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2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D9263-7139-423A-B55A-54EBF0E6D3D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B2D0F-6BC6-4509-8862-3769038C4920}">
      <dgm:prSet phldrT="[Text]" custT="1"/>
      <dgm:spPr>
        <a:solidFill>
          <a:schemeClr val="bg1">
            <a:lumMod val="9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 মাহমুদ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788726-8479-4A3F-AEF4-C6BA90FFFE21}" type="parTrans" cxnId="{B67F8AED-BE92-4B9F-B256-B31E31D632B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347547-3FCD-498C-A7E7-8302A4FE4401}" type="sibTrans" cxnId="{B67F8AED-BE92-4B9F-B256-B31E31D632B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6EBC73-E164-4F79-8C8E-BCE93BE9433B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১১ ই জুলাই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72FD43-FEE6-4A1D-86D0-D447FA71A209}" type="parTrans" cxnId="{4637A92A-6565-4081-928B-2E3C9502B4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40AEEF-A57A-4C3E-9360-A3F04EFFF37E}" type="sibTrans" cxnId="{4637A92A-6565-4081-928B-2E3C9502B4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0CA5AD-5993-4991-BB08-8461257311DD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‘গণকন্ঠ’ ও ‘কর্ণফুলী’</a:t>
          </a:r>
          <a:endParaRPr lang="en-US" sz="2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FFCFB5-BC36-46A5-87A1-6C82747D8EE1}" type="parTrans" cxnId="{44E71579-BBEF-4B94-96FC-3A3ED90CEA3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7A18F-52A8-4FF2-A158-322B37954D1A}" type="sibTrans" cxnId="{44E71579-BBEF-4B94-96FC-3A3ED90CEA3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1482F-E668-4D1D-BBBF-998CF421FC4D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‘কালের কলস’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4764E-4172-4C73-A93E-B6A99BEEB384}" type="parTrans" cxnId="{3CABA9A5-28F4-4379-8903-F6CC121BB3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4B3D70-E091-4C68-85A5-C2C55ECFA4F1}" type="sibTrans" cxnId="{3CABA9A5-28F4-4379-8903-F6CC121BB3C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31ED96-CF4E-47E9-870C-D70CD0629644}">
      <dgm:prSet phldrT="[Text]"/>
      <dgm:spPr>
        <a:solidFill>
          <a:schemeClr val="bg1"/>
        </a:solidFill>
      </dgm:spPr>
      <dgm:t>
        <a:bodyPr/>
        <a:lstStyle/>
        <a:p>
          <a:r>
            <a: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‘আগুনের মেয়ে’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0F452-1041-4CB7-B761-35B2EDEA7734}" type="parTrans" cxnId="{1E61ED4C-E8B9-4138-AE04-85F148030B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895977-7710-4174-9175-5FAA873F3FD6}" type="sibTrans" cxnId="{1E61ED4C-E8B9-4138-AE04-85F148030B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1F4043-5830-4B59-9226-EC219A53CA5B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 বাড়িয়া</a:t>
          </a:r>
          <a:endParaRPr lang="en-US" sz="2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C73F52-B999-4CF8-8461-329E80C3EA35}" type="parTrans" cxnId="{C727FFA9-4602-4A33-A32D-D425452F34C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801DD-30A4-4ADC-AE5A-4F6E68E18330}" type="sibTrans" cxnId="{C727FFA9-4602-4A33-A32D-D425452F34C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42BB6-6402-4DFB-9554-BA2A885FAEFE}">
      <dgm:prSet phldrT="[Text]" custT="1"/>
      <dgm:spPr>
        <a:solidFill>
          <a:schemeClr val="bg1"/>
        </a:solidFill>
      </dgm:spPr>
      <dgm:t>
        <a:bodyPr/>
        <a:lstStyle/>
        <a:p>
          <a:r>
            <a: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১৯৩৬ ইং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8BFDEA-48A6-44D8-A19B-EEAAF085D6D1}" type="parTrans" cxnId="{FA4B0F28-5FDD-45DC-A387-234C5DA4A7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B63F96-C40E-44BB-890B-397BE819E1B8}" type="sibTrans" cxnId="{FA4B0F28-5FDD-45DC-A387-234C5DA4A7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3DCB6D-FF69-44BE-AE11-708FA7040436}" type="pres">
      <dgm:prSet presAssocID="{268D9263-7139-423A-B55A-54EBF0E6D3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A0B5FD-CDC1-4481-9064-667FB877A44B}" type="pres">
      <dgm:prSet presAssocID="{694B2D0F-6BC6-4509-8862-3769038C4920}" presName="centerShape" presStyleLbl="node0" presStyleIdx="0" presStyleCnt="1"/>
      <dgm:spPr/>
    </dgm:pt>
    <dgm:pt modelId="{ABC07303-B4D2-49B1-944E-6CE246FE8572}" type="pres">
      <dgm:prSet presAssocID="{D472FD43-FEE6-4A1D-86D0-D447FA71A209}" presName="Name9" presStyleLbl="parChTrans1D2" presStyleIdx="0" presStyleCnt="6"/>
      <dgm:spPr/>
    </dgm:pt>
    <dgm:pt modelId="{9298C6EB-83CE-462E-8D5C-41D962A74B36}" type="pres">
      <dgm:prSet presAssocID="{D472FD43-FEE6-4A1D-86D0-D447FA71A209}" presName="connTx" presStyleLbl="parChTrans1D2" presStyleIdx="0" presStyleCnt="6"/>
      <dgm:spPr/>
    </dgm:pt>
    <dgm:pt modelId="{E2A2948F-BD30-42C5-93DF-03EB2F933E70}" type="pres">
      <dgm:prSet presAssocID="{F36EBC73-E164-4F79-8C8E-BCE93BE9433B}" presName="node" presStyleLbl="node1" presStyleIdx="0" presStyleCnt="6">
        <dgm:presLayoutVars>
          <dgm:bulletEnabled val="1"/>
        </dgm:presLayoutVars>
      </dgm:prSet>
      <dgm:spPr/>
    </dgm:pt>
    <dgm:pt modelId="{514EE1D4-035F-452F-9DF4-6C0058436F11}" type="pres">
      <dgm:prSet presAssocID="{53C73F52-B999-4CF8-8461-329E80C3EA35}" presName="Name9" presStyleLbl="parChTrans1D2" presStyleIdx="1" presStyleCnt="6"/>
      <dgm:spPr/>
    </dgm:pt>
    <dgm:pt modelId="{30400001-0B9D-47CC-B7DB-2A6AFB3C2378}" type="pres">
      <dgm:prSet presAssocID="{53C73F52-B999-4CF8-8461-329E80C3EA35}" presName="connTx" presStyleLbl="parChTrans1D2" presStyleIdx="1" presStyleCnt="6"/>
      <dgm:spPr/>
    </dgm:pt>
    <dgm:pt modelId="{9A038431-9FCD-4621-B410-02043E9B7D17}" type="pres">
      <dgm:prSet presAssocID="{CE1F4043-5830-4B59-9226-EC219A53CA5B}" presName="node" presStyleLbl="node1" presStyleIdx="1" presStyleCnt="6">
        <dgm:presLayoutVars>
          <dgm:bulletEnabled val="1"/>
        </dgm:presLayoutVars>
      </dgm:prSet>
      <dgm:spPr/>
    </dgm:pt>
    <dgm:pt modelId="{169F3524-6DD0-45F1-AB69-15A5F7088AA8}" type="pres">
      <dgm:prSet presAssocID="{BCFFCFB5-BC36-46A5-87A1-6C82747D8EE1}" presName="Name9" presStyleLbl="parChTrans1D2" presStyleIdx="2" presStyleCnt="6"/>
      <dgm:spPr/>
    </dgm:pt>
    <dgm:pt modelId="{ECB5A510-40FD-4094-AC45-D22E9385E372}" type="pres">
      <dgm:prSet presAssocID="{BCFFCFB5-BC36-46A5-87A1-6C82747D8EE1}" presName="connTx" presStyleLbl="parChTrans1D2" presStyleIdx="2" presStyleCnt="6"/>
      <dgm:spPr/>
    </dgm:pt>
    <dgm:pt modelId="{035F4CAE-7EE0-4B9F-80AF-C8C00B4B884A}" type="pres">
      <dgm:prSet presAssocID="{B20CA5AD-5993-4991-BB08-8461257311DD}" presName="node" presStyleLbl="node1" presStyleIdx="2" presStyleCnt="6" custRadScaleRad="101007" custRadScaleInc="-6669">
        <dgm:presLayoutVars>
          <dgm:bulletEnabled val="1"/>
        </dgm:presLayoutVars>
      </dgm:prSet>
      <dgm:spPr/>
    </dgm:pt>
    <dgm:pt modelId="{A845C4C1-23A3-4FC5-9F63-5A0590653E97}" type="pres">
      <dgm:prSet presAssocID="{A144764E-4172-4C73-A93E-B6A99BEEB384}" presName="Name9" presStyleLbl="parChTrans1D2" presStyleIdx="3" presStyleCnt="6"/>
      <dgm:spPr/>
    </dgm:pt>
    <dgm:pt modelId="{8D517C3C-26BA-4262-9EB6-192991D2D855}" type="pres">
      <dgm:prSet presAssocID="{A144764E-4172-4C73-A93E-B6A99BEEB384}" presName="connTx" presStyleLbl="parChTrans1D2" presStyleIdx="3" presStyleCnt="6"/>
      <dgm:spPr/>
    </dgm:pt>
    <dgm:pt modelId="{67DF07D5-DA81-4367-AC00-2B664A37B145}" type="pres">
      <dgm:prSet presAssocID="{0851482F-E668-4D1D-BBBF-998CF421FC4D}" presName="node" presStyleLbl="node1" presStyleIdx="3" presStyleCnt="6">
        <dgm:presLayoutVars>
          <dgm:bulletEnabled val="1"/>
        </dgm:presLayoutVars>
      </dgm:prSet>
      <dgm:spPr/>
    </dgm:pt>
    <dgm:pt modelId="{D30390DC-2BCC-46C8-86B0-B115FA1F42E8}" type="pres">
      <dgm:prSet presAssocID="{1C90F452-1041-4CB7-B761-35B2EDEA7734}" presName="Name9" presStyleLbl="parChTrans1D2" presStyleIdx="4" presStyleCnt="6"/>
      <dgm:spPr/>
    </dgm:pt>
    <dgm:pt modelId="{E7690692-6A29-4CDD-BEB8-82DE931C926B}" type="pres">
      <dgm:prSet presAssocID="{1C90F452-1041-4CB7-B761-35B2EDEA7734}" presName="connTx" presStyleLbl="parChTrans1D2" presStyleIdx="4" presStyleCnt="6"/>
      <dgm:spPr/>
    </dgm:pt>
    <dgm:pt modelId="{EE57D641-49E7-43D3-BDCE-6524CCE0A44F}" type="pres">
      <dgm:prSet presAssocID="{1B31ED96-CF4E-47E9-870C-D70CD0629644}" presName="node" presStyleLbl="node1" presStyleIdx="4" presStyleCnt="6">
        <dgm:presLayoutVars>
          <dgm:bulletEnabled val="1"/>
        </dgm:presLayoutVars>
      </dgm:prSet>
      <dgm:spPr/>
    </dgm:pt>
    <dgm:pt modelId="{49EF1AFE-2F21-4992-A0DB-B938ECB035C7}" type="pres">
      <dgm:prSet presAssocID="{D68BFDEA-48A6-44D8-A19B-EEAAF085D6D1}" presName="Name9" presStyleLbl="parChTrans1D2" presStyleIdx="5" presStyleCnt="6"/>
      <dgm:spPr/>
    </dgm:pt>
    <dgm:pt modelId="{05E9DD51-BCDF-4EA8-9F87-3943D0FBA947}" type="pres">
      <dgm:prSet presAssocID="{D68BFDEA-48A6-44D8-A19B-EEAAF085D6D1}" presName="connTx" presStyleLbl="parChTrans1D2" presStyleIdx="5" presStyleCnt="6"/>
      <dgm:spPr/>
    </dgm:pt>
    <dgm:pt modelId="{AA175C28-E694-4633-ACAE-5273DA338840}" type="pres">
      <dgm:prSet presAssocID="{08842BB6-6402-4DFB-9554-BA2A885FAEFE}" presName="node" presStyleLbl="node1" presStyleIdx="5" presStyleCnt="6">
        <dgm:presLayoutVars>
          <dgm:bulletEnabled val="1"/>
        </dgm:presLayoutVars>
      </dgm:prSet>
      <dgm:spPr/>
    </dgm:pt>
  </dgm:ptLst>
  <dgm:cxnLst>
    <dgm:cxn modelId="{511A970D-2FCB-4934-B253-5B395FDCAA16}" type="presOf" srcId="{A144764E-4172-4C73-A93E-B6A99BEEB384}" destId="{A845C4C1-23A3-4FC5-9F63-5A0590653E97}" srcOrd="0" destOrd="0" presId="urn:microsoft.com/office/officeart/2005/8/layout/radial1"/>
    <dgm:cxn modelId="{079DAD11-5148-41A3-AEEB-7ACED02D67CF}" type="presOf" srcId="{A144764E-4172-4C73-A93E-B6A99BEEB384}" destId="{8D517C3C-26BA-4262-9EB6-192991D2D855}" srcOrd="1" destOrd="0" presId="urn:microsoft.com/office/officeart/2005/8/layout/radial1"/>
    <dgm:cxn modelId="{77BD1214-040B-44CE-9C63-5ED98D7F98BD}" type="presOf" srcId="{694B2D0F-6BC6-4509-8862-3769038C4920}" destId="{93A0B5FD-CDC1-4481-9064-667FB877A44B}" srcOrd="0" destOrd="0" presId="urn:microsoft.com/office/officeart/2005/8/layout/radial1"/>
    <dgm:cxn modelId="{3AF83D23-1661-4881-9862-9F94E330AA6C}" type="presOf" srcId="{D472FD43-FEE6-4A1D-86D0-D447FA71A209}" destId="{9298C6EB-83CE-462E-8D5C-41D962A74B36}" srcOrd="1" destOrd="0" presId="urn:microsoft.com/office/officeart/2005/8/layout/radial1"/>
    <dgm:cxn modelId="{FA4B0F28-5FDD-45DC-A387-234C5DA4A77B}" srcId="{694B2D0F-6BC6-4509-8862-3769038C4920}" destId="{08842BB6-6402-4DFB-9554-BA2A885FAEFE}" srcOrd="5" destOrd="0" parTransId="{D68BFDEA-48A6-44D8-A19B-EEAAF085D6D1}" sibTransId="{7FB63F96-C40E-44BB-890B-397BE819E1B8}"/>
    <dgm:cxn modelId="{4637A92A-6565-4081-928B-2E3C9502B4E5}" srcId="{694B2D0F-6BC6-4509-8862-3769038C4920}" destId="{F36EBC73-E164-4F79-8C8E-BCE93BE9433B}" srcOrd="0" destOrd="0" parTransId="{D472FD43-FEE6-4A1D-86D0-D447FA71A209}" sibTransId="{4A40AEEF-A57A-4C3E-9360-A3F04EFFF37E}"/>
    <dgm:cxn modelId="{68AA5E3E-ACFF-4186-8CDD-7891DF53AE9D}" type="presOf" srcId="{53C73F52-B999-4CF8-8461-329E80C3EA35}" destId="{514EE1D4-035F-452F-9DF4-6C0058436F11}" srcOrd="0" destOrd="0" presId="urn:microsoft.com/office/officeart/2005/8/layout/radial1"/>
    <dgm:cxn modelId="{C6F4A640-78A5-4FD0-8C1D-065C240E36B0}" type="presOf" srcId="{D68BFDEA-48A6-44D8-A19B-EEAAF085D6D1}" destId="{05E9DD51-BCDF-4EA8-9F87-3943D0FBA947}" srcOrd="1" destOrd="0" presId="urn:microsoft.com/office/officeart/2005/8/layout/radial1"/>
    <dgm:cxn modelId="{1E61ED4C-E8B9-4138-AE04-85F148030B79}" srcId="{694B2D0F-6BC6-4509-8862-3769038C4920}" destId="{1B31ED96-CF4E-47E9-870C-D70CD0629644}" srcOrd="4" destOrd="0" parTransId="{1C90F452-1041-4CB7-B761-35B2EDEA7734}" sibTransId="{04895977-7710-4174-9175-5FAA873F3FD6}"/>
    <dgm:cxn modelId="{2AF7004D-A797-4141-A669-843AFF9D6D7E}" type="presOf" srcId="{268D9263-7139-423A-B55A-54EBF0E6D3D4}" destId="{B03DCB6D-FF69-44BE-AE11-708FA7040436}" srcOrd="0" destOrd="0" presId="urn:microsoft.com/office/officeart/2005/8/layout/radial1"/>
    <dgm:cxn modelId="{BD612B76-012F-4564-97AC-A55292A1D9A9}" type="presOf" srcId="{BCFFCFB5-BC36-46A5-87A1-6C82747D8EE1}" destId="{169F3524-6DD0-45F1-AB69-15A5F7088AA8}" srcOrd="0" destOrd="0" presId="urn:microsoft.com/office/officeart/2005/8/layout/radial1"/>
    <dgm:cxn modelId="{44E71579-BBEF-4B94-96FC-3A3ED90CEA30}" srcId="{694B2D0F-6BC6-4509-8862-3769038C4920}" destId="{B20CA5AD-5993-4991-BB08-8461257311DD}" srcOrd="2" destOrd="0" parTransId="{BCFFCFB5-BC36-46A5-87A1-6C82747D8EE1}" sibTransId="{A987A18F-52A8-4FF2-A158-322B37954D1A}"/>
    <dgm:cxn modelId="{5B19437E-77B5-4017-A968-872179F0BEBC}" type="presOf" srcId="{BCFFCFB5-BC36-46A5-87A1-6C82747D8EE1}" destId="{ECB5A510-40FD-4094-AC45-D22E9385E372}" srcOrd="1" destOrd="0" presId="urn:microsoft.com/office/officeart/2005/8/layout/radial1"/>
    <dgm:cxn modelId="{8AAFFC81-2E65-4510-B2C9-BC25ECADC239}" type="presOf" srcId="{1B31ED96-CF4E-47E9-870C-D70CD0629644}" destId="{EE57D641-49E7-43D3-BDCE-6524CCE0A44F}" srcOrd="0" destOrd="0" presId="urn:microsoft.com/office/officeart/2005/8/layout/radial1"/>
    <dgm:cxn modelId="{F489099C-6225-47A0-85FA-E3F87B430142}" type="presOf" srcId="{0851482F-E668-4D1D-BBBF-998CF421FC4D}" destId="{67DF07D5-DA81-4367-AC00-2B664A37B145}" srcOrd="0" destOrd="0" presId="urn:microsoft.com/office/officeart/2005/8/layout/radial1"/>
    <dgm:cxn modelId="{BDA631A5-45FC-439A-A9A5-8E2F4D033568}" type="presOf" srcId="{1C90F452-1041-4CB7-B761-35B2EDEA7734}" destId="{D30390DC-2BCC-46C8-86B0-B115FA1F42E8}" srcOrd="0" destOrd="0" presId="urn:microsoft.com/office/officeart/2005/8/layout/radial1"/>
    <dgm:cxn modelId="{3CABA9A5-28F4-4379-8903-F6CC121BB3CC}" srcId="{694B2D0F-6BC6-4509-8862-3769038C4920}" destId="{0851482F-E668-4D1D-BBBF-998CF421FC4D}" srcOrd="3" destOrd="0" parTransId="{A144764E-4172-4C73-A93E-B6A99BEEB384}" sibTransId="{D74B3D70-E091-4C68-85A5-C2C55ECFA4F1}"/>
    <dgm:cxn modelId="{C727FFA9-4602-4A33-A32D-D425452F34CE}" srcId="{694B2D0F-6BC6-4509-8862-3769038C4920}" destId="{CE1F4043-5830-4B59-9226-EC219A53CA5B}" srcOrd="1" destOrd="0" parTransId="{53C73F52-B999-4CF8-8461-329E80C3EA35}" sibTransId="{6FF801DD-30A4-4ADC-AE5A-4F6E68E18330}"/>
    <dgm:cxn modelId="{D9EDA7AF-D596-493E-92B0-2F5BA0F7E4AE}" type="presOf" srcId="{D68BFDEA-48A6-44D8-A19B-EEAAF085D6D1}" destId="{49EF1AFE-2F21-4992-A0DB-B938ECB035C7}" srcOrd="0" destOrd="0" presId="urn:microsoft.com/office/officeart/2005/8/layout/radial1"/>
    <dgm:cxn modelId="{0EF23EC8-11EC-4108-9974-29FFD100BADE}" type="presOf" srcId="{CE1F4043-5830-4B59-9226-EC219A53CA5B}" destId="{9A038431-9FCD-4621-B410-02043E9B7D17}" srcOrd="0" destOrd="0" presId="urn:microsoft.com/office/officeart/2005/8/layout/radial1"/>
    <dgm:cxn modelId="{18C4F9CE-0B8B-464A-9A70-F450C451FABD}" type="presOf" srcId="{D472FD43-FEE6-4A1D-86D0-D447FA71A209}" destId="{ABC07303-B4D2-49B1-944E-6CE246FE8572}" srcOrd="0" destOrd="0" presId="urn:microsoft.com/office/officeart/2005/8/layout/radial1"/>
    <dgm:cxn modelId="{F41354D8-C775-4F43-9CBA-B5C8F6465DCC}" type="presOf" srcId="{1C90F452-1041-4CB7-B761-35B2EDEA7734}" destId="{E7690692-6A29-4CDD-BEB8-82DE931C926B}" srcOrd="1" destOrd="0" presId="urn:microsoft.com/office/officeart/2005/8/layout/radial1"/>
    <dgm:cxn modelId="{B9C8ABE2-07AF-4257-B9EA-2344AEB905E7}" type="presOf" srcId="{B20CA5AD-5993-4991-BB08-8461257311DD}" destId="{035F4CAE-7EE0-4B9F-80AF-C8C00B4B884A}" srcOrd="0" destOrd="0" presId="urn:microsoft.com/office/officeart/2005/8/layout/radial1"/>
    <dgm:cxn modelId="{B67F8AED-BE92-4B9F-B256-B31E31D632BE}" srcId="{268D9263-7139-423A-B55A-54EBF0E6D3D4}" destId="{694B2D0F-6BC6-4509-8862-3769038C4920}" srcOrd="0" destOrd="0" parTransId="{CB788726-8479-4A3F-AEF4-C6BA90FFFE21}" sibTransId="{4A347547-3FCD-498C-A7E7-8302A4FE4401}"/>
    <dgm:cxn modelId="{5DBB61EE-5964-43F6-9CC9-A8F1CBC628D6}" type="presOf" srcId="{53C73F52-B999-4CF8-8461-329E80C3EA35}" destId="{30400001-0B9D-47CC-B7DB-2A6AFB3C2378}" srcOrd="1" destOrd="0" presId="urn:microsoft.com/office/officeart/2005/8/layout/radial1"/>
    <dgm:cxn modelId="{400AEDF3-FBB7-4122-B0EA-55769B2A2F1E}" type="presOf" srcId="{F36EBC73-E164-4F79-8C8E-BCE93BE9433B}" destId="{E2A2948F-BD30-42C5-93DF-03EB2F933E70}" srcOrd="0" destOrd="0" presId="urn:microsoft.com/office/officeart/2005/8/layout/radial1"/>
    <dgm:cxn modelId="{30EBA6F9-1DBA-48BC-8292-CEFF3A5C2944}" type="presOf" srcId="{08842BB6-6402-4DFB-9554-BA2A885FAEFE}" destId="{AA175C28-E694-4633-ACAE-5273DA338840}" srcOrd="0" destOrd="0" presId="urn:microsoft.com/office/officeart/2005/8/layout/radial1"/>
    <dgm:cxn modelId="{441C2124-408A-4350-9F4B-31138A23BB3B}" type="presParOf" srcId="{B03DCB6D-FF69-44BE-AE11-708FA7040436}" destId="{93A0B5FD-CDC1-4481-9064-667FB877A44B}" srcOrd="0" destOrd="0" presId="urn:microsoft.com/office/officeart/2005/8/layout/radial1"/>
    <dgm:cxn modelId="{E2C9597A-AA42-4F94-BD71-82C568F64986}" type="presParOf" srcId="{B03DCB6D-FF69-44BE-AE11-708FA7040436}" destId="{ABC07303-B4D2-49B1-944E-6CE246FE8572}" srcOrd="1" destOrd="0" presId="urn:microsoft.com/office/officeart/2005/8/layout/radial1"/>
    <dgm:cxn modelId="{5B7D8E35-8E17-4A4B-9971-9C3737366A9F}" type="presParOf" srcId="{ABC07303-B4D2-49B1-944E-6CE246FE8572}" destId="{9298C6EB-83CE-462E-8D5C-41D962A74B36}" srcOrd="0" destOrd="0" presId="urn:microsoft.com/office/officeart/2005/8/layout/radial1"/>
    <dgm:cxn modelId="{E14AD5C3-2EAD-4C7C-BF8A-7F2D3DB61087}" type="presParOf" srcId="{B03DCB6D-FF69-44BE-AE11-708FA7040436}" destId="{E2A2948F-BD30-42C5-93DF-03EB2F933E70}" srcOrd="2" destOrd="0" presId="urn:microsoft.com/office/officeart/2005/8/layout/radial1"/>
    <dgm:cxn modelId="{6A59A71A-0336-466B-8B0C-7BB6FDE06283}" type="presParOf" srcId="{B03DCB6D-FF69-44BE-AE11-708FA7040436}" destId="{514EE1D4-035F-452F-9DF4-6C0058436F11}" srcOrd="3" destOrd="0" presId="urn:microsoft.com/office/officeart/2005/8/layout/radial1"/>
    <dgm:cxn modelId="{80B682E2-F362-411A-B22D-1A9674D4BE05}" type="presParOf" srcId="{514EE1D4-035F-452F-9DF4-6C0058436F11}" destId="{30400001-0B9D-47CC-B7DB-2A6AFB3C2378}" srcOrd="0" destOrd="0" presId="urn:microsoft.com/office/officeart/2005/8/layout/radial1"/>
    <dgm:cxn modelId="{ACF85BC7-9FBB-46DE-A329-DA371391AE7C}" type="presParOf" srcId="{B03DCB6D-FF69-44BE-AE11-708FA7040436}" destId="{9A038431-9FCD-4621-B410-02043E9B7D17}" srcOrd="4" destOrd="0" presId="urn:microsoft.com/office/officeart/2005/8/layout/radial1"/>
    <dgm:cxn modelId="{7998FDB4-AD27-4F40-A280-30408E2208E3}" type="presParOf" srcId="{B03DCB6D-FF69-44BE-AE11-708FA7040436}" destId="{169F3524-6DD0-45F1-AB69-15A5F7088AA8}" srcOrd="5" destOrd="0" presId="urn:microsoft.com/office/officeart/2005/8/layout/radial1"/>
    <dgm:cxn modelId="{F48287CB-BF34-4755-B182-231A2D952104}" type="presParOf" srcId="{169F3524-6DD0-45F1-AB69-15A5F7088AA8}" destId="{ECB5A510-40FD-4094-AC45-D22E9385E372}" srcOrd="0" destOrd="0" presId="urn:microsoft.com/office/officeart/2005/8/layout/radial1"/>
    <dgm:cxn modelId="{13D722EC-ACAC-450F-9094-179D5B975913}" type="presParOf" srcId="{B03DCB6D-FF69-44BE-AE11-708FA7040436}" destId="{035F4CAE-7EE0-4B9F-80AF-C8C00B4B884A}" srcOrd="6" destOrd="0" presId="urn:microsoft.com/office/officeart/2005/8/layout/radial1"/>
    <dgm:cxn modelId="{8039DEF2-9261-455C-97AE-B234D9DB0752}" type="presParOf" srcId="{B03DCB6D-FF69-44BE-AE11-708FA7040436}" destId="{A845C4C1-23A3-4FC5-9F63-5A0590653E97}" srcOrd="7" destOrd="0" presId="urn:microsoft.com/office/officeart/2005/8/layout/radial1"/>
    <dgm:cxn modelId="{19B80F1E-CBB4-431A-9AF7-5F93CE08EEB0}" type="presParOf" srcId="{A845C4C1-23A3-4FC5-9F63-5A0590653E97}" destId="{8D517C3C-26BA-4262-9EB6-192991D2D855}" srcOrd="0" destOrd="0" presId="urn:microsoft.com/office/officeart/2005/8/layout/radial1"/>
    <dgm:cxn modelId="{F1B96096-9EC8-4CF2-AA25-FEC1B96F87FF}" type="presParOf" srcId="{B03DCB6D-FF69-44BE-AE11-708FA7040436}" destId="{67DF07D5-DA81-4367-AC00-2B664A37B145}" srcOrd="8" destOrd="0" presId="urn:microsoft.com/office/officeart/2005/8/layout/radial1"/>
    <dgm:cxn modelId="{E9734118-72D0-4624-B9B6-F0404DEE4191}" type="presParOf" srcId="{B03DCB6D-FF69-44BE-AE11-708FA7040436}" destId="{D30390DC-2BCC-46C8-86B0-B115FA1F42E8}" srcOrd="9" destOrd="0" presId="urn:microsoft.com/office/officeart/2005/8/layout/radial1"/>
    <dgm:cxn modelId="{7926852D-9570-4C1D-8525-3AD37B422FAD}" type="presParOf" srcId="{D30390DC-2BCC-46C8-86B0-B115FA1F42E8}" destId="{E7690692-6A29-4CDD-BEB8-82DE931C926B}" srcOrd="0" destOrd="0" presId="urn:microsoft.com/office/officeart/2005/8/layout/radial1"/>
    <dgm:cxn modelId="{D390EAAB-B5BD-4CE6-B358-D34227683A81}" type="presParOf" srcId="{B03DCB6D-FF69-44BE-AE11-708FA7040436}" destId="{EE57D641-49E7-43D3-BDCE-6524CCE0A44F}" srcOrd="10" destOrd="0" presId="urn:microsoft.com/office/officeart/2005/8/layout/radial1"/>
    <dgm:cxn modelId="{D4B6AD53-181D-46A2-B3C2-278E09AF854F}" type="presParOf" srcId="{B03DCB6D-FF69-44BE-AE11-708FA7040436}" destId="{49EF1AFE-2F21-4992-A0DB-B938ECB035C7}" srcOrd="11" destOrd="0" presId="urn:microsoft.com/office/officeart/2005/8/layout/radial1"/>
    <dgm:cxn modelId="{4FF8056D-FE4A-4E70-A4DB-3743E9C95B92}" type="presParOf" srcId="{49EF1AFE-2F21-4992-A0DB-B938ECB035C7}" destId="{05E9DD51-BCDF-4EA8-9F87-3943D0FBA947}" srcOrd="0" destOrd="0" presId="urn:microsoft.com/office/officeart/2005/8/layout/radial1"/>
    <dgm:cxn modelId="{131FC683-691D-48FA-8802-0C96A8B02A13}" type="presParOf" srcId="{B03DCB6D-FF69-44BE-AE11-708FA7040436}" destId="{AA175C28-E694-4633-ACAE-5273DA33884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0B5FD-CDC1-4481-9064-667FB877A44B}">
      <dsp:nvSpPr>
        <dsp:cNvPr id="0" name=""/>
        <dsp:cNvSpPr/>
      </dsp:nvSpPr>
      <dsp:spPr>
        <a:xfrm>
          <a:off x="2488348" y="1472348"/>
          <a:ext cx="1119303" cy="1119303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 মাহমুদ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266" y="1636266"/>
        <a:ext cx="791467" cy="791467"/>
      </dsp:txXfrm>
    </dsp:sp>
    <dsp:sp modelId="{ABC07303-B4D2-49B1-944E-6CE246FE8572}">
      <dsp:nvSpPr>
        <dsp:cNvPr id="0" name=""/>
        <dsp:cNvSpPr/>
      </dsp:nvSpPr>
      <dsp:spPr>
        <a:xfrm rot="16200000">
          <a:off x="2878775" y="1286598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9538" y="1294661"/>
        <a:ext cx="16922" cy="16922"/>
      </dsp:txXfrm>
    </dsp:sp>
    <dsp:sp modelId="{E2A2948F-BD30-42C5-93DF-03EB2F933E70}">
      <dsp:nvSpPr>
        <dsp:cNvPr id="0" name=""/>
        <dsp:cNvSpPr/>
      </dsp:nvSpPr>
      <dsp:spPr>
        <a:xfrm>
          <a:off x="2488348" y="14594"/>
          <a:ext cx="1119303" cy="11193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১১ ই জুলাই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266" y="178512"/>
        <a:ext cx="791467" cy="791467"/>
      </dsp:txXfrm>
    </dsp:sp>
    <dsp:sp modelId="{514EE1D4-035F-452F-9DF4-6C0058436F11}">
      <dsp:nvSpPr>
        <dsp:cNvPr id="0" name=""/>
        <dsp:cNvSpPr/>
      </dsp:nvSpPr>
      <dsp:spPr>
        <a:xfrm rot="19800000">
          <a:off x="3510000" y="1651036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0764" y="1659100"/>
        <a:ext cx="16922" cy="16922"/>
      </dsp:txXfrm>
    </dsp:sp>
    <dsp:sp modelId="{9A038431-9FCD-4621-B410-02043E9B7D17}">
      <dsp:nvSpPr>
        <dsp:cNvPr id="0" name=""/>
        <dsp:cNvSpPr/>
      </dsp:nvSpPr>
      <dsp:spPr>
        <a:xfrm>
          <a:off x="3750799" y="743471"/>
          <a:ext cx="1119303" cy="11193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ব্রাহ্মণ বাড়িয়া</a:t>
          </a: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4717" y="907389"/>
        <a:ext cx="791467" cy="791467"/>
      </dsp:txXfrm>
    </dsp:sp>
    <dsp:sp modelId="{169F3524-6DD0-45F1-AB69-15A5F7088AA8}">
      <dsp:nvSpPr>
        <dsp:cNvPr id="0" name=""/>
        <dsp:cNvSpPr/>
      </dsp:nvSpPr>
      <dsp:spPr>
        <a:xfrm rot="1679958">
          <a:off x="3521480" y="2361099"/>
          <a:ext cx="35312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5312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9216" y="2368796"/>
        <a:ext cx="17656" cy="17656"/>
      </dsp:txXfrm>
    </dsp:sp>
    <dsp:sp modelId="{035F4CAE-7EE0-4B9F-80AF-C8C00B4B884A}">
      <dsp:nvSpPr>
        <dsp:cNvPr id="0" name=""/>
        <dsp:cNvSpPr/>
      </dsp:nvSpPr>
      <dsp:spPr>
        <a:xfrm>
          <a:off x="3788437" y="2163597"/>
          <a:ext cx="1119303" cy="11193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‘গণকন্ঠ’ ও ‘কর্ণফুলী’</a:t>
          </a:r>
          <a:endParaRPr lang="en-US" sz="2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2355" y="2327515"/>
        <a:ext cx="791467" cy="791467"/>
      </dsp:txXfrm>
    </dsp:sp>
    <dsp:sp modelId="{A845C4C1-23A3-4FC5-9F63-5A0590653E97}">
      <dsp:nvSpPr>
        <dsp:cNvPr id="0" name=""/>
        <dsp:cNvSpPr/>
      </dsp:nvSpPr>
      <dsp:spPr>
        <a:xfrm rot="5400000">
          <a:off x="2878775" y="2744351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9538" y="2752415"/>
        <a:ext cx="16922" cy="16922"/>
      </dsp:txXfrm>
    </dsp:sp>
    <dsp:sp modelId="{67DF07D5-DA81-4367-AC00-2B664A37B145}">
      <dsp:nvSpPr>
        <dsp:cNvPr id="0" name=""/>
        <dsp:cNvSpPr/>
      </dsp:nvSpPr>
      <dsp:spPr>
        <a:xfrm>
          <a:off x="2488348" y="2930101"/>
          <a:ext cx="1119303" cy="11193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‘কালের কলস’</a:t>
          </a:r>
          <a:endParaRPr lang="en-US" sz="2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2266" y="3094019"/>
        <a:ext cx="791467" cy="791467"/>
      </dsp:txXfrm>
    </dsp:sp>
    <dsp:sp modelId="{D30390DC-2BCC-46C8-86B0-B115FA1F42E8}">
      <dsp:nvSpPr>
        <dsp:cNvPr id="0" name=""/>
        <dsp:cNvSpPr/>
      </dsp:nvSpPr>
      <dsp:spPr>
        <a:xfrm rot="9000000">
          <a:off x="2247549" y="2379913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08312" y="2387977"/>
        <a:ext cx="16922" cy="16922"/>
      </dsp:txXfrm>
    </dsp:sp>
    <dsp:sp modelId="{EE57D641-49E7-43D3-BDCE-6524CCE0A44F}">
      <dsp:nvSpPr>
        <dsp:cNvPr id="0" name=""/>
        <dsp:cNvSpPr/>
      </dsp:nvSpPr>
      <dsp:spPr>
        <a:xfrm>
          <a:off x="1225896" y="2201224"/>
          <a:ext cx="1119303" cy="11193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‘আগুনের মেয়ে’</a:t>
          </a:r>
          <a:endParaRPr lang="en-US" sz="2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9814" y="2365142"/>
        <a:ext cx="791467" cy="791467"/>
      </dsp:txXfrm>
    </dsp:sp>
    <dsp:sp modelId="{49EF1AFE-2F21-4992-A0DB-B938ECB035C7}">
      <dsp:nvSpPr>
        <dsp:cNvPr id="0" name=""/>
        <dsp:cNvSpPr/>
      </dsp:nvSpPr>
      <dsp:spPr>
        <a:xfrm rot="12600000">
          <a:off x="2247549" y="1651036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08312" y="1659100"/>
        <a:ext cx="16922" cy="16922"/>
      </dsp:txXfrm>
    </dsp:sp>
    <dsp:sp modelId="{AA175C28-E694-4633-ACAE-5273DA338840}">
      <dsp:nvSpPr>
        <dsp:cNvPr id="0" name=""/>
        <dsp:cNvSpPr/>
      </dsp:nvSpPr>
      <dsp:spPr>
        <a:xfrm>
          <a:off x="1225896" y="743471"/>
          <a:ext cx="1119303" cy="11193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১৯৩৬ ইং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9814" y="907389"/>
        <a:ext cx="791467" cy="79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095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403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4724400" y="2514600"/>
            <a:ext cx="3733800" cy="1446550"/>
          </a:xfrm>
          <a:prstGeom prst="rect">
            <a:avLst/>
          </a:prstGeom>
          <a:solidFill>
            <a:srgbClr val="00B050"/>
          </a:solidFill>
          <a:ln w="34925">
            <a:solidFill>
              <a:schemeClr val="tx1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C00000"/>
                </a:solidFill>
              </a:rPr>
              <a:t>স্বাগতম</a:t>
            </a:r>
            <a:endParaRPr lang="en-US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" y="3695700"/>
            <a:ext cx="3471863" cy="25457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5052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3428999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95700"/>
            <a:ext cx="3428999" cy="25457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247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733800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3733800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733800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733800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337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457200"/>
            <a:ext cx="32004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2667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</a:rPr>
              <a:t>দলগত কাজ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812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7030A0"/>
                </a:solidFill>
              </a:rPr>
              <a:t> নিসর্গ-প্রেম বলতে কবি কি বুঝিয়েছেন ব্যাখ্যা কর ।</a:t>
            </a:r>
          </a:p>
          <a:p>
            <a:pPr marL="285750" indent="-285750">
              <a:buFont typeface="Arial" pitchFamily="34" charset="0"/>
              <a:buChar char="•"/>
            </a:pPr>
            <a:endParaRPr lang="bn-BD" sz="36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7030A0"/>
                </a:solidFill>
              </a:rPr>
              <a:t>প্রকৃতির সাথে মানব প্রেমের যে গভীর সম্পর্ক কবির ভাষায় বর্ণনা              কর । </a:t>
            </a:r>
            <a:endParaRPr lang="en-I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129309"/>
            <a:ext cx="3886200" cy="1447800"/>
          </a:xfrm>
          <a:prstGeom prst="horizontalScroll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2971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</a:rPr>
              <a:t>মূল্যায়ন</a:t>
            </a:r>
            <a:endParaRPr lang="en-IN" sz="5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905000"/>
            <a:ext cx="7696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</a:rPr>
              <a:t>   “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পাখী কাছে ফুলের কাছে</a:t>
            </a:r>
            <a:r>
              <a:rPr lang="bn-BD" sz="2800" dirty="0">
                <a:solidFill>
                  <a:srgbClr val="0070C0"/>
                </a:solidFill>
              </a:rPr>
              <a:t>” কাব্যটি কার লেখা ?</a:t>
            </a:r>
          </a:p>
          <a:p>
            <a:endParaRPr lang="bn-BD" sz="2800" dirty="0">
              <a:solidFill>
                <a:srgbClr val="0070C0"/>
              </a:solidFill>
            </a:endParaRPr>
          </a:p>
          <a:p>
            <a:r>
              <a:rPr lang="bn-BD" sz="2800" dirty="0">
                <a:solidFill>
                  <a:srgbClr val="0070C0"/>
                </a:solidFill>
              </a:rPr>
              <a:t>    কবি ডাবের সাথে কিসের তুলনা করেছেন ? </a:t>
            </a:r>
          </a:p>
          <a:p>
            <a:endParaRPr lang="bn-BD" sz="2800" dirty="0">
              <a:solidFill>
                <a:srgbClr val="0070C0"/>
              </a:solidFill>
            </a:endParaRPr>
          </a:p>
          <a:p>
            <a:r>
              <a:rPr lang="bn-BD" sz="2800" dirty="0">
                <a:solidFill>
                  <a:srgbClr val="0070C0"/>
                </a:solidFill>
              </a:rPr>
              <a:t>   ফুল পাখিরা সব কি বলে - জুড়লো কলরব ?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75581" y="2026158"/>
            <a:ext cx="24460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153483" y="2992249"/>
            <a:ext cx="2667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2"/>
          <p:cNvSpPr/>
          <p:nvPr/>
        </p:nvSpPr>
        <p:spPr>
          <a:xfrm>
            <a:off x="1114000" y="3868883"/>
            <a:ext cx="266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1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381000"/>
            <a:ext cx="3200400" cy="1447800"/>
          </a:xfrm>
          <a:prstGeom prst="flowChartPunchedTap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33400" y="685800"/>
            <a:ext cx="24384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** আল মাহমুদের উদ্ধৃত কবিতা অংশ দু’টিতে প্রকৃতি-প্রেমের যে প্রতিচ্ছবি ফুটে উঠেছে-তা বিশ্লেষণ কর ।</a:t>
            </a:r>
            <a:endParaRPr lang="e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438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6300" y="4648200"/>
            <a:ext cx="26289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পারুলিয়া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নং-০১৭61511624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Shahidulwww.eia@gmail.com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2BF2-5805-4D0E-8EB2-321F7D4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59" y="7961"/>
            <a:ext cx="2525841" cy="322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CBF-67C6-462E-B476-762559C6E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" y="7960"/>
            <a:ext cx="2785779" cy="38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399"/>
            <a:ext cx="5486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73092"/>
            <a:ext cx="3562350" cy="21893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73092"/>
            <a:ext cx="3343275" cy="21893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467224"/>
            <a:ext cx="3562350" cy="20859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4586284"/>
            <a:ext cx="3343274" cy="19669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24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0569" y="2053441"/>
            <a:ext cx="76962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</a:rPr>
              <a:t>পাখির কাছে ফুলের কাছে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60020" y="1143000"/>
            <a:ext cx="731520" cy="1216152"/>
          </a:xfrm>
          <a:prstGeom prst="curvedRightArrow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93" y="221226"/>
            <a:ext cx="39624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শিক্ষণফল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46787"/>
            <a:ext cx="85344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রূপ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মানূষের সাথে নিসর্গপ্রেমের ব্যাখ্যা করতে পারবে ?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9381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7065290"/>
              </p:ext>
            </p:extLst>
          </p:nvPr>
        </p:nvGraphicFramePr>
        <p:xfrm>
          <a:off x="152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8" y="329381"/>
            <a:ext cx="3170057" cy="26379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569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408039"/>
            <a:ext cx="33528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75000"/>
                  </a:schemeClr>
                </a:solidFill>
              </a:rPr>
              <a:t>আদর্শ পাঠঃ 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497" y="1371600"/>
            <a:ext cx="8305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*এক্ষেত্রে শিক্ষক পাঠটি ভাল ভাবে উপস্থাপন করবেন 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125774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r>
              <a:rPr lang="bn-BD" sz="4400" dirty="0"/>
              <a:t>সরব পাঠঃ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10497" y="4279936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*শিক্ষকের নির্দেশে দুই থেকে তিন জন শিক্ষার্থী পাঠ উপস্থাপন করবে, বাকী সকল</a:t>
            </a:r>
          </a:p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 মনযোগ সহকারে শুনবে , এবং পাঠে ভুল থাকলে তা উপস্থাপন করবে।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" y="152401"/>
            <a:ext cx="2947986" cy="761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19074" y="1156240"/>
            <a:ext cx="8458200" cy="55707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     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</a:t>
            </a: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      </a:t>
            </a:r>
            <a:endParaRPr lang="bn-BD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06" y="1323109"/>
            <a:ext cx="2619375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9" y="2667000"/>
            <a:ext cx="2619375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71" y="4114800"/>
            <a:ext cx="2619375" cy="10526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5487640"/>
            <a:ext cx="2619375" cy="10578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457200" y="137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মিনার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971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গির্জে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074" y="4419600"/>
            <a:ext cx="200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চৌকিদার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94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দরবার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144462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গম্বুজযুক্ত দালান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743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খ্রিষ্টানদের উপাসনালয়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প্রহরী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548764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রাজসভা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505200" cy="23318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36" y="3948545"/>
            <a:ext cx="3505200" cy="24291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4" y="3948545"/>
            <a:ext cx="3641602" cy="24291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/>
          <p:cNvSpPr txBox="1"/>
          <p:nvPr/>
        </p:nvSpPr>
        <p:spPr>
          <a:xfrm>
            <a:off x="2394527" y="152399"/>
            <a:ext cx="3733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গুলো দেখ ?</a:t>
            </a:r>
            <a:endParaRPr lang="en-IN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4" y="838200"/>
            <a:ext cx="3641602" cy="23318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898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207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91</cp:revision>
  <dcterms:created xsi:type="dcterms:W3CDTF">2006-08-16T00:00:00Z</dcterms:created>
  <dcterms:modified xsi:type="dcterms:W3CDTF">2020-10-27T20:00:35Z</dcterms:modified>
</cp:coreProperties>
</file>