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4"/>
  </p:notesMasterIdLst>
  <p:sldIdLst>
    <p:sldId id="290" r:id="rId2"/>
    <p:sldId id="310" r:id="rId3"/>
    <p:sldId id="291" r:id="rId4"/>
    <p:sldId id="306" r:id="rId5"/>
    <p:sldId id="262" r:id="rId6"/>
    <p:sldId id="302" r:id="rId7"/>
    <p:sldId id="267" r:id="rId8"/>
    <p:sldId id="268" r:id="rId9"/>
    <p:sldId id="336" r:id="rId10"/>
    <p:sldId id="295" r:id="rId11"/>
    <p:sldId id="338" r:id="rId12"/>
    <p:sldId id="352" r:id="rId13"/>
    <p:sldId id="357" r:id="rId14"/>
    <p:sldId id="358" r:id="rId15"/>
    <p:sldId id="343" r:id="rId16"/>
    <p:sldId id="361" r:id="rId17"/>
    <p:sldId id="340" r:id="rId18"/>
    <p:sldId id="363" r:id="rId19"/>
    <p:sldId id="362" r:id="rId20"/>
    <p:sldId id="297" r:id="rId21"/>
    <p:sldId id="298" r:id="rId22"/>
    <p:sldId id="288" r:id="rId23"/>
  </p:sldIdLst>
  <p:sldSz cx="18288000" cy="9144000"/>
  <p:notesSz cx="6858000" cy="9144000"/>
  <p:defaultTex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6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8FA3A-1FDD-4DA0-B8BC-3179AD6AFA59}" type="datetimeFigureOut">
              <a:rPr lang="en-US" smtClean="0"/>
              <a:t>9/11/2020</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9F55E-8220-40C9-A6BA-4DC6D3E63FFC}" type="slidenum">
              <a:rPr lang="en-US" smtClean="0"/>
              <a:t>‹#›</a:t>
            </a:fld>
            <a:endParaRPr lang="en-US"/>
          </a:p>
        </p:txBody>
      </p:sp>
    </p:spTree>
    <p:extLst>
      <p:ext uri="{BB962C8B-B14F-4D97-AF65-F5344CB8AC3E}">
        <p14:creationId xmlns:p14="http://schemas.microsoft.com/office/powerpoint/2010/main" val="995474831"/>
      </p:ext>
    </p:extLst>
  </p:cSld>
  <p:clrMap bg1="lt1" tx1="dk1" bg2="lt2" tx2="dk2" accent1="accent1" accent2="accent2" accent3="accent3" accent4="accent4" accent5="accent5" accent6="accent6" hlink="hlink" folHlink="folHlink"/>
  <p:notesStyle>
    <a:lvl1pPr marL="0" algn="l" defTabSz="1316736" rtl="0" eaLnBrk="1" latinLnBrk="0" hangingPunct="1">
      <a:defRPr sz="1728" kern="1200">
        <a:solidFill>
          <a:schemeClr val="tx1"/>
        </a:solidFill>
        <a:latin typeface="+mn-lt"/>
        <a:ea typeface="+mn-ea"/>
        <a:cs typeface="+mn-cs"/>
      </a:defRPr>
    </a:lvl1pPr>
    <a:lvl2pPr marL="658368" algn="l" defTabSz="1316736" rtl="0" eaLnBrk="1" latinLnBrk="0" hangingPunct="1">
      <a:defRPr sz="1728" kern="1200">
        <a:solidFill>
          <a:schemeClr val="tx1"/>
        </a:solidFill>
        <a:latin typeface="+mn-lt"/>
        <a:ea typeface="+mn-ea"/>
        <a:cs typeface="+mn-cs"/>
      </a:defRPr>
    </a:lvl2pPr>
    <a:lvl3pPr marL="1316736" algn="l" defTabSz="1316736" rtl="0" eaLnBrk="1" latinLnBrk="0" hangingPunct="1">
      <a:defRPr sz="1728" kern="1200">
        <a:solidFill>
          <a:schemeClr val="tx1"/>
        </a:solidFill>
        <a:latin typeface="+mn-lt"/>
        <a:ea typeface="+mn-ea"/>
        <a:cs typeface="+mn-cs"/>
      </a:defRPr>
    </a:lvl3pPr>
    <a:lvl4pPr marL="1975104" algn="l" defTabSz="1316736" rtl="0" eaLnBrk="1" latinLnBrk="0" hangingPunct="1">
      <a:defRPr sz="1728" kern="1200">
        <a:solidFill>
          <a:schemeClr val="tx1"/>
        </a:solidFill>
        <a:latin typeface="+mn-lt"/>
        <a:ea typeface="+mn-ea"/>
        <a:cs typeface="+mn-cs"/>
      </a:defRPr>
    </a:lvl4pPr>
    <a:lvl5pPr marL="2633472" algn="l" defTabSz="1316736" rtl="0" eaLnBrk="1" latinLnBrk="0" hangingPunct="1">
      <a:defRPr sz="1728" kern="1200">
        <a:solidFill>
          <a:schemeClr val="tx1"/>
        </a:solidFill>
        <a:latin typeface="+mn-lt"/>
        <a:ea typeface="+mn-ea"/>
        <a:cs typeface="+mn-cs"/>
      </a:defRPr>
    </a:lvl5pPr>
    <a:lvl6pPr marL="3291840" algn="l" defTabSz="1316736" rtl="0" eaLnBrk="1" latinLnBrk="0" hangingPunct="1">
      <a:defRPr sz="1728" kern="1200">
        <a:solidFill>
          <a:schemeClr val="tx1"/>
        </a:solidFill>
        <a:latin typeface="+mn-lt"/>
        <a:ea typeface="+mn-ea"/>
        <a:cs typeface="+mn-cs"/>
      </a:defRPr>
    </a:lvl6pPr>
    <a:lvl7pPr marL="3950208" algn="l" defTabSz="1316736" rtl="0" eaLnBrk="1" latinLnBrk="0" hangingPunct="1">
      <a:defRPr sz="1728" kern="1200">
        <a:solidFill>
          <a:schemeClr val="tx1"/>
        </a:solidFill>
        <a:latin typeface="+mn-lt"/>
        <a:ea typeface="+mn-ea"/>
        <a:cs typeface="+mn-cs"/>
      </a:defRPr>
    </a:lvl7pPr>
    <a:lvl8pPr marL="4608576" algn="l" defTabSz="1316736" rtl="0" eaLnBrk="1" latinLnBrk="0" hangingPunct="1">
      <a:defRPr sz="1728" kern="1200">
        <a:solidFill>
          <a:schemeClr val="tx1"/>
        </a:solidFill>
        <a:latin typeface="+mn-lt"/>
        <a:ea typeface="+mn-ea"/>
        <a:cs typeface="+mn-cs"/>
      </a:defRPr>
    </a:lvl8pPr>
    <a:lvl9pPr marL="5266944" algn="l" defTabSz="1316736" rtl="0" eaLnBrk="1" latinLnBrk="0" hangingPunct="1">
      <a:defRPr sz="1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D8A7A-B8D5-4879-AABB-19B1FD65DCD5}" type="slidenum">
              <a:rPr lang="en-US" smtClean="0"/>
              <a:t>1</a:t>
            </a:fld>
            <a:endParaRPr lang="en-US"/>
          </a:p>
        </p:txBody>
      </p:sp>
    </p:spTree>
    <p:extLst>
      <p:ext uri="{BB962C8B-B14F-4D97-AF65-F5344CB8AC3E}">
        <p14:creationId xmlns:p14="http://schemas.microsoft.com/office/powerpoint/2010/main" val="30864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4668F-7C47-4528-849A-E20217688557}" type="slidenum">
              <a:rPr lang="en-US" smtClean="0"/>
              <a:t>3</a:t>
            </a:fld>
            <a:endParaRPr lang="en-US"/>
          </a:p>
        </p:txBody>
      </p:sp>
    </p:spTree>
    <p:extLst>
      <p:ext uri="{BB962C8B-B14F-4D97-AF65-F5344CB8AC3E}">
        <p14:creationId xmlns:p14="http://schemas.microsoft.com/office/powerpoint/2010/main" val="419884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73580-DBA6-406B-BF13-ACDD9470B79A}" type="slidenum">
              <a:rPr lang="en-US" smtClean="0"/>
              <a:t>4</a:t>
            </a:fld>
            <a:endParaRPr lang="en-US"/>
          </a:p>
        </p:txBody>
      </p:sp>
    </p:spTree>
    <p:extLst>
      <p:ext uri="{BB962C8B-B14F-4D97-AF65-F5344CB8AC3E}">
        <p14:creationId xmlns:p14="http://schemas.microsoft.com/office/powerpoint/2010/main" val="344719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E779B-91D4-4A55-B7D5-9DC260EC709E}" type="slidenum">
              <a:rPr lang="en-US" smtClean="0"/>
              <a:t>6</a:t>
            </a:fld>
            <a:endParaRPr lang="en-US"/>
          </a:p>
        </p:txBody>
      </p:sp>
    </p:spTree>
    <p:extLst>
      <p:ext uri="{BB962C8B-B14F-4D97-AF65-F5344CB8AC3E}">
        <p14:creationId xmlns:p14="http://schemas.microsoft.com/office/powerpoint/2010/main" val="63930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A75C9-E9DE-4558-B7AD-22206E460162}" type="slidenum">
              <a:rPr lang="en-US" smtClean="0"/>
              <a:t>15</a:t>
            </a:fld>
            <a:endParaRPr lang="en-US"/>
          </a:p>
        </p:txBody>
      </p:sp>
    </p:spTree>
    <p:extLst>
      <p:ext uri="{BB962C8B-B14F-4D97-AF65-F5344CB8AC3E}">
        <p14:creationId xmlns:p14="http://schemas.microsoft.com/office/powerpoint/2010/main" val="347722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96484"/>
            <a:ext cx="137160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286000" y="4802717"/>
            <a:ext cx="13716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8FE583-3EB1-45D7-A391-4538747849AA}"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261349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8FE583-3EB1-45D7-A391-4538747849AA}"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318693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486834"/>
            <a:ext cx="394335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486834"/>
            <a:ext cx="11601450"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8FE583-3EB1-45D7-A391-4538747849AA}"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66510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8FE583-3EB1-45D7-A391-4538747849AA}"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20850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279652"/>
            <a:ext cx="157734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1247775" y="6119285"/>
            <a:ext cx="157734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8FE583-3EB1-45D7-A391-4538747849AA}"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397253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434167"/>
            <a:ext cx="77724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434167"/>
            <a:ext cx="77724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8FE583-3EB1-45D7-A391-4538747849AA}"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125011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486834"/>
            <a:ext cx="157734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3" y="2241551"/>
            <a:ext cx="773668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259683" y="3340100"/>
            <a:ext cx="773668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0" y="2241551"/>
            <a:ext cx="777478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9258300" y="3340100"/>
            <a:ext cx="7774782"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8FE583-3EB1-45D7-A391-4538747849AA}"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8645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8FE583-3EB1-45D7-A391-4538747849AA}"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103214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FE583-3EB1-45D7-A391-4538747849AA}"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12930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09600"/>
            <a:ext cx="5898356"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7774782" y="1316567"/>
            <a:ext cx="92583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3" y="2743200"/>
            <a:ext cx="5898356"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28FE583-3EB1-45D7-A391-4538747849AA}"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38023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09600"/>
            <a:ext cx="5898356"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316567"/>
            <a:ext cx="92583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1259683" y="2743200"/>
            <a:ext cx="5898356"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28FE583-3EB1-45D7-A391-4538747849AA}"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0F98-469B-42BA-992E-BB843E485A81}" type="slidenum">
              <a:rPr lang="en-US" smtClean="0"/>
              <a:t>‹#›</a:t>
            </a:fld>
            <a:endParaRPr lang="en-US"/>
          </a:p>
        </p:txBody>
      </p:sp>
    </p:spTree>
    <p:extLst>
      <p:ext uri="{BB962C8B-B14F-4D97-AF65-F5344CB8AC3E}">
        <p14:creationId xmlns:p14="http://schemas.microsoft.com/office/powerpoint/2010/main" val="105286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486834"/>
            <a:ext cx="157734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434167"/>
            <a:ext cx="157734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8475134"/>
            <a:ext cx="411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28FE583-3EB1-45D7-A391-4538747849AA}" type="datetimeFigureOut">
              <a:rPr lang="en-US" smtClean="0"/>
              <a:t>9/11/2020</a:t>
            </a:fld>
            <a:endParaRPr lang="en-US"/>
          </a:p>
        </p:txBody>
      </p:sp>
      <p:sp>
        <p:nvSpPr>
          <p:cNvPr id="5" name="Footer Placeholder 4"/>
          <p:cNvSpPr>
            <a:spLocks noGrp="1"/>
          </p:cNvSpPr>
          <p:nvPr>
            <p:ph type="ftr" sz="quarter" idx="3"/>
          </p:nvPr>
        </p:nvSpPr>
        <p:spPr>
          <a:xfrm>
            <a:off x="6057900" y="8475134"/>
            <a:ext cx="61722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8475134"/>
            <a:ext cx="411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31D0F98-469B-42BA-992E-BB843E485A81}" type="slidenum">
              <a:rPr lang="en-US" smtClean="0"/>
              <a:t>‹#›</a:t>
            </a:fld>
            <a:endParaRPr lang="en-US"/>
          </a:p>
        </p:txBody>
      </p:sp>
    </p:spTree>
    <p:extLst>
      <p:ext uri="{BB962C8B-B14F-4D97-AF65-F5344CB8AC3E}">
        <p14:creationId xmlns:p14="http://schemas.microsoft.com/office/powerpoint/2010/main" val="28669565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r.islamway.net/article/28065/-%D8%A5%D9%86-%D8%A7%D9%84%D8%AD%D9%83%D9%85-%D8%A5%D9%84%D8%A7-%D9%84%D9%84%D9%87"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4.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microsoft.com/office/2007/relationships/media" Target="../media/media5.mp3"/><Relationship Id="rId7" Type="http://schemas.openxmlformats.org/officeDocument/2006/relationships/image" Target="../media/image2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3.jpg"/><Relationship Id="rId5" Type="http://schemas.openxmlformats.org/officeDocument/2006/relationships/slideLayout" Target="../slideLayouts/slideLayout7.xml"/><Relationship Id="rId4" Type="http://schemas.openxmlformats.org/officeDocument/2006/relationships/audio" Target="../media/media5.mp3"/></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14753" y="8801113"/>
            <a:ext cx="1885951" cy="340784"/>
          </a:xfrm>
          <a:noFill/>
        </p:spPr>
        <p:txBody>
          <a:bodyPr/>
          <a:lstStyle/>
          <a:p>
            <a:pPr algn="ctr"/>
            <a:fld id="{D57DFB38-7B0C-4B25-A246-109D53653CE7}" type="datetime1">
              <a:rPr lang="en-US" sz="2133">
                <a:solidFill>
                  <a:schemeClr val="accent6">
                    <a:lumMod val="50000"/>
                  </a:schemeClr>
                </a:solidFill>
              </a:rPr>
              <a:pPr algn="ctr"/>
              <a:t>9/11/2020</a:t>
            </a:fld>
            <a:endParaRPr lang="en-US" sz="2133" dirty="0">
              <a:solidFill>
                <a:schemeClr val="accent6">
                  <a:lumMod val="50000"/>
                </a:schemeClr>
              </a:solidFill>
            </a:endParaRPr>
          </a:p>
        </p:txBody>
      </p:sp>
      <p:sp>
        <p:nvSpPr>
          <p:cNvPr id="3" name="Slide Number Placeholder 2"/>
          <p:cNvSpPr>
            <a:spLocks noGrp="1"/>
          </p:cNvSpPr>
          <p:nvPr>
            <p:ph type="sldNum" sz="quarter" idx="12"/>
          </p:nvPr>
        </p:nvSpPr>
        <p:spPr>
          <a:xfrm>
            <a:off x="12706351" y="8782079"/>
            <a:ext cx="1885949" cy="340783"/>
          </a:xfrm>
          <a:noFill/>
        </p:spPr>
        <p:txBody>
          <a:bodyPr/>
          <a:lstStyle/>
          <a:p>
            <a:pPr algn="ctr"/>
            <a:r>
              <a:rPr lang="en-US" sz="2133" dirty="0">
                <a:solidFill>
                  <a:schemeClr val="accent6">
                    <a:lumMod val="50000"/>
                  </a:schemeClr>
                </a:solidFill>
              </a:rPr>
              <a:t>Page no. </a:t>
            </a:r>
            <a:fld id="{E29EEF5A-2611-45DF-BE09-8F577B9F5640}" type="slidenum">
              <a:rPr lang="en-US" sz="2133">
                <a:solidFill>
                  <a:schemeClr val="accent6">
                    <a:lumMod val="50000"/>
                  </a:schemeClr>
                </a:solidFill>
              </a:rPr>
              <a:pPr algn="ctr"/>
              <a:t>1</a:t>
            </a:fld>
            <a:endParaRPr lang="en-US" sz="2133" dirty="0">
              <a:solidFill>
                <a:schemeClr val="accent6">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9" y="3488680"/>
            <a:ext cx="17512145" cy="56341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821" y="1027611"/>
            <a:ext cx="10810969" cy="2427892"/>
          </a:xfrm>
          <a:prstGeom prst="rect">
            <a:avLst/>
          </a:prstGeom>
          <a:ln>
            <a:noFill/>
          </a:ln>
          <a:effectLst>
            <a:softEdge rad="112500"/>
          </a:effectLst>
        </p:spPr>
      </p:pic>
    </p:spTree>
    <p:extLst>
      <p:ext uri="{BB962C8B-B14F-4D97-AF65-F5344CB8AC3E}">
        <p14:creationId xmlns:p14="http://schemas.microsoft.com/office/powerpoint/2010/main" val="122654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19" y="1942628"/>
            <a:ext cx="7518400" cy="4396509"/>
          </a:xfrm>
          <a:prstGeom prst="rect">
            <a:avLst/>
          </a:prstGeom>
        </p:spPr>
      </p:pic>
      <p:sp>
        <p:nvSpPr>
          <p:cNvPr id="3" name="TextBox 2"/>
          <p:cNvSpPr txBox="1"/>
          <p:nvPr/>
        </p:nvSpPr>
        <p:spPr>
          <a:xfrm>
            <a:off x="3788378" y="6761020"/>
            <a:ext cx="11767036" cy="923330"/>
          </a:xfrm>
          <a:prstGeom prst="rect">
            <a:avLst/>
          </a:prstGeom>
          <a:solidFill>
            <a:schemeClr val="tx2">
              <a:lumMod val="40000"/>
              <a:lumOff val="60000"/>
            </a:schemeClr>
          </a:solidFill>
          <a:ln>
            <a:solidFill>
              <a:srgbClr val="FF0000"/>
            </a:solidFill>
          </a:ln>
          <a:effectLst>
            <a:innerShdw blurRad="63500" dist="50800" dir="8100000">
              <a:prstClr val="black">
                <a:alpha val="50000"/>
              </a:prstClr>
            </a:innerShdw>
          </a:effectLst>
        </p:spPr>
        <p:txBody>
          <a:bodyPr wrap="square" rtlCol="0">
            <a:spAutoFit/>
          </a:bodyPr>
          <a:lstStyle/>
          <a:p>
            <a:r>
              <a:rPr lang="ar-SA" sz="5333" b="1" spc="67" dirty="0">
                <a:ln w="0"/>
                <a:solidFill>
                  <a:srgbClr val="7030A0"/>
                </a:solidFill>
                <a:effectLst>
                  <a:innerShdw blurRad="63500" dist="50800" dir="13500000">
                    <a:srgbClr val="000000">
                      <a:alpha val="50000"/>
                    </a:srgbClr>
                  </a:innerShdw>
                </a:effectLst>
                <a:latin typeface="NikoshBAN" pitchFamily="2" charset="0"/>
              </a:rPr>
              <a:t> </a:t>
            </a:r>
            <a:r>
              <a:rPr lang="ar-SA" sz="5400" b="1" spc="67" dirty="0">
                <a:ln w="0"/>
                <a:effectLst>
                  <a:innerShdw blurRad="63500" dist="50800" dir="13500000">
                    <a:srgbClr val="000000">
                      <a:alpha val="50000"/>
                    </a:srgbClr>
                  </a:innerShdw>
                </a:effectLst>
                <a:latin typeface="Arial" panose="020B0604020202020204" pitchFamily="34" charset="0"/>
              </a:rPr>
              <a:t>الإيمان </a:t>
            </a:r>
            <a:r>
              <a:rPr lang="ar-SA" sz="5400" b="1" spc="67" dirty="0" smtClean="0">
                <a:ln w="0"/>
                <a:effectLst>
                  <a:innerShdw blurRad="63500" dist="50800" dir="13500000">
                    <a:srgbClr val="000000">
                      <a:alpha val="50000"/>
                    </a:srgbClr>
                  </a:innerShdw>
                </a:effectLst>
                <a:latin typeface="Arial" panose="020B0604020202020204" pitchFamily="34" charset="0"/>
              </a:rPr>
              <a:t>بالله</a:t>
            </a:r>
            <a:r>
              <a:rPr lang="en-US" sz="5333" b="1" dirty="0" err="1" smtClean="0">
                <a:latin typeface="NikoshBAN" panose="02000000000000000000" pitchFamily="2" charset="0"/>
                <a:cs typeface="NikoshBAN" panose="02000000000000000000" pitchFamily="2" charset="0"/>
              </a:rPr>
              <a:t>এর</a:t>
            </a:r>
            <a:r>
              <a:rPr lang="en-US" sz="5333" b="1" dirty="0" smtClean="0">
                <a:latin typeface="NikoshBAN" panose="02000000000000000000" pitchFamily="2" charset="0"/>
                <a:cs typeface="NikoshBAN" panose="02000000000000000000" pitchFamily="2" charset="0"/>
              </a:rPr>
              <a:t> </a:t>
            </a:r>
            <a:r>
              <a:rPr lang="bn-IN" sz="5333" b="1" dirty="0">
                <a:latin typeface="NikoshBAN" panose="02000000000000000000" pitchFamily="2" charset="0"/>
                <a:cs typeface="NikoshBAN" panose="02000000000000000000" pitchFamily="2" charset="0"/>
              </a:rPr>
              <a:t>পারিভাষিক স</a:t>
            </a:r>
            <a:r>
              <a:rPr lang="en-US" sz="5333" b="1" dirty="0">
                <a:latin typeface="NikoshBAN" panose="02000000000000000000" pitchFamily="2" charset="0"/>
                <a:cs typeface="NikoshBAN" panose="02000000000000000000" pitchFamily="2" charset="0"/>
              </a:rPr>
              <a:t>ং</a:t>
            </a:r>
            <a:r>
              <a:rPr lang="bn-IN" sz="5333" b="1" dirty="0">
                <a:latin typeface="NikoshBAN" panose="02000000000000000000" pitchFamily="2" charset="0"/>
                <a:cs typeface="NikoshBAN" panose="02000000000000000000" pitchFamily="2" charset="0"/>
              </a:rPr>
              <a:t>জ্ঞা মুখস্ত লিখ </a:t>
            </a:r>
            <a:r>
              <a:rPr lang="bn-IN" sz="5333" dirty="0">
                <a:latin typeface="NikoshBAN" pitchFamily="2" charset="0"/>
                <a:cs typeface="NikoshBAN" pitchFamily="2" charset="0"/>
              </a:rPr>
              <a:t>।</a:t>
            </a:r>
            <a:endParaRPr lang="en-US" sz="5333" dirty="0">
              <a:latin typeface="NikoshBAN" pitchFamily="2" charset="0"/>
              <a:cs typeface="NikoshBAN" pitchFamily="2" charset="0"/>
            </a:endParaRPr>
          </a:p>
        </p:txBody>
      </p:sp>
      <p:sp>
        <p:nvSpPr>
          <p:cNvPr id="4" name="Rectangle 3"/>
          <p:cNvSpPr/>
          <p:nvPr/>
        </p:nvSpPr>
        <p:spPr>
          <a:xfrm>
            <a:off x="6664894" y="839825"/>
            <a:ext cx="2784993" cy="995209"/>
          </a:xfrm>
          <a:prstGeom prst="rect">
            <a:avLst/>
          </a:prstGeom>
        </p:spPr>
        <p:txBody>
          <a:bodyPr wrap="none">
            <a:spAutoFit/>
          </a:bodyPr>
          <a:lstStyle/>
          <a:p>
            <a:r>
              <a:rPr lang="bn-BD" sz="5867" b="1" spc="67" dirty="0">
                <a:ln w="0"/>
                <a:solidFill>
                  <a:srgbClr val="00B0F0"/>
                </a:solidFill>
                <a:effectLst>
                  <a:innerShdw blurRad="63500" dist="50800" dir="13500000">
                    <a:srgbClr val="000000">
                      <a:alpha val="50000"/>
                    </a:srgbClr>
                  </a:innerShdw>
                </a:effectLst>
                <a:latin typeface="NikoshBAN" pitchFamily="2" charset="0"/>
                <a:cs typeface="NikoshBAN" pitchFamily="2" charset="0"/>
              </a:rPr>
              <a:t>একক কাজ</a:t>
            </a:r>
            <a:endParaRPr lang="en-US" sz="5867" b="1" spc="67" dirty="0">
              <a:ln w="0"/>
              <a:solidFill>
                <a:srgbClr val="00B0F0"/>
              </a:solidFill>
              <a:effectLst>
                <a:innerShdw blurRad="63500" dist="50800" dir="13500000">
                  <a:srgbClr val="000000">
                    <a:alpha val="50000"/>
                  </a:srgbClr>
                </a:inn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10442" y="3949989"/>
            <a:ext cx="8349679" cy="20383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518187" y="3492333"/>
            <a:ext cx="7434365" cy="20383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246" y="7394700"/>
            <a:ext cx="14143844" cy="18920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96627" y="-581626"/>
            <a:ext cx="16002717" cy="1892011"/>
          </a:xfrm>
          <a:prstGeom prst="rect">
            <a:avLst/>
          </a:prstGeom>
        </p:spPr>
      </p:pic>
    </p:spTree>
    <p:extLst>
      <p:ext uri="{BB962C8B-B14F-4D97-AF65-F5344CB8AC3E}">
        <p14:creationId xmlns:p14="http://schemas.microsoft.com/office/powerpoint/2010/main" val="8234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4583" y="3633082"/>
            <a:ext cx="10959579" cy="4555093"/>
          </a:xfrm>
          <a:prstGeom prst="rect">
            <a:avLst/>
          </a:prstGeom>
        </p:spPr>
        <p:txBody>
          <a:bodyPr wrap="square">
            <a:spAutoFit/>
          </a:bodyPr>
          <a:lstStyle/>
          <a:p>
            <a:pPr marL="571500" indent="-571500">
              <a:buFont typeface="Wingdings" panose="05000000000000000000" pitchFamily="2" charset="2"/>
              <a:buChar char="Ø"/>
            </a:pP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ও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অদ্বিতীয়</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তাঁর</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কোন</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শরিক</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নেই</a:t>
            </a:r>
            <a:r>
              <a:rPr lang="en-US" sz="4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5400" b="1" dirty="0"/>
              <a:t>ا</a:t>
            </a:r>
            <a:r>
              <a:rPr lang="ar-SA" sz="4800" b="1" dirty="0"/>
              <a:t>للّهُ لاَ إِلَـهَ إِلاَّ هُوَ الْحَيُّ الْقَيُّومُ </a:t>
            </a:r>
            <a:endParaRPr lang="en-US" sz="4800" b="1" dirty="0" smtClean="0"/>
          </a:p>
          <a:p>
            <a:pPr algn="r" rtl="1"/>
            <a:endParaRPr lang="ar-SA" sz="4800" b="1" dirty="0" smtClean="0"/>
          </a:p>
          <a:p>
            <a:pPr marL="685800" indent="-685800" algn="r" rtl="1">
              <a:buFont typeface="Wingdings" panose="05000000000000000000" pitchFamily="2" charset="2"/>
              <a:buChar char="v"/>
            </a:pPr>
            <a:r>
              <a:rPr lang="ar-SA" sz="4800" b="1" dirty="0" smtClean="0"/>
              <a:t> </a:t>
            </a:r>
            <a:r>
              <a:rPr lang="ar-SA" sz="4800" b="1" dirty="0"/>
              <a:t>لا إلهَ إلاَّ اللَّه وحْدهُ لاَ شَرِيكَ لهُ، لَهُ المُلْكُ، ولَهُ الحمْدُ، وَهُو عَلَى كُلِّ شَيءٍ قَدِيرٌ </a:t>
            </a:r>
            <a:endParaRPr lang="ar-SA" sz="4800" b="1" dirty="0" smtClean="0"/>
          </a:p>
        </p:txBody>
      </p:sp>
      <p:sp>
        <p:nvSpPr>
          <p:cNvPr id="7" name="Rectangle 6"/>
          <p:cNvSpPr/>
          <p:nvPr/>
        </p:nvSpPr>
        <p:spPr>
          <a:xfrm>
            <a:off x="1010618" y="0"/>
            <a:ext cx="14076982" cy="917460"/>
          </a:xfrm>
          <a:prstGeom prst="rect">
            <a:avLst/>
          </a:prstGeom>
        </p:spPr>
        <p:txBody>
          <a:bodyPr wrap="square">
            <a:prstTxWarp prst="textPlain">
              <a:avLst/>
            </a:prstTxWarp>
            <a:spAutoFit/>
          </a:bodyPr>
          <a:lstStyle/>
          <a:p>
            <a:pPr marL="380990" indent="-380990">
              <a:buFont typeface="Wingdings" pitchFamily="2" charset="2"/>
              <a:buChar char="q"/>
            </a:pPr>
            <a:r>
              <a:rPr lang="ar-SA" sz="5400" b="1" spc="67" dirty="0">
                <a:ln w="0"/>
                <a:effectLst>
                  <a:innerShdw blurRad="63500" dist="50800" dir="13500000">
                    <a:srgbClr val="000000">
                      <a:alpha val="50000"/>
                    </a:srgbClr>
                  </a:innerShdw>
                </a:effectLst>
                <a:latin typeface="Arial" panose="020B0604020202020204" pitchFamily="34" charset="0"/>
              </a:rPr>
              <a:t>الإيمان بالله </a:t>
            </a:r>
            <a:r>
              <a:rPr lang="ar-SA" sz="5400" b="1" dirty="0"/>
              <a:t> </a:t>
            </a:r>
            <a:r>
              <a:rPr lang="en-US" sz="6600" b="1" spc="67" dirty="0">
                <a:ln w="0"/>
                <a:effectLst>
                  <a:innerShdw blurRad="63500" dist="50800" dir="13500000">
                    <a:srgbClr val="000000">
                      <a:alpha val="50000"/>
                    </a:srgbClr>
                  </a:innerShdw>
                </a:effectLst>
                <a:latin typeface="NikoshBAN" pitchFamily="2" charset="0"/>
              </a:rPr>
              <a:t>  </a:t>
            </a:r>
            <a:r>
              <a:rPr lang="bn-BD" sz="66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a:t>
            </a:r>
            <a:r>
              <a:rPr lang="bn-BD" sz="66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উদ্দেশ্য</a:t>
            </a:r>
            <a:endParaRPr lang="en-US" sz="6600" b="1" dirty="0">
              <a:latin typeface="NikoshBAN" pitchFamily="2" charset="0"/>
              <a:cs typeface="NikoshBAN" pitchFamily="2" charset="0"/>
            </a:endParaRPr>
          </a:p>
        </p:txBody>
      </p:sp>
      <p:sp>
        <p:nvSpPr>
          <p:cNvPr id="2" name="Rectangle 1"/>
          <p:cNvSpPr/>
          <p:nvPr/>
        </p:nvSpPr>
        <p:spPr>
          <a:xfrm>
            <a:off x="4695327" y="910680"/>
            <a:ext cx="12754473" cy="2154436"/>
          </a:xfrm>
          <a:prstGeom prst="rect">
            <a:avLst/>
          </a:prstGeom>
        </p:spPr>
        <p:txBody>
          <a:bodyPr wrap="square">
            <a:spAutoFit/>
          </a:bodyPr>
          <a:lstStyle/>
          <a:p>
            <a:pPr marL="857250" indent="-857250">
              <a:buFont typeface="Wingdings" panose="05000000000000000000" pitchFamily="2" charset="2"/>
              <a:buChar char="v"/>
            </a:pPr>
            <a:r>
              <a:rPr lang="en-US" sz="80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ar-SA" sz="4800" b="1" spc="67" dirty="0">
                <a:ln w="0"/>
                <a:effectLst>
                  <a:innerShdw blurRad="63500" dist="50800" dir="13500000">
                    <a:srgbClr val="000000">
                      <a:alpha val="50000"/>
                    </a:srgbClr>
                  </a:innerShdw>
                </a:effectLst>
                <a:latin typeface="Arial" panose="020B0604020202020204" pitchFamily="34" charset="0"/>
              </a:rPr>
              <a:t>الإيمان بالله </a:t>
            </a:r>
            <a:r>
              <a:rPr lang="ar-SA" sz="4800" b="1" dirty="0"/>
              <a:t> </a:t>
            </a:r>
            <a:r>
              <a:rPr lang="en-US" sz="5400" b="1" u="sng" spc="67" dirty="0">
                <a:ln w="0"/>
                <a:effectLst>
                  <a:innerShdw blurRad="63500" dist="50800" dir="13500000">
                    <a:srgbClr val="000000">
                      <a:alpha val="50000"/>
                    </a:srgbClr>
                  </a:innerShdw>
                </a:effectLst>
                <a:latin typeface="NikoshBAN" pitchFamily="2" charset="0"/>
              </a:rPr>
              <a:t> </a:t>
            </a:r>
            <a:r>
              <a:rPr lang="en-US" sz="5400" b="1" u="sng" spc="67" dirty="0" err="1">
                <a:ln w="0"/>
                <a:effectLst>
                  <a:innerShdw blurRad="63500" dist="50800" dir="13500000">
                    <a:srgbClr val="000000">
                      <a:alpha val="50000"/>
                    </a:srgbClr>
                  </a:innerShdw>
                </a:effectLst>
                <a:latin typeface="NikoshBAN" pitchFamily="2" charset="0"/>
              </a:rPr>
              <a:t>তথা</a:t>
            </a:r>
            <a:r>
              <a:rPr lang="en-US" sz="5400" b="1" u="sng" spc="67" dirty="0">
                <a:ln w="0"/>
                <a:effectLst>
                  <a:innerShdw blurRad="63500" dist="50800" dir="13500000">
                    <a:srgbClr val="000000">
                      <a:alpha val="50000"/>
                    </a:srgbClr>
                  </a:innerShdw>
                </a:effectLst>
                <a:latin typeface="NikoshBAN" pitchFamily="2" charset="0"/>
              </a:rPr>
              <a:t> </a:t>
            </a:r>
            <a:r>
              <a:rPr lang="en-US" sz="5400" b="1" u="sng" dirty="0" err="1">
                <a:latin typeface="NikoshBAN" pitchFamily="2" charset="0"/>
                <a:cs typeface="NikoshBAN" pitchFamily="2" charset="0"/>
              </a:rPr>
              <a:t>আল্লাহর</a:t>
            </a:r>
            <a:r>
              <a:rPr lang="en-US" sz="5400" b="1" u="sng" dirty="0">
                <a:latin typeface="NikoshBAN" pitchFamily="2" charset="0"/>
                <a:cs typeface="NikoshBAN" pitchFamily="2" charset="0"/>
              </a:rPr>
              <a:t> </a:t>
            </a:r>
            <a:r>
              <a:rPr lang="en-US" sz="5400" b="1" u="sng" dirty="0" err="1">
                <a:latin typeface="NikoshBAN" pitchFamily="2" charset="0"/>
                <a:cs typeface="NikoshBAN" pitchFamily="2" charset="0"/>
              </a:rPr>
              <a:t>প্রতি</a:t>
            </a:r>
            <a:r>
              <a:rPr lang="en-US" sz="5400" b="1" u="sng" dirty="0">
                <a:latin typeface="NikoshBAN" pitchFamily="2" charset="0"/>
                <a:cs typeface="NikoshBAN" pitchFamily="2" charset="0"/>
              </a:rPr>
              <a:t>  </a:t>
            </a:r>
            <a:r>
              <a:rPr lang="en-US" sz="5400" b="1" u="sng" dirty="0" err="1">
                <a:latin typeface="NikoshBAN" pitchFamily="2" charset="0"/>
                <a:cs typeface="NikoshBAN" pitchFamily="2" charset="0"/>
              </a:rPr>
              <a:t>বিশ্বাস</a:t>
            </a:r>
            <a:r>
              <a:rPr lang="en-US" sz="5400" b="1" u="sng" dirty="0">
                <a:latin typeface="NikoshBAN" pitchFamily="2" charset="0"/>
                <a:cs typeface="NikoshBAN" pitchFamily="2" charset="0"/>
              </a:rPr>
              <a:t> </a:t>
            </a:r>
            <a:r>
              <a:rPr lang="en-US" sz="5400" b="1" u="sng" dirty="0" err="1">
                <a:latin typeface="NikoshBAN" pitchFamily="2" charset="0"/>
                <a:cs typeface="NikoshBAN" pitchFamily="2" charset="0"/>
              </a:rPr>
              <a:t>স্থাপন</a:t>
            </a:r>
            <a:r>
              <a:rPr lang="en-US" sz="5400" b="1" u="sng" dirty="0">
                <a:latin typeface="NikoshBAN" pitchFamily="2" charset="0"/>
                <a:cs typeface="NikoshBAN" pitchFamily="2" charset="0"/>
              </a:rPr>
              <a:t> </a:t>
            </a:r>
            <a:r>
              <a:rPr lang="en-US" sz="5400" b="1" u="sng" dirty="0" err="1">
                <a:latin typeface="NikoshBAN" pitchFamily="2" charset="0"/>
                <a:cs typeface="NikoshBAN" pitchFamily="2" charset="0"/>
              </a:rPr>
              <a:t>করা</a:t>
            </a:r>
            <a:r>
              <a:rPr lang="en-US" sz="5400" b="1" u="sng" dirty="0">
                <a:latin typeface="NikoshBAN" pitchFamily="2" charset="0"/>
                <a:cs typeface="NikoshBAN" pitchFamily="2" charset="0"/>
              </a:rPr>
              <a:t> </a:t>
            </a:r>
            <a:r>
              <a:rPr lang="en-US" sz="5400" b="1" u="sng" dirty="0" err="1">
                <a:latin typeface="NikoshBAN" pitchFamily="2" charset="0"/>
                <a:cs typeface="NikoshBAN" pitchFamily="2" charset="0"/>
              </a:rPr>
              <a:t>দ্বারা</a:t>
            </a:r>
            <a:r>
              <a:rPr lang="en-US" sz="5400" b="1" u="sng" dirty="0">
                <a:latin typeface="NikoshBAN" pitchFamily="2" charset="0"/>
                <a:cs typeface="NikoshBAN" pitchFamily="2" charset="0"/>
              </a:rPr>
              <a:t>  </a:t>
            </a:r>
            <a:r>
              <a:rPr lang="bn-BD" sz="5400" b="1" u="sng"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উদ্দেশ্য</a:t>
            </a:r>
            <a:endParaRPr lang="en-US" sz="5400" b="1" u="sng" dirty="0">
              <a:latin typeface="NikoshBAN" pitchFamily="2" charset="0"/>
              <a:cs typeface="NikoshBAN" pitchFamily="2" charset="0"/>
            </a:endParaRPr>
          </a:p>
        </p:txBody>
      </p:sp>
      <p:sp>
        <p:nvSpPr>
          <p:cNvPr id="5" name="Flowchart: Multidocument 4"/>
          <p:cNvSpPr/>
          <p:nvPr/>
        </p:nvSpPr>
        <p:spPr>
          <a:xfrm>
            <a:off x="0" y="1352550"/>
            <a:ext cx="4572000" cy="779145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rtl="1"/>
            <a:r>
              <a:rPr lang="ar-SA" sz="3200" b="1" dirty="0">
                <a:solidFill>
                  <a:srgbClr val="FF0000"/>
                </a:solidFill>
              </a:rPr>
              <a:t>ا</a:t>
            </a:r>
            <a:r>
              <a:rPr lang="ar-SA" sz="2800" b="1" dirty="0">
                <a:solidFill>
                  <a:srgbClr val="FF0000"/>
                </a:solidFill>
              </a:rPr>
              <a:t>للّهُ لاَ </a:t>
            </a:r>
            <a:r>
              <a:rPr lang="ar-SA" sz="2800" b="1" dirty="0" smtClean="0">
                <a:solidFill>
                  <a:srgbClr val="FF0000"/>
                </a:solidFill>
              </a:rPr>
              <a:t>إِلَـهَ</a:t>
            </a:r>
          </a:p>
          <a:p>
            <a:pPr algn="ctr" rtl="1"/>
            <a:r>
              <a:rPr lang="ar-SA" sz="2800" b="1" dirty="0" smtClean="0">
                <a:solidFill>
                  <a:srgbClr val="FF0000"/>
                </a:solidFill>
              </a:rPr>
              <a:t> </a:t>
            </a:r>
            <a:r>
              <a:rPr lang="ar-SA" sz="2800" b="1" dirty="0">
                <a:solidFill>
                  <a:srgbClr val="FF0000"/>
                </a:solidFill>
              </a:rPr>
              <a:t>إِلاَّ هُوَ </a:t>
            </a:r>
            <a:endParaRPr lang="ar-SA" sz="2800" b="1" dirty="0" smtClean="0">
              <a:solidFill>
                <a:srgbClr val="FF0000"/>
              </a:solidFill>
            </a:endParaRPr>
          </a:p>
          <a:p>
            <a:pPr algn="ctr" rtl="1"/>
            <a:r>
              <a:rPr lang="ar-SA" sz="2800" b="1" dirty="0" smtClean="0">
                <a:solidFill>
                  <a:srgbClr val="FF0000"/>
                </a:solidFill>
              </a:rPr>
              <a:t>الْحَيُّ </a:t>
            </a:r>
            <a:r>
              <a:rPr lang="ar-SA" sz="2800" b="1" dirty="0">
                <a:solidFill>
                  <a:srgbClr val="FF0000"/>
                </a:solidFill>
              </a:rPr>
              <a:t>الْقَيُّومُ </a:t>
            </a:r>
          </a:p>
        </p:txBody>
      </p:sp>
    </p:spTree>
    <p:extLst>
      <p:ext uri="{BB962C8B-B14F-4D97-AF65-F5344CB8AC3E}">
        <p14:creationId xmlns:p14="http://schemas.microsoft.com/office/powerpoint/2010/main" val="302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2814" y="1584475"/>
            <a:ext cx="10959579" cy="3139321"/>
          </a:xfrm>
          <a:prstGeom prst="rect">
            <a:avLst/>
          </a:prstGeom>
        </p:spPr>
        <p:txBody>
          <a:bodyPr wrap="square">
            <a:spAutoFit/>
          </a:bodyPr>
          <a:lstStyle/>
          <a:p>
            <a:pPr marL="571500" indent="-571500">
              <a:buFont typeface="Wingdings" panose="05000000000000000000" pitchFamily="2" charset="2"/>
              <a:buChar char="Ø"/>
            </a:pP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 সকল কিছুর সৃষ্টি কর্তা</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هُوَ اللَّهُ الْخَالِقُ الْبَارِئُ </a:t>
            </a:r>
            <a:r>
              <a:rPr lang="ar-SA" sz="4800" b="1" dirty="0" smtClean="0"/>
              <a:t>الْمُصَوِّرُ</a:t>
            </a:r>
          </a:p>
          <a:p>
            <a:pPr marL="457200" indent="-457200" algn="r" rtl="1">
              <a:buFont typeface="Wingdings" panose="05000000000000000000" pitchFamily="2" charset="2"/>
              <a:buChar char="v"/>
            </a:pPr>
            <a:endParaRPr lang="ar-SA" sz="4800" b="1" dirty="0" smtClean="0"/>
          </a:p>
        </p:txBody>
      </p:sp>
      <p:sp>
        <p:nvSpPr>
          <p:cNvPr id="7" name="Rectangle 6"/>
          <p:cNvSpPr/>
          <p:nvPr/>
        </p:nvSpPr>
        <p:spPr>
          <a:xfrm>
            <a:off x="342403" y="0"/>
            <a:ext cx="14076982" cy="917460"/>
          </a:xfrm>
          <a:prstGeom prst="rect">
            <a:avLst/>
          </a:prstGeom>
        </p:spPr>
        <p:txBody>
          <a:bodyPr wrap="square">
            <a:prstTxWarp prst="textPlain">
              <a:avLst/>
            </a:prstTxWarp>
            <a:spAutoFit/>
          </a:bodyPr>
          <a:lstStyle/>
          <a:p>
            <a:pPr marL="380990" indent="-380990">
              <a:buFont typeface="Wingdings" pitchFamily="2" charset="2"/>
              <a:buChar char="q"/>
            </a:pPr>
            <a:r>
              <a:rPr lang="ar-SA" sz="5400" b="1" spc="67" dirty="0">
                <a:ln w="0"/>
                <a:effectLst>
                  <a:innerShdw blurRad="63500" dist="50800" dir="13500000">
                    <a:srgbClr val="000000">
                      <a:alpha val="50000"/>
                    </a:srgbClr>
                  </a:innerShdw>
                </a:effectLst>
                <a:latin typeface="Arial" panose="020B0604020202020204" pitchFamily="34" charset="0"/>
              </a:rPr>
              <a:t>الإيمان بالله </a:t>
            </a:r>
            <a:r>
              <a:rPr lang="ar-SA" sz="5400" b="1" dirty="0"/>
              <a:t> </a:t>
            </a:r>
            <a:r>
              <a:rPr lang="en-US" sz="6600" b="1" spc="67" dirty="0">
                <a:ln w="0"/>
                <a:effectLst>
                  <a:innerShdw blurRad="63500" dist="50800" dir="13500000">
                    <a:srgbClr val="000000">
                      <a:alpha val="50000"/>
                    </a:srgbClr>
                  </a:innerShdw>
                </a:effectLst>
                <a:latin typeface="NikoshBAN" pitchFamily="2" charset="0"/>
              </a:rPr>
              <a:t>  </a:t>
            </a:r>
            <a:r>
              <a:rPr lang="bn-BD" sz="66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a:t>
            </a:r>
            <a:r>
              <a:rPr lang="bn-BD" sz="66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উদ্দেশ্য</a:t>
            </a:r>
            <a:endParaRPr lang="en-US" sz="6600" b="1" dirty="0">
              <a:latin typeface="NikoshBAN" pitchFamily="2" charset="0"/>
              <a:cs typeface="NikoshBAN" pitchFamily="2" charset="0"/>
            </a:endParaRPr>
          </a:p>
        </p:txBody>
      </p:sp>
      <p:sp>
        <p:nvSpPr>
          <p:cNvPr id="2" name="AutoShape 2" descr="Pin by بوشنب أحسن on اسلام islam | Supportive, Calm artwork, Blog"/>
          <p:cNvSpPr>
            <a:spLocks noChangeAspect="1" noChangeArrowheads="1"/>
          </p:cNvSpPr>
          <p:nvPr/>
        </p:nvSpPr>
        <p:spPr bwMode="auto">
          <a:xfrm>
            <a:off x="155574" y="-144463"/>
            <a:ext cx="1797411" cy="1797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in by بوشنب أحسن on اسلام islam | Supportive, Calm artwork,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Pin by بوشنب أحسن on اسلام islam | Supportive, Calm artwork,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942242"/>
            <a:ext cx="5627077" cy="3681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426363" y="5228885"/>
            <a:ext cx="11575137" cy="2400657"/>
          </a:xfrm>
          <a:prstGeom prst="rect">
            <a:avLst/>
          </a:prstGeom>
        </p:spPr>
        <p:txBody>
          <a:bodyPr wrap="square">
            <a:spAutoFit/>
          </a:bodyPr>
          <a:lstStyle/>
          <a:p>
            <a:pPr marL="571500" indent="-571500">
              <a:buFont typeface="Wingdings" panose="05000000000000000000" pitchFamily="2" charset="2"/>
              <a:buChar char="Ø"/>
            </a:pP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 আরশে আযিমে স্বীয় কুদরতে উপবিষ্ট আছেন</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 الرَّحْمَنُ عَلَى الْعَرْشِ اسْتَوَى</a:t>
            </a:r>
            <a:endParaRPr lang="ar-SA" sz="8800" b="1" dirty="0" smtClean="0"/>
          </a:p>
        </p:txBody>
      </p:sp>
      <p:sp>
        <p:nvSpPr>
          <p:cNvPr id="8" name="AutoShape 8" descr="hattat ahmad madhon 🇵🇸✒ on Twitter: &quot;#خط_النسخ #خطي الرحمن على العرش استوى…  &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attat ahmad madhon 🇵🇸✒ on Twitter: &quot;#خط_النسخ #خطي الرحمن على العرش استوى…  &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11812465" y="5407269"/>
            <a:ext cx="5919107" cy="3314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42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1000"/>
                                        <p:tgtEl>
                                          <p:spTgt spid="9">
                                            <p:txEl>
                                              <p:pRg st="0" end="0"/>
                                            </p:txEl>
                                          </p:spTgt>
                                        </p:tgtEl>
                                      </p:cBhvr>
                                    </p:animEffect>
                                    <p:anim calcmode="lin" valueType="num">
                                      <p:cBhvr>
                                        <p:cTn id="3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1000"/>
                                        <p:tgtEl>
                                          <p:spTgt spid="9">
                                            <p:txEl>
                                              <p:pRg st="1" end="1"/>
                                            </p:txEl>
                                          </p:spTgt>
                                        </p:tgtEl>
                                      </p:cBhvr>
                                    </p:animEffect>
                                    <p:anim calcmode="lin" valueType="num">
                                      <p:cBhvr>
                                        <p:cTn id="4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fade">
                                      <p:cBhvr>
                                        <p:cTn id="50" dur="1000"/>
                                        <p:tgtEl>
                                          <p:spTgt spid="9">
                                            <p:txEl>
                                              <p:pRg st="2" end="2"/>
                                            </p:txEl>
                                          </p:spTgt>
                                        </p:tgtEl>
                                      </p:cBhvr>
                                    </p:animEffect>
                                    <p:anim calcmode="lin" valueType="num">
                                      <p:cBhvr>
                                        <p:cTn id="5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2814" y="1584475"/>
            <a:ext cx="10959579" cy="2400657"/>
          </a:xfrm>
          <a:prstGeom prst="rect">
            <a:avLst/>
          </a:prstGeom>
        </p:spPr>
        <p:txBody>
          <a:bodyPr wrap="square">
            <a:spAutoFit/>
          </a:bodyPr>
          <a:lstStyle/>
          <a:p>
            <a:pPr marL="571500" indent="-571500">
              <a:buFont typeface="Wingdings" panose="05000000000000000000" pitchFamily="2" charset="2"/>
              <a:buChar char="Ø"/>
            </a:pP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ইবাদত</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পাওয়ার</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একমাত্র</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যোগ্য</a:t>
            </a: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إياك نعبد وإياك نستعين</a:t>
            </a:r>
            <a:endParaRPr lang="ar-SA" sz="4800" b="1" dirty="0" smtClean="0"/>
          </a:p>
        </p:txBody>
      </p:sp>
      <p:sp>
        <p:nvSpPr>
          <p:cNvPr id="7" name="Rectangle 6"/>
          <p:cNvSpPr/>
          <p:nvPr/>
        </p:nvSpPr>
        <p:spPr>
          <a:xfrm>
            <a:off x="342403" y="0"/>
            <a:ext cx="14076982" cy="917460"/>
          </a:xfrm>
          <a:prstGeom prst="rect">
            <a:avLst/>
          </a:prstGeom>
        </p:spPr>
        <p:txBody>
          <a:bodyPr wrap="square">
            <a:prstTxWarp prst="textPlain">
              <a:avLst/>
            </a:prstTxWarp>
            <a:spAutoFit/>
          </a:bodyPr>
          <a:lstStyle/>
          <a:p>
            <a:pPr marL="380990" indent="-380990">
              <a:buFont typeface="Wingdings" pitchFamily="2" charset="2"/>
              <a:buChar char="q"/>
            </a:pPr>
            <a:r>
              <a:rPr lang="ar-SA" sz="5400" b="1" spc="67" dirty="0">
                <a:ln w="0"/>
                <a:effectLst>
                  <a:innerShdw blurRad="63500" dist="50800" dir="13500000">
                    <a:srgbClr val="000000">
                      <a:alpha val="50000"/>
                    </a:srgbClr>
                  </a:innerShdw>
                </a:effectLst>
                <a:latin typeface="Arial" panose="020B0604020202020204" pitchFamily="34" charset="0"/>
              </a:rPr>
              <a:t>الإيمان بالله </a:t>
            </a:r>
            <a:r>
              <a:rPr lang="ar-SA" sz="5400" b="1" dirty="0"/>
              <a:t> </a:t>
            </a:r>
            <a:r>
              <a:rPr lang="en-US" sz="6600" b="1" spc="67" dirty="0">
                <a:ln w="0"/>
                <a:effectLst>
                  <a:innerShdw blurRad="63500" dist="50800" dir="13500000">
                    <a:srgbClr val="000000">
                      <a:alpha val="50000"/>
                    </a:srgbClr>
                  </a:innerShdw>
                </a:effectLst>
                <a:latin typeface="NikoshBAN" pitchFamily="2" charset="0"/>
              </a:rPr>
              <a:t>  </a:t>
            </a:r>
            <a:r>
              <a:rPr lang="bn-BD" sz="66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a:t>
            </a:r>
            <a:r>
              <a:rPr lang="bn-BD" sz="66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উদ্দেশ্য</a:t>
            </a:r>
            <a:endParaRPr lang="en-US" sz="6600" b="1" dirty="0">
              <a:latin typeface="NikoshBAN" pitchFamily="2" charset="0"/>
              <a:cs typeface="NikoshBAN" pitchFamily="2" charset="0"/>
            </a:endParaRPr>
          </a:p>
        </p:txBody>
      </p:sp>
      <p:sp>
        <p:nvSpPr>
          <p:cNvPr id="2" name="AutoShape 2" descr="Pin by بوشنب أحسن on اسلام islam | Supportive, Calm artwork, Blog"/>
          <p:cNvSpPr>
            <a:spLocks noChangeAspect="1" noChangeArrowheads="1"/>
          </p:cNvSpPr>
          <p:nvPr/>
        </p:nvSpPr>
        <p:spPr bwMode="auto">
          <a:xfrm>
            <a:off x="155574" y="-144463"/>
            <a:ext cx="1797411" cy="1797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in by بوشنب أحسن on اسلام islam | Supportive, Calm artwork,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Pin by بوشنب أحسن on اسلام islam | Supportive, Calm artwork,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5705135"/>
            <a:ext cx="11575137" cy="2400657"/>
          </a:xfrm>
          <a:prstGeom prst="rect">
            <a:avLst/>
          </a:prstGeom>
        </p:spPr>
        <p:txBody>
          <a:bodyPr wrap="square">
            <a:spAutoFit/>
          </a:bodyPr>
          <a:lstStyle/>
          <a:p>
            <a:pPr marL="571500" indent="-571500">
              <a:buFont typeface="Wingdings" panose="05000000000000000000" pitchFamily="2" charset="2"/>
              <a:buChar char="Ø"/>
            </a:pP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একমাত্র</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ইলাহ</a:t>
            </a:r>
            <a:endPar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 </a:t>
            </a:r>
            <a:r>
              <a:rPr lang="ar-SA" sz="4400" b="1" dirty="0"/>
              <a:t>أَلَا لَهُ الْخَلْقُ وَالْأَمْرُ تَبَارَكَ اللَّهُ رَبُّ الْعَالَمِينَ</a:t>
            </a:r>
            <a:endParaRPr lang="ar-SA" sz="8800" b="1" dirty="0" smtClean="0"/>
          </a:p>
        </p:txBody>
      </p:sp>
      <p:sp>
        <p:nvSpPr>
          <p:cNvPr id="8" name="AutoShape 8" descr="hattat ahmad madhon 🇵🇸✒ on Twitter: &quot;#خط_النسخ #خطي الرحمن على العرش استوى…  &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attat ahmad madhon 🇵🇸✒ on Twitter: &quot;#خط_النسخ #خطي الرحمن على العرش استوى…  &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stretch>
            <a:fillRect/>
          </a:stretch>
        </p:blipFill>
        <p:spPr>
          <a:xfrm>
            <a:off x="414337" y="1333500"/>
            <a:ext cx="5586413"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أسماء وصفات الله عز وجل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801" y="5040312"/>
            <a:ext cx="5886450" cy="3721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ircle(in)">
                                      <p:cBhvr>
                                        <p:cTn id="28" dur="2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1000"/>
                                        <p:tgtEl>
                                          <p:spTgt spid="9">
                                            <p:txEl>
                                              <p:pRg st="1" end="1"/>
                                            </p:txEl>
                                          </p:spTgt>
                                        </p:tgtEl>
                                      </p:cBhvr>
                                    </p:animEffect>
                                    <p:anim calcmode="lin" valueType="num">
                                      <p:cBhvr>
                                        <p:cTn id="4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barn(inVertical)">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2814" y="1584475"/>
            <a:ext cx="10959579" cy="2492990"/>
          </a:xfrm>
          <a:prstGeom prst="rect">
            <a:avLst/>
          </a:prstGeom>
        </p:spPr>
        <p:txBody>
          <a:bodyPr wrap="square">
            <a:spAutoFit/>
          </a:bodyPr>
          <a:lstStyle/>
          <a:p>
            <a:pPr marL="571500" indent="-571500">
              <a:buFont typeface="Wingdings" panose="05000000000000000000" pitchFamily="2" charset="2"/>
              <a:buChar char="Ø"/>
            </a:pPr>
            <a:r>
              <a:rPr lang="bn-BD" sz="5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a:t>
            </a:r>
            <a:r>
              <a:rPr lang="en-US" sz="5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একমাত্র</a:t>
            </a:r>
            <a:r>
              <a:rPr lang="ar-SA"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আইন দাতা  </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إِنِ الْحُكْمُ إِلَّا </a:t>
            </a:r>
            <a:r>
              <a:rPr lang="ar-SA" sz="4800" b="1" dirty="0" smtClean="0"/>
              <a:t>لِلَّـه</a:t>
            </a:r>
            <a:endParaRPr lang="ar-SA" sz="4800" b="1" u="sng" dirty="0">
              <a:hlinkClick r:id="rId2"/>
            </a:endParaRPr>
          </a:p>
        </p:txBody>
      </p:sp>
      <p:sp>
        <p:nvSpPr>
          <p:cNvPr id="7" name="Rectangle 6"/>
          <p:cNvSpPr/>
          <p:nvPr/>
        </p:nvSpPr>
        <p:spPr>
          <a:xfrm>
            <a:off x="342403" y="0"/>
            <a:ext cx="14076982" cy="917460"/>
          </a:xfrm>
          <a:prstGeom prst="rect">
            <a:avLst/>
          </a:prstGeom>
        </p:spPr>
        <p:txBody>
          <a:bodyPr wrap="square">
            <a:prstTxWarp prst="textPlain">
              <a:avLst/>
            </a:prstTxWarp>
            <a:spAutoFit/>
          </a:bodyPr>
          <a:lstStyle/>
          <a:p>
            <a:pPr marL="380990" indent="-380990">
              <a:buFont typeface="Wingdings" pitchFamily="2" charset="2"/>
              <a:buChar char="q"/>
            </a:pPr>
            <a:r>
              <a:rPr lang="ar-SA" sz="5400" b="1" spc="67" dirty="0">
                <a:ln w="0"/>
                <a:effectLst>
                  <a:innerShdw blurRad="63500" dist="50800" dir="13500000">
                    <a:srgbClr val="000000">
                      <a:alpha val="50000"/>
                    </a:srgbClr>
                  </a:innerShdw>
                </a:effectLst>
                <a:latin typeface="Arial" panose="020B0604020202020204" pitchFamily="34" charset="0"/>
              </a:rPr>
              <a:t>الإيمان بالله </a:t>
            </a:r>
            <a:r>
              <a:rPr lang="ar-SA" sz="5400" b="1" dirty="0"/>
              <a:t> </a:t>
            </a:r>
            <a:r>
              <a:rPr lang="en-US" sz="6600" b="1" spc="67" dirty="0">
                <a:ln w="0"/>
                <a:effectLst>
                  <a:innerShdw blurRad="63500" dist="50800" dir="13500000">
                    <a:srgbClr val="000000">
                      <a:alpha val="50000"/>
                    </a:srgbClr>
                  </a:innerShdw>
                </a:effectLst>
                <a:latin typeface="NikoshBAN" pitchFamily="2" charset="0"/>
              </a:rPr>
              <a:t>  </a:t>
            </a:r>
            <a:r>
              <a:rPr lang="bn-BD" sz="66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a:t>
            </a:r>
            <a:r>
              <a:rPr lang="bn-BD" sz="66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উদ্দেশ্য</a:t>
            </a:r>
            <a:endParaRPr lang="en-US" sz="6600" b="1" dirty="0">
              <a:latin typeface="NikoshBAN" pitchFamily="2" charset="0"/>
              <a:cs typeface="NikoshBAN" pitchFamily="2" charset="0"/>
            </a:endParaRPr>
          </a:p>
        </p:txBody>
      </p:sp>
      <p:sp>
        <p:nvSpPr>
          <p:cNvPr id="2" name="AutoShape 2" descr="Pin by بوشنب أحسن on اسلام islam | Supportive, Calm artwork, Blog"/>
          <p:cNvSpPr>
            <a:spLocks noChangeAspect="1" noChangeArrowheads="1"/>
          </p:cNvSpPr>
          <p:nvPr/>
        </p:nvSpPr>
        <p:spPr bwMode="auto">
          <a:xfrm>
            <a:off x="155574" y="-144463"/>
            <a:ext cx="1797411" cy="1797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in by بوشنب أحسن on اسلام islam | Supportive, Calm artwork,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Pin by بوشنب أحسن on اسلام islam | Supportive, Calm artwork,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5705135"/>
            <a:ext cx="11575137" cy="2400657"/>
          </a:xfrm>
          <a:prstGeom prst="rect">
            <a:avLst/>
          </a:prstGeom>
        </p:spPr>
        <p:txBody>
          <a:bodyPr wrap="square">
            <a:spAutoFit/>
          </a:bodyPr>
          <a:lstStyle/>
          <a:p>
            <a:pPr marL="571500" indent="-571500">
              <a:buFont typeface="Wingdings" panose="05000000000000000000" pitchFamily="2" charset="2"/>
              <a:buChar char="Ø"/>
            </a:pP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তিনি</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ই </a:t>
            </a:r>
            <a:r>
              <a:rPr lang="en-US" sz="54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একমাত্র</a:t>
            </a:r>
            <a:r>
              <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BD"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রিজিকদাতা।</a:t>
            </a:r>
            <a:endParaRPr lang="en-US" sz="54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r>
              <a:rPr lang="en-US" sz="48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যেমন</a:t>
            </a:r>
            <a:r>
              <a:rPr lang="en-US" sz="48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আল্লাহ</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বলেন</a:t>
            </a:r>
            <a:r>
              <a:rPr lang="en-US" sz="48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457200" indent="-457200" algn="r" rtl="1">
              <a:buFont typeface="Wingdings" panose="05000000000000000000" pitchFamily="2" charset="2"/>
              <a:buChar char="v"/>
            </a:pPr>
            <a:r>
              <a:rPr lang="ar-SA" sz="4800" b="1" dirty="0"/>
              <a:t> </a:t>
            </a:r>
            <a:r>
              <a:rPr lang="ar-SA" dirty="0"/>
              <a:t> </a:t>
            </a:r>
            <a:r>
              <a:rPr lang="ar-SA" sz="4800" b="1" dirty="0"/>
              <a:t>إِنَّ اللَّهَ هُوَ الرَّزَّاقُ ذُو الْقُوَّةِ الْمَتِينُ</a:t>
            </a:r>
            <a:endParaRPr lang="ar-SA" sz="23900" b="1" dirty="0" smtClean="0"/>
          </a:p>
        </p:txBody>
      </p:sp>
      <p:sp>
        <p:nvSpPr>
          <p:cNvPr id="8" name="AutoShape 8" descr="hattat ahmad madhon 🇵🇸✒ on Twitter: &quot;#خط_النسخ #خطي الرحمن على العرش استوى…  &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attat ahmad madhon 🇵🇸✒ on Twitter: &quot;#خط_النسخ #خطي الرحمن على العرش استوى…  &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0" y="1181100"/>
            <a:ext cx="5162550" cy="41609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p:cNvPicPr>
            <a:picLocks noChangeAspect="1"/>
          </p:cNvPicPr>
          <p:nvPr/>
        </p:nvPicPr>
        <p:blipFill>
          <a:blip r:embed="rId4"/>
          <a:stretch>
            <a:fillRect/>
          </a:stretch>
        </p:blipFill>
        <p:spPr>
          <a:xfrm>
            <a:off x="11868150" y="4762500"/>
            <a:ext cx="6419850" cy="38481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599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1000"/>
                                        <p:tgtEl>
                                          <p:spTgt spid="9">
                                            <p:txEl>
                                              <p:pRg st="1" end="1"/>
                                            </p:txEl>
                                          </p:spTgt>
                                        </p:tgtEl>
                                      </p:cBhvr>
                                    </p:animEffect>
                                    <p:anim calcmode="lin" valueType="num">
                                      <p:cBhvr>
                                        <p:cTn id="4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4747" y="151519"/>
            <a:ext cx="4308963" cy="1446550"/>
          </a:xfrm>
          <a:prstGeom prst="rect">
            <a:avLst/>
          </a:prstGeom>
        </p:spPr>
        <p:txBody>
          <a:bodyPr wrap="square">
            <a:spAutoFit/>
          </a:bodyPr>
          <a:lstStyle/>
          <a:p>
            <a:r>
              <a:rPr lang="bn-BD" sz="8800" b="1" u="sng" spc="67" dirty="0">
                <a:ln w="0"/>
                <a:solidFill>
                  <a:srgbClr val="00B0F0"/>
                </a:solidFill>
                <a:effectLst>
                  <a:innerShdw blurRad="63500" dist="50800" dir="13500000">
                    <a:srgbClr val="000000">
                      <a:alpha val="50000"/>
                    </a:srgbClr>
                  </a:innerShdw>
                </a:effectLst>
                <a:latin typeface="NikoshBAN" pitchFamily="2" charset="0"/>
                <a:cs typeface="NikoshBAN" pitchFamily="2" charset="0"/>
              </a:rPr>
              <a:t>একক কাজ</a:t>
            </a:r>
            <a:endParaRPr lang="en-US" sz="8800" b="1" u="sng" spc="67" dirty="0">
              <a:ln w="0"/>
              <a:solidFill>
                <a:srgbClr val="00B0F0"/>
              </a:solidFill>
              <a:effectLst>
                <a:innerShdw blurRad="63500" dist="50800" dir="13500000">
                  <a:srgbClr val="000000">
                    <a:alpha val="50000"/>
                  </a:srgbClr>
                </a:inn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144" y="1939638"/>
            <a:ext cx="5066288" cy="4821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304800" y="7071360"/>
            <a:ext cx="17434560" cy="1200098"/>
          </a:xfrm>
          <a:prstGeom prst="rect">
            <a:avLst/>
          </a:prstGeom>
        </p:spPr>
        <p:txBody>
          <a:bodyPr wrap="square">
            <a:prstTxWarp prst="textPlain">
              <a:avLst/>
            </a:prstTxWarp>
            <a:spAutoFit/>
          </a:bodyPr>
          <a:lstStyle/>
          <a:p>
            <a:pPr marL="380990" indent="-380990">
              <a:buFont typeface="Wingdings" pitchFamily="2" charset="2"/>
              <a:buChar char="q"/>
            </a:pPr>
            <a:r>
              <a:rPr lang="ar-SA" sz="6600" b="1" spc="67" dirty="0">
                <a:ln w="0"/>
                <a:effectLst>
                  <a:innerShdw blurRad="63500" dist="50800" dir="13500000">
                    <a:srgbClr val="000000">
                      <a:alpha val="50000"/>
                    </a:srgbClr>
                  </a:innerShdw>
                </a:effectLst>
                <a:latin typeface="Arial" panose="020B0604020202020204" pitchFamily="34" charset="0"/>
              </a:rPr>
              <a:t>الإيمان بالله </a:t>
            </a:r>
            <a:r>
              <a:rPr lang="ar-SA" sz="6600" b="1" dirty="0"/>
              <a:t> </a:t>
            </a:r>
            <a:r>
              <a:rPr lang="en-US" sz="8000" b="1" spc="67" dirty="0">
                <a:ln w="0"/>
                <a:effectLst>
                  <a:innerShdw blurRad="63500" dist="50800" dir="13500000">
                    <a:srgbClr val="000000">
                      <a:alpha val="50000"/>
                    </a:srgbClr>
                  </a:innerShdw>
                </a:effectLst>
                <a:latin typeface="NikoshBAN" pitchFamily="2" charset="0"/>
              </a:rPr>
              <a:t>  </a:t>
            </a:r>
            <a:r>
              <a:rPr lang="en-US" sz="80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en-US"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80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bn-BD"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উদ্দেশ্য</a:t>
            </a:r>
            <a:r>
              <a:rPr lang="en-US"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80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ব্যবহারিত</a:t>
            </a:r>
            <a:r>
              <a:rPr lang="en-US"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80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হয়েছে</a:t>
            </a:r>
            <a:r>
              <a:rPr lang="en-US"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8000" b="1" spc="67"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লিখ</a:t>
            </a:r>
            <a:r>
              <a:rPr lang="en-US" sz="8000" b="1" spc="67"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endParaRPr lang="en-US" sz="8000" b="1" dirty="0">
              <a:latin typeface="NikoshBAN" pitchFamily="2" charset="0"/>
              <a:cs typeface="NikoshBAN" pitchFamily="2" charset="0"/>
            </a:endParaRPr>
          </a:p>
        </p:txBody>
      </p:sp>
    </p:spTree>
    <p:extLst>
      <p:ext uri="{BB962C8B-B14F-4D97-AF65-F5344CB8AC3E}">
        <p14:creationId xmlns:p14="http://schemas.microsoft.com/office/powerpoint/2010/main" val="308087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31825" y="3313721"/>
            <a:ext cx="10149351" cy="1569660"/>
          </a:xfrm>
          <a:prstGeom prst="rect">
            <a:avLst/>
          </a:prstGeom>
        </p:spPr>
        <p:txBody>
          <a:bodyPr wrap="square">
            <a:spAutoFit/>
          </a:bodyPr>
          <a:lstStyle/>
          <a:p>
            <a:pPr algn="r" rtl="1"/>
            <a:r>
              <a:rPr lang="ar-SA" sz="4800" b="1" dirty="0">
                <a:latin typeface="arial" panose="020B0604020202020204" pitchFamily="34" charset="0"/>
              </a:rPr>
              <a:t>قُلۡ ہُوَ اللّٰہُ </a:t>
            </a:r>
            <a:r>
              <a:rPr lang="ar-SA" sz="4800" b="1" dirty="0" smtClean="0">
                <a:latin typeface="arial" panose="020B0604020202020204" pitchFamily="34" charset="0"/>
              </a:rPr>
              <a:t>اَحَدٌ ۚ﴿۱﴾اَللّٰہُ </a:t>
            </a:r>
            <a:r>
              <a:rPr lang="ar-SA" sz="4800" b="1" dirty="0">
                <a:latin typeface="arial" panose="020B0604020202020204" pitchFamily="34" charset="0"/>
              </a:rPr>
              <a:t>الصَّمَدُ ۚ﴿۲﴾ لَمۡ یَلِدۡ ۬ۙ وَ لَمۡ یُوۡلَدۡ ۙ﴿۳﴾ وَ لَمۡ یَکُنۡ لَّہٗ کُفُوًا اَحَدٌ ﴿۴﴾</a:t>
            </a:r>
            <a:endParaRPr lang="en-US" sz="4800" b="1" dirty="0"/>
          </a:p>
        </p:txBody>
      </p:sp>
      <p:sp>
        <p:nvSpPr>
          <p:cNvPr id="9" name="Rectangle 8"/>
          <p:cNvSpPr/>
          <p:nvPr/>
        </p:nvSpPr>
        <p:spPr>
          <a:xfrm>
            <a:off x="8117490" y="5733633"/>
            <a:ext cx="9740204" cy="2800767"/>
          </a:xfrm>
          <a:prstGeom prst="rect">
            <a:avLst/>
          </a:prstGeom>
        </p:spPr>
        <p:txBody>
          <a:bodyPr wrap="square">
            <a:spAutoFit/>
          </a:bodyPr>
          <a:lstStyle/>
          <a:p>
            <a:r>
              <a:rPr lang="bn-BD" sz="4400" b="1" dirty="0">
                <a:latin typeface="NikoshBAN" panose="02000000000000000000" pitchFamily="2" charset="0"/>
                <a:cs typeface="NikoshBAN" panose="02000000000000000000" pitchFamily="2" charset="0"/>
              </a:rPr>
              <a:t>১। বল, তিনিই আল্লাহ একক (অদ্বিতীয়</a:t>
            </a:r>
            <a:r>
              <a:rPr lang="bn-BD" sz="4400" b="1" dirty="0" smtClean="0">
                <a:latin typeface="NikoshBAN" panose="02000000000000000000" pitchFamily="2" charset="0"/>
                <a:cs typeface="NikoshBAN" panose="02000000000000000000" pitchFamily="2" charset="0"/>
              </a:rPr>
              <a:t>)।</a:t>
            </a:r>
            <a:r>
              <a:rPr lang="bn-BD" sz="4400" b="1" dirty="0">
                <a:latin typeface="NikoshBAN" panose="02000000000000000000" pitchFamily="2" charset="0"/>
                <a:cs typeface="NikoshBAN" panose="02000000000000000000" pitchFamily="2" charset="0"/>
              </a:rPr>
              <a:t>আল্লাহ কারো মুখাপেক্ষী নন, সকলেই তাঁর মুখাপেক্ষী</a:t>
            </a:r>
            <a:r>
              <a:rPr lang="bn-BD" sz="4400" b="1" dirty="0" smtClean="0">
                <a:latin typeface="NikoshBAN" panose="02000000000000000000" pitchFamily="2" charset="0"/>
                <a:cs typeface="NikoshBAN" panose="02000000000000000000" pitchFamily="2" charset="0"/>
              </a:rPr>
              <a:t>।</a:t>
            </a:r>
            <a:r>
              <a:rPr lang="bn-BD" sz="4400" b="1" dirty="0">
                <a:latin typeface="NikoshBAN" panose="02000000000000000000" pitchFamily="2" charset="0"/>
                <a:cs typeface="NikoshBAN" panose="02000000000000000000" pitchFamily="2" charset="0"/>
              </a:rPr>
              <a:t> তিনি কাউকে জন্ম দেননি এবং তাঁকেও জন্ম দেয়া হয়নি</a:t>
            </a:r>
            <a:r>
              <a:rPr lang="bn-BD" sz="4400" b="1" dirty="0" smtClean="0">
                <a:latin typeface="NikoshBAN" panose="02000000000000000000" pitchFamily="2" charset="0"/>
                <a:cs typeface="NikoshBAN" panose="02000000000000000000" pitchFamily="2" charset="0"/>
              </a:rPr>
              <a:t>।</a:t>
            </a:r>
            <a:r>
              <a:rPr lang="bn-BD" sz="4400" b="1" dirty="0">
                <a:latin typeface="NikoshBAN" panose="02000000000000000000" pitchFamily="2" charset="0"/>
                <a:cs typeface="NikoshBAN" panose="02000000000000000000" pitchFamily="2" charset="0"/>
              </a:rPr>
              <a:t>আর তাঁর কোন সমকক্ষও নেই</a:t>
            </a:r>
            <a:r>
              <a:rPr lang="bn-BD" sz="4400" b="1" dirty="0" smtClean="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p:txBody>
      </p:sp>
      <p:sp>
        <p:nvSpPr>
          <p:cNvPr id="13" name="Rectangle 12"/>
          <p:cNvSpPr/>
          <p:nvPr/>
        </p:nvSpPr>
        <p:spPr>
          <a:xfrm>
            <a:off x="239240" y="158261"/>
            <a:ext cx="16787748" cy="935043"/>
          </a:xfrm>
          <a:prstGeom prst="rect">
            <a:avLst/>
          </a:prstGeom>
        </p:spPr>
        <p:txBody>
          <a:bodyPr wrap="square">
            <a:prstTxWarp prst="textPlain">
              <a:avLst/>
            </a:prstTxWarp>
            <a:spAutoFit/>
          </a:bodyPr>
          <a:lstStyle/>
          <a:p>
            <a:pPr marL="380990" indent="-380990">
              <a:buFont typeface="Wingdings" pitchFamily="2" charset="2"/>
              <a:buChar char="q"/>
            </a:pPr>
            <a:r>
              <a:rPr lang="bn-BD" sz="6600" b="1" dirty="0" smtClean="0">
                <a:latin typeface="NikoshBAN" pitchFamily="2" charset="0"/>
                <a:cs typeface="NikoshBAN" pitchFamily="2" charset="0"/>
              </a:rPr>
              <a:t>আল </a:t>
            </a:r>
            <a:r>
              <a:rPr lang="en-US" sz="6600" b="1" dirty="0" err="1" smtClean="0">
                <a:latin typeface="NikoshBAN" pitchFamily="2" charset="0"/>
                <a:cs typeface="NikoshBAN" pitchFamily="2" charset="0"/>
              </a:rPr>
              <a:t>কুরআ</a:t>
            </a:r>
            <a:r>
              <a:rPr lang="bn-BD" sz="6600" b="1" dirty="0" smtClean="0">
                <a:latin typeface="NikoshBAN" pitchFamily="2" charset="0"/>
                <a:cs typeface="NikoshBAN" pitchFamily="2" charset="0"/>
              </a:rPr>
              <a:t>নের আলোকে মহান আল্লাহর তায়ালার পরিচয়</a:t>
            </a:r>
            <a:r>
              <a:rPr lang="ar-SA" sz="6600" b="1" dirty="0" smtClean="0">
                <a:latin typeface="NikoshBAN" pitchFamily="2" charset="0"/>
                <a:cs typeface="NikoshBAN" pitchFamily="2" charset="0"/>
              </a:rPr>
              <a:t> ।</a:t>
            </a:r>
            <a:endParaRPr lang="bn-IN" sz="6600" b="1" dirty="0">
              <a:latin typeface="NikoshBAN" pitchFamily="2" charset="0"/>
              <a:cs typeface="NikoshBAN" pitchFamily="2"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7200"/>
            <a:ext cx="5522376" cy="7416800"/>
          </a:xfrm>
          <a:prstGeom prst="rect">
            <a:avLst/>
          </a:prstGeom>
        </p:spPr>
      </p:pic>
      <p:sp>
        <p:nvSpPr>
          <p:cNvPr id="15" name="Rectangle 14"/>
          <p:cNvSpPr/>
          <p:nvPr/>
        </p:nvSpPr>
        <p:spPr>
          <a:xfrm>
            <a:off x="2052320" y="1727200"/>
            <a:ext cx="3535680" cy="7243872"/>
          </a:xfrm>
          <a:prstGeom prst="rect">
            <a:avLst/>
          </a:prstGeom>
        </p:spPr>
        <p:txBody>
          <a:bodyPr wrap="none">
            <a:prstTxWarp prst="textPlain">
              <a:avLst/>
            </a:prstTxWarp>
            <a:spAutoFit/>
          </a:bodyPr>
          <a:lstStyle/>
          <a:p>
            <a:r>
              <a:rPr lang="bn-BD" sz="2800" b="1" dirty="0">
                <a:latin typeface="NikoshBAN" pitchFamily="2" charset="0"/>
                <a:cs typeface="NikoshBAN" pitchFamily="2" charset="0"/>
              </a:rPr>
              <a:t>আল </a:t>
            </a:r>
            <a:r>
              <a:rPr lang="en-US" sz="2800" b="1" dirty="0" err="1" smtClean="0">
                <a:latin typeface="NikoshBAN" pitchFamily="2" charset="0"/>
                <a:cs typeface="NikoshBAN" pitchFamily="2" charset="0"/>
              </a:rPr>
              <a:t>কুরআ</a:t>
            </a:r>
            <a:r>
              <a:rPr lang="bn-BD" sz="2800" b="1" dirty="0" smtClean="0">
                <a:latin typeface="NikoshBAN" pitchFamily="2" charset="0"/>
                <a:cs typeface="NikoshBAN" pitchFamily="2" charset="0"/>
              </a:rPr>
              <a:t>নের</a:t>
            </a:r>
          </a:p>
          <a:p>
            <a:r>
              <a:rPr lang="bn-BD" sz="2800" b="1" dirty="0" smtClean="0">
                <a:latin typeface="NikoshBAN" pitchFamily="2" charset="0"/>
                <a:cs typeface="NikoshBAN" pitchFamily="2" charset="0"/>
              </a:rPr>
              <a:t> আলোকে </a:t>
            </a:r>
          </a:p>
          <a:p>
            <a:r>
              <a:rPr lang="bn-BD" sz="2800" b="1" dirty="0" smtClean="0">
                <a:latin typeface="NikoshBAN" pitchFamily="2" charset="0"/>
                <a:cs typeface="NikoshBAN" pitchFamily="2" charset="0"/>
              </a:rPr>
              <a:t>মহান </a:t>
            </a:r>
            <a:r>
              <a:rPr lang="bn-BD" sz="2800" b="1" dirty="0">
                <a:latin typeface="NikoshBAN" pitchFamily="2" charset="0"/>
                <a:cs typeface="NikoshBAN" pitchFamily="2" charset="0"/>
              </a:rPr>
              <a:t>আল্লাহর </a:t>
            </a:r>
            <a:endParaRPr lang="bn-BD"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তায়ালার </a:t>
            </a:r>
            <a:r>
              <a:rPr lang="bn-BD" sz="2800" b="1" dirty="0">
                <a:latin typeface="NikoshBAN" pitchFamily="2" charset="0"/>
                <a:cs typeface="NikoshBAN" pitchFamily="2" charset="0"/>
              </a:rPr>
              <a:t>পরিচিয়</a:t>
            </a:r>
            <a:r>
              <a:rPr lang="ar-SA" sz="2800" b="1" dirty="0">
                <a:latin typeface="NikoshBAN" pitchFamily="2" charset="0"/>
                <a:cs typeface="NikoshBAN" pitchFamily="2" charset="0"/>
              </a:rPr>
              <a:t> ।</a:t>
            </a:r>
            <a:endParaRPr lang="bn-IN" sz="2800" b="1" dirty="0">
              <a:latin typeface="NikoshBAN" pitchFamily="2" charset="0"/>
              <a:cs typeface="NikoshBAN" pitchFamily="2" charset="0"/>
            </a:endParaRPr>
          </a:p>
        </p:txBody>
      </p:sp>
      <p:pic>
        <p:nvPicPr>
          <p:cNvPr id="16" name="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28894" y="1039906"/>
            <a:ext cx="1595717" cy="1506070"/>
          </a:xfrm>
          <a:prstGeom prst="rect">
            <a:avLst/>
          </a:prstGeom>
        </p:spPr>
      </p:pic>
    </p:spTree>
    <p:extLst>
      <p:ext uri="{BB962C8B-B14F-4D97-AF65-F5344CB8AC3E}">
        <p14:creationId xmlns:p14="http://schemas.microsoft.com/office/powerpoint/2010/main" val="1095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681" fill="hold"/>
                                        <p:tgtEl>
                                          <p:spTgt spid="16"/>
                                        </p:tgtEl>
                                      </p:cBhvr>
                                    </p:cmd>
                                  </p:childTnLst>
                                </p:cTn>
                              </p:par>
                            </p:childTnLst>
                          </p:cTn>
                        </p:par>
                      </p:childTnLst>
                    </p:cTn>
                  </p:par>
                </p:childTnLst>
              </p:cTn>
              <p:nextCondLst>
                <p:cond evt="onClick" delay="0">
                  <p:tgtEl>
                    <p:spTgt spid="16"/>
                  </p:tgtEl>
                </p:cond>
              </p:nextCondLst>
            </p:seq>
            <p:audio>
              <p:cMediaNode vol="80000">
                <p:cTn id="18" fill="hold" display="0">
                  <p:stCondLst>
                    <p:cond delay="indefinite"/>
                  </p:stCondLst>
                  <p:endCondLst>
                    <p:cond evt="onStopAudio" delay="0">
                      <p:tgtEl>
                        <p:sldTgt/>
                      </p:tgtEl>
                    </p:cond>
                  </p:endCondLst>
                </p:cTn>
                <p:tgtEl>
                  <p:spTgt spid="16"/>
                </p:tgtEl>
              </p:cMediaNode>
            </p:audio>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9204" y="2702794"/>
            <a:ext cx="10959579" cy="1938992"/>
          </a:xfrm>
          <a:prstGeom prst="rect">
            <a:avLst/>
          </a:prstGeom>
        </p:spPr>
        <p:txBody>
          <a:bodyPr wrap="square">
            <a:spAutoFit/>
          </a:bodyPr>
          <a:lstStyle/>
          <a:p>
            <a:pPr algn="r" rtl="1"/>
            <a:r>
              <a:rPr lang="ar-SA" sz="4000" b="1" dirty="0" smtClean="0"/>
              <a:t>اٰمَنَ </a:t>
            </a:r>
            <a:r>
              <a:rPr lang="ar-SA" sz="4000" b="1" dirty="0"/>
              <a:t>الرَّسُوۡلُ بِمَاۤ اُنۡزِلَ اِلَیۡہِ مِنۡ رَّبِّہٖ وَ الۡمُؤۡمِنُوۡنَ ؕ کُلٌّ اٰمَنَ بِاللّٰہِ وَ مَلٰٓئِکَتِہٖ وَ کُتُبِہٖ وَ رُسُلِہٖ ۟ لَا نُفَرِّقُ بَیۡنَ اَحَدٍ مِّنۡ رُّسُلِہٖ ۟ وَ قَالُوۡا سَمِعۡنَا وَ اَطَعۡنَا ٭۫ غُفۡرَانَکَ رَبَّنَا وَ اِلَیۡکَ الۡمَصِیۡرُ ﴿۲۸۵﴾</a:t>
            </a:r>
            <a:endParaRPr lang="en-US" sz="4000" b="1" dirty="0">
              <a:ln w="6600">
                <a:solidFill>
                  <a:schemeClr val="accent2"/>
                </a:solidFill>
                <a:prstDash val="solid"/>
              </a:ln>
              <a:effectLst>
                <a:outerShdw dist="38100" dir="2700000" algn="tl" rotWithShape="0">
                  <a:schemeClr val="accent2"/>
                </a:outerShdw>
              </a:effectLst>
              <a:latin typeface="NikoshBAN" pitchFamily="2" charset="0"/>
              <a:cs typeface="NikoshBAN" pitchFamily="2" charset="0"/>
            </a:endParaRPr>
          </a:p>
        </p:txBody>
      </p:sp>
      <p:sp>
        <p:nvSpPr>
          <p:cNvPr id="5" name="Rectangle 4"/>
          <p:cNvSpPr/>
          <p:nvPr/>
        </p:nvSpPr>
        <p:spPr>
          <a:xfrm>
            <a:off x="239240" y="158261"/>
            <a:ext cx="16787748" cy="935043"/>
          </a:xfrm>
          <a:prstGeom prst="rect">
            <a:avLst/>
          </a:prstGeom>
        </p:spPr>
        <p:txBody>
          <a:bodyPr wrap="square">
            <a:prstTxWarp prst="textPlain">
              <a:avLst/>
            </a:prstTxWarp>
            <a:spAutoFit/>
          </a:bodyPr>
          <a:lstStyle/>
          <a:p>
            <a:pPr marL="380990" indent="-380990">
              <a:buFont typeface="Wingdings" pitchFamily="2" charset="2"/>
              <a:buChar char="q"/>
            </a:pPr>
            <a:r>
              <a:rPr lang="bn-BD" sz="6600" b="1" dirty="0" smtClean="0">
                <a:latin typeface="NikoshBAN" pitchFamily="2" charset="0"/>
                <a:cs typeface="NikoshBAN" pitchFamily="2" charset="0"/>
              </a:rPr>
              <a:t>আল </a:t>
            </a:r>
            <a:r>
              <a:rPr lang="en-US" sz="6600" b="1" dirty="0" err="1" smtClean="0">
                <a:latin typeface="NikoshBAN" pitchFamily="2" charset="0"/>
                <a:cs typeface="NikoshBAN" pitchFamily="2" charset="0"/>
              </a:rPr>
              <a:t>কুরআ</a:t>
            </a:r>
            <a:r>
              <a:rPr lang="bn-BD" sz="6600" b="1" dirty="0" smtClean="0">
                <a:latin typeface="NikoshBAN" pitchFamily="2" charset="0"/>
                <a:cs typeface="NikoshBAN" pitchFamily="2" charset="0"/>
              </a:rPr>
              <a:t>নের আলোকে মহান আল্লাহর তায়ালার পরিচয়</a:t>
            </a:r>
            <a:r>
              <a:rPr lang="ar-SA" sz="6600" b="1" dirty="0" smtClean="0">
                <a:latin typeface="NikoshBAN" pitchFamily="2" charset="0"/>
                <a:cs typeface="NikoshBAN" pitchFamily="2" charset="0"/>
              </a:rPr>
              <a:t> ।</a:t>
            </a:r>
            <a:endParaRPr lang="bn-IN" sz="6600" b="1" dirty="0">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7200"/>
            <a:ext cx="5522376" cy="7416800"/>
          </a:xfrm>
          <a:prstGeom prst="rect">
            <a:avLst/>
          </a:prstGeom>
        </p:spPr>
      </p:pic>
      <p:sp>
        <p:nvSpPr>
          <p:cNvPr id="6" name="Rectangle 5"/>
          <p:cNvSpPr/>
          <p:nvPr/>
        </p:nvSpPr>
        <p:spPr>
          <a:xfrm>
            <a:off x="2052320" y="1727200"/>
            <a:ext cx="3535680" cy="7243872"/>
          </a:xfrm>
          <a:prstGeom prst="rect">
            <a:avLst/>
          </a:prstGeom>
        </p:spPr>
        <p:txBody>
          <a:bodyPr wrap="none">
            <a:prstTxWarp prst="textPlain">
              <a:avLst/>
            </a:prstTxWarp>
            <a:spAutoFit/>
          </a:bodyPr>
          <a:lstStyle/>
          <a:p>
            <a:r>
              <a:rPr lang="bn-BD" sz="2800" b="1" dirty="0">
                <a:latin typeface="NikoshBAN" pitchFamily="2" charset="0"/>
                <a:cs typeface="NikoshBAN" pitchFamily="2" charset="0"/>
              </a:rPr>
              <a:t>আল </a:t>
            </a:r>
            <a:r>
              <a:rPr lang="en-US" sz="2800" b="1" dirty="0" err="1" smtClean="0">
                <a:latin typeface="NikoshBAN" pitchFamily="2" charset="0"/>
                <a:cs typeface="NikoshBAN" pitchFamily="2" charset="0"/>
              </a:rPr>
              <a:t>কুরআ</a:t>
            </a:r>
            <a:r>
              <a:rPr lang="bn-BD" sz="2800" b="1" dirty="0" smtClean="0">
                <a:latin typeface="NikoshBAN" pitchFamily="2" charset="0"/>
                <a:cs typeface="NikoshBAN" pitchFamily="2" charset="0"/>
              </a:rPr>
              <a:t>নের</a:t>
            </a:r>
          </a:p>
          <a:p>
            <a:r>
              <a:rPr lang="bn-BD" sz="2800" b="1" dirty="0" smtClean="0">
                <a:latin typeface="NikoshBAN" pitchFamily="2" charset="0"/>
                <a:cs typeface="NikoshBAN" pitchFamily="2" charset="0"/>
              </a:rPr>
              <a:t> আলোকে </a:t>
            </a:r>
          </a:p>
          <a:p>
            <a:r>
              <a:rPr lang="bn-BD" sz="2800" b="1" dirty="0" smtClean="0">
                <a:latin typeface="NikoshBAN" pitchFamily="2" charset="0"/>
                <a:cs typeface="NikoshBAN" pitchFamily="2" charset="0"/>
              </a:rPr>
              <a:t>মহান </a:t>
            </a:r>
            <a:r>
              <a:rPr lang="bn-BD" sz="2800" b="1" dirty="0">
                <a:latin typeface="NikoshBAN" pitchFamily="2" charset="0"/>
                <a:cs typeface="NikoshBAN" pitchFamily="2" charset="0"/>
              </a:rPr>
              <a:t>আল্লাহর </a:t>
            </a:r>
            <a:endParaRPr lang="bn-BD"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তায়ালার </a:t>
            </a:r>
            <a:r>
              <a:rPr lang="bn-BD" sz="2800" b="1" dirty="0">
                <a:latin typeface="NikoshBAN" pitchFamily="2" charset="0"/>
                <a:cs typeface="NikoshBAN" pitchFamily="2" charset="0"/>
              </a:rPr>
              <a:t>পরিচিয়</a:t>
            </a:r>
            <a:r>
              <a:rPr lang="ar-SA" sz="2800" b="1" dirty="0">
                <a:latin typeface="NikoshBAN" pitchFamily="2" charset="0"/>
                <a:cs typeface="NikoshBAN" pitchFamily="2" charset="0"/>
              </a:rPr>
              <a:t> ।</a:t>
            </a:r>
            <a:endParaRPr lang="bn-IN" sz="2800" b="1" dirty="0">
              <a:latin typeface="NikoshBAN" pitchFamily="2" charset="0"/>
              <a:cs typeface="NikoshBAN" pitchFamily="2" charset="0"/>
            </a:endParaRPr>
          </a:p>
        </p:txBody>
      </p:sp>
      <p:sp>
        <p:nvSpPr>
          <p:cNvPr id="3" name="Rectangle 2"/>
          <p:cNvSpPr/>
          <p:nvPr/>
        </p:nvSpPr>
        <p:spPr>
          <a:xfrm>
            <a:off x="6723529" y="5026593"/>
            <a:ext cx="11152094" cy="3785652"/>
          </a:xfrm>
          <a:prstGeom prst="rect">
            <a:avLst/>
          </a:prstGeom>
        </p:spPr>
        <p:txBody>
          <a:bodyPr wrap="square">
            <a:spAutoFit/>
          </a:bodyPr>
          <a:lstStyle/>
          <a:p>
            <a:r>
              <a:rPr lang="bn-BD" sz="4000" b="1" dirty="0">
                <a:latin typeface="NikoshBAN" panose="02000000000000000000" pitchFamily="2" charset="0"/>
                <a:cs typeface="NikoshBAN" panose="02000000000000000000" pitchFamily="2" charset="0"/>
              </a:rPr>
              <a:t>রাসূল তার নিকট তার রবের পক্ষ থেকে নাযিলকৃত বিষয়ের প্রতি ঈমান এনেছে, আর মুমিনগণও। প্রত্যেকে ঈমান এনেছে আল্লাহর উপর, তাঁর ফেরেশতাকুল, কিতাবসমূহ ও তাঁর রাসূলগণের উপর, আমরা তাঁর রাসূলগণের কারও মধ্যে তারতম্য করি না। আর তারা বলে, আমরা শুনলাম এবং মানলাম। হে আমাদের রব! আমরা আপনারই ক্ষমা প্রার্থনা করি, আর আপনার দিকেই প্রত্যাবর্তনস্থল।</a:t>
            </a:r>
            <a:endParaRPr lang="en-US" sz="4000" b="1" dirty="0">
              <a:latin typeface="NikoshBAN" panose="02000000000000000000" pitchFamily="2" charset="0"/>
              <a:cs typeface="NikoshBAN" panose="02000000000000000000" pitchFamily="2" charset="0"/>
            </a:endParaRPr>
          </a:p>
        </p:txBody>
      </p:sp>
      <p:pic>
        <p:nvPicPr>
          <p:cNvPr id="7" name="00228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805031" y="492370"/>
            <a:ext cx="1342292" cy="1342292"/>
          </a:xfrm>
          <a:prstGeom prst="rect">
            <a:avLst/>
          </a:prstGeom>
        </p:spPr>
      </p:pic>
    </p:spTree>
    <p:extLst>
      <p:ext uri="{BB962C8B-B14F-4D97-AF65-F5344CB8AC3E}">
        <p14:creationId xmlns:p14="http://schemas.microsoft.com/office/powerpoint/2010/main" val="6732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940"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240" y="158261"/>
            <a:ext cx="16787748" cy="935043"/>
          </a:xfrm>
          <a:prstGeom prst="rect">
            <a:avLst/>
          </a:prstGeom>
        </p:spPr>
        <p:txBody>
          <a:bodyPr wrap="square">
            <a:prstTxWarp prst="textPlain">
              <a:avLst/>
            </a:prstTxWarp>
            <a:spAutoFit/>
          </a:bodyPr>
          <a:lstStyle/>
          <a:p>
            <a:pPr marL="380990" indent="-380990">
              <a:buFont typeface="Wingdings" pitchFamily="2" charset="2"/>
              <a:buChar char="q"/>
            </a:pPr>
            <a:r>
              <a:rPr lang="bn-BD" sz="6600" b="1" dirty="0" smtClean="0">
                <a:latin typeface="NikoshBAN" pitchFamily="2" charset="0"/>
                <a:cs typeface="NikoshBAN" pitchFamily="2" charset="0"/>
              </a:rPr>
              <a:t>আল </a:t>
            </a:r>
            <a:r>
              <a:rPr lang="en-US" sz="6600" b="1" dirty="0" err="1" smtClean="0">
                <a:latin typeface="NikoshBAN" pitchFamily="2" charset="0"/>
                <a:cs typeface="NikoshBAN" pitchFamily="2" charset="0"/>
              </a:rPr>
              <a:t>কুরআ</a:t>
            </a:r>
            <a:r>
              <a:rPr lang="bn-BD" sz="6600" b="1" dirty="0" smtClean="0">
                <a:latin typeface="NikoshBAN" pitchFamily="2" charset="0"/>
                <a:cs typeface="NikoshBAN" pitchFamily="2" charset="0"/>
              </a:rPr>
              <a:t>নের আলোকে মহান আল্লাহর তায়ালার পরিচয়</a:t>
            </a:r>
            <a:r>
              <a:rPr lang="ar-SA" sz="6600" b="1" dirty="0" smtClean="0">
                <a:latin typeface="NikoshBAN" pitchFamily="2" charset="0"/>
                <a:cs typeface="NikoshBAN" pitchFamily="2" charset="0"/>
              </a:rPr>
              <a:t> ।</a:t>
            </a:r>
            <a:endParaRPr lang="bn-IN" sz="6600" b="1" dirty="0">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6092"/>
            <a:ext cx="5522376" cy="7877908"/>
          </a:xfrm>
          <a:prstGeom prst="rect">
            <a:avLst/>
          </a:prstGeom>
        </p:spPr>
      </p:pic>
      <p:sp>
        <p:nvSpPr>
          <p:cNvPr id="6" name="Rectangle 5"/>
          <p:cNvSpPr/>
          <p:nvPr/>
        </p:nvSpPr>
        <p:spPr>
          <a:xfrm>
            <a:off x="1916723" y="1371600"/>
            <a:ext cx="3513015" cy="7564302"/>
          </a:xfrm>
          <a:prstGeom prst="rect">
            <a:avLst/>
          </a:prstGeom>
        </p:spPr>
        <p:txBody>
          <a:bodyPr wrap="none">
            <a:prstTxWarp prst="textPlain">
              <a:avLst/>
            </a:prstTxWarp>
            <a:spAutoFit/>
          </a:bodyPr>
          <a:lstStyle/>
          <a:p>
            <a:r>
              <a:rPr lang="bn-BD" sz="2800" b="1" dirty="0">
                <a:latin typeface="NikoshBAN" pitchFamily="2" charset="0"/>
                <a:cs typeface="NikoshBAN" pitchFamily="2" charset="0"/>
              </a:rPr>
              <a:t>আল </a:t>
            </a:r>
            <a:r>
              <a:rPr lang="en-US" sz="2800" b="1" dirty="0" err="1" smtClean="0">
                <a:latin typeface="NikoshBAN" pitchFamily="2" charset="0"/>
                <a:cs typeface="NikoshBAN" pitchFamily="2" charset="0"/>
              </a:rPr>
              <a:t>কুরআ</a:t>
            </a:r>
            <a:r>
              <a:rPr lang="bn-BD" sz="2800" b="1" dirty="0" smtClean="0">
                <a:latin typeface="NikoshBAN" pitchFamily="2" charset="0"/>
                <a:cs typeface="NikoshBAN" pitchFamily="2" charset="0"/>
              </a:rPr>
              <a:t>নের</a:t>
            </a:r>
          </a:p>
          <a:p>
            <a:r>
              <a:rPr lang="bn-BD" sz="2800" b="1" dirty="0" smtClean="0">
                <a:latin typeface="NikoshBAN" pitchFamily="2" charset="0"/>
                <a:cs typeface="NikoshBAN" pitchFamily="2" charset="0"/>
              </a:rPr>
              <a:t> আলোকে </a:t>
            </a:r>
          </a:p>
          <a:p>
            <a:r>
              <a:rPr lang="bn-BD" sz="2800" b="1" dirty="0" smtClean="0">
                <a:latin typeface="NikoshBAN" pitchFamily="2" charset="0"/>
                <a:cs typeface="NikoshBAN" pitchFamily="2" charset="0"/>
              </a:rPr>
              <a:t>মহান </a:t>
            </a:r>
            <a:r>
              <a:rPr lang="bn-BD" sz="2800" b="1" dirty="0">
                <a:latin typeface="NikoshBAN" pitchFamily="2" charset="0"/>
                <a:cs typeface="NikoshBAN" pitchFamily="2" charset="0"/>
              </a:rPr>
              <a:t>আল্লাহর </a:t>
            </a:r>
            <a:endParaRPr lang="bn-BD"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তায়ালার </a:t>
            </a:r>
            <a:r>
              <a:rPr lang="bn-BD" sz="2800" b="1" dirty="0">
                <a:latin typeface="NikoshBAN" pitchFamily="2" charset="0"/>
                <a:cs typeface="NikoshBAN" pitchFamily="2" charset="0"/>
              </a:rPr>
              <a:t>পরিচিয়</a:t>
            </a:r>
            <a:r>
              <a:rPr lang="ar-SA" sz="2800" b="1" dirty="0">
                <a:latin typeface="NikoshBAN" pitchFamily="2" charset="0"/>
                <a:cs typeface="NikoshBAN" pitchFamily="2" charset="0"/>
              </a:rPr>
              <a:t> ।</a:t>
            </a:r>
            <a:endParaRPr lang="bn-IN" sz="2800" b="1" dirty="0">
              <a:latin typeface="NikoshBAN" pitchFamily="2" charset="0"/>
              <a:cs typeface="NikoshBAN" pitchFamily="2" charset="0"/>
            </a:endParaRPr>
          </a:p>
        </p:txBody>
      </p:sp>
      <p:sp>
        <p:nvSpPr>
          <p:cNvPr id="8" name="Rectangle 7"/>
          <p:cNvSpPr/>
          <p:nvPr/>
        </p:nvSpPr>
        <p:spPr>
          <a:xfrm>
            <a:off x="5732585" y="2039815"/>
            <a:ext cx="11869615" cy="2554545"/>
          </a:xfrm>
          <a:prstGeom prst="rect">
            <a:avLst/>
          </a:prstGeom>
        </p:spPr>
        <p:txBody>
          <a:bodyPr wrap="square">
            <a:spAutoFit/>
          </a:bodyPr>
          <a:lstStyle/>
          <a:p>
            <a:pPr algn="r" rtl="1"/>
            <a:r>
              <a:rPr lang="ar-SA" sz="4000" b="1" dirty="0">
                <a:solidFill>
                  <a:srgbClr val="212529"/>
                </a:solidFill>
                <a:latin typeface="alqalam"/>
              </a:rPr>
              <a:t>اَللّٰہُ لَاۤ اِلٰہَ اِلَّا ہُوَۚ اَلۡحَیُّ الۡقَیُّوۡمُ ۬ۚ لَا تَاۡخُذُہٗ سِنَۃٌ وَّ لَا نَوۡمٌ ؕ لَہٗ مَا فِی السَّمٰوٰتِ وَ مَا فِی الۡاَرۡضِ ؕ مَنۡ ذَا الَّذِیۡ یَشۡفَعُ عِنۡدَہٗۤ اِلَّا بِاِذۡنِہٖ ؕ یَعۡلَمُ مَا بَیۡنَ اَیۡدِیۡہِمۡ وَ مَا خَلۡفَہُمۡ ۚ وَ لَا یُحِیۡطُوۡنَ بِشَیۡءٍ مِّنۡ عِلۡمِہٖۤ اِلَّا بِمَا شَآءَ ۚ وَسِعَ کُرۡسِیُّہُ السَّمٰوٰتِ وَ الۡاَرۡضَ ۚ وَ لَا یَـُٔوۡدُہٗ حِفۡظُہُمَا ۚ وَ ہُوَ الۡعَلِیُّ الۡعَظِیۡمُ</a:t>
            </a:r>
            <a:endParaRPr lang="en-US" sz="4000" b="1" dirty="0"/>
          </a:p>
        </p:txBody>
      </p:sp>
      <p:sp>
        <p:nvSpPr>
          <p:cNvPr id="9" name="Rectangle 8"/>
          <p:cNvSpPr/>
          <p:nvPr/>
        </p:nvSpPr>
        <p:spPr>
          <a:xfrm>
            <a:off x="6207367" y="4818297"/>
            <a:ext cx="11728939" cy="3970318"/>
          </a:xfrm>
          <a:prstGeom prst="rect">
            <a:avLst/>
          </a:prstGeom>
        </p:spPr>
        <p:txBody>
          <a:bodyPr wrap="square">
            <a:spAutoFit/>
          </a:bodyPr>
          <a:lstStyle/>
          <a:p>
            <a:r>
              <a:rPr lang="bn-BD" sz="3600" b="1" dirty="0">
                <a:latin typeface="NikoshBAN" panose="02000000000000000000" pitchFamily="2" charset="0"/>
                <a:cs typeface="NikoshBAN" panose="02000000000000000000" pitchFamily="2" charset="0"/>
              </a:rPr>
              <a:t>আল্লাহ! তিনি ব্যতীত কোন উপাস্য নেই। তিনি স্বাধীন ও নিত্য নতুন ধারক, সব কিছুর ধারক। তন্দ্রা ও নিদ্রা তাঁকে স্পর্শ করেনা। নভোমন্ডল ও ভূমন্ডলে যা কিছু রয়েছে সবই তাঁর। কে আছে এমন, যে তাঁর অনুমতি ব্যতীত তাঁর নিকট সুপারিশ করতে পারে? সম্মুখের অথবা পশ্চাতের সবই তিনি অবগত আছেন। একমাত্র তিনি যতটুকু ইচ্ছা করেন তা ব্যতীত, তাঁর জ্ঞানের কিছুই তারা আয়ত্ত করতে পারেনা। তাঁর আসন আসমান ও যমীন ব্যাপী হয়ে আছে এবং এতদুভয়ের সংরক্ষণে তাঁকে বিব্রত হতে হয়না। তিনিই সর্বোচ্চ, মহীয়ান। (আয়াতুল কুরসী) </a:t>
            </a:r>
            <a:endParaRPr lang="en-US" sz="3600" b="1" dirty="0">
              <a:latin typeface="NikoshBAN" panose="02000000000000000000" pitchFamily="2" charset="0"/>
              <a:cs typeface="NikoshBAN" panose="02000000000000000000" pitchFamily="2" charset="0"/>
            </a:endParaRPr>
          </a:p>
        </p:txBody>
      </p:sp>
      <p:pic>
        <p:nvPicPr>
          <p:cNvPr id="10" name="0022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23677" y="0"/>
            <a:ext cx="1764323" cy="1764323"/>
          </a:xfrm>
          <a:prstGeom prst="rect">
            <a:avLst/>
          </a:prstGeom>
        </p:spPr>
      </p:pic>
    </p:spTree>
    <p:extLst>
      <p:ext uri="{BB962C8B-B14F-4D97-AF65-F5344CB8AC3E}">
        <p14:creationId xmlns:p14="http://schemas.microsoft.com/office/powerpoint/2010/main" val="11505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2088"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7433" y="2215662"/>
            <a:ext cx="9874819" cy="830997"/>
          </a:xfrm>
          <a:prstGeom prst="rect">
            <a:avLst/>
          </a:prstGeom>
        </p:spPr>
        <p:txBody>
          <a:bodyPr wrap="none">
            <a:spAutoFit/>
          </a:bodyPr>
          <a:lstStyle/>
          <a:p>
            <a:r>
              <a:rPr lang="ar-SA" sz="4800" b="1" dirty="0">
                <a:solidFill>
                  <a:srgbClr val="212529"/>
                </a:solidFill>
                <a:latin typeface="alqalam"/>
              </a:rPr>
              <a:t> تَبٰرَکَ الَّذِیۡ بِیَدِہِ الۡمُلۡکُ ۫ وَ ہُوَ عَلٰی کُلِّ شَیۡءٍ قَدِیۡرُۨ</a:t>
            </a:r>
            <a:endParaRPr lang="en-US" sz="4800" b="1" dirty="0"/>
          </a:p>
        </p:txBody>
      </p:sp>
      <p:sp>
        <p:nvSpPr>
          <p:cNvPr id="3" name="Rectangle 2"/>
          <p:cNvSpPr/>
          <p:nvPr/>
        </p:nvSpPr>
        <p:spPr>
          <a:xfrm>
            <a:off x="7578969" y="3212544"/>
            <a:ext cx="9372599" cy="1446550"/>
          </a:xfrm>
          <a:prstGeom prst="rect">
            <a:avLst/>
          </a:prstGeom>
        </p:spPr>
        <p:txBody>
          <a:bodyPr wrap="square">
            <a:spAutoFit/>
          </a:bodyPr>
          <a:lstStyle/>
          <a:p>
            <a:r>
              <a:rPr lang="bn-BD" sz="4400" b="1" dirty="0">
                <a:latin typeface="NikoshBAN" panose="02000000000000000000" pitchFamily="2" charset="0"/>
                <a:cs typeface="NikoshBAN" panose="02000000000000000000" pitchFamily="2" charset="0"/>
              </a:rPr>
              <a:t>বরকতময় তিনি যার হাতে সর্বময় কর্তৃত্ব। আর তিনি সব কিছুর উপর সর্বশক্তিমান। </a:t>
            </a:r>
            <a:endParaRPr lang="en-US" sz="4400" b="1" dirty="0">
              <a:latin typeface="NikoshBAN" panose="02000000000000000000" pitchFamily="2" charset="0"/>
              <a:cs typeface="NikoshBAN" panose="02000000000000000000" pitchFamily="2" charset="0"/>
            </a:endParaRPr>
          </a:p>
        </p:txBody>
      </p:sp>
      <p:sp>
        <p:nvSpPr>
          <p:cNvPr id="6" name="Rectangle 5"/>
          <p:cNvSpPr/>
          <p:nvPr/>
        </p:nvSpPr>
        <p:spPr>
          <a:xfrm>
            <a:off x="7086599" y="5369436"/>
            <a:ext cx="9144000" cy="1323439"/>
          </a:xfrm>
          <a:prstGeom prst="rect">
            <a:avLst/>
          </a:prstGeom>
        </p:spPr>
        <p:txBody>
          <a:bodyPr>
            <a:spAutoFit/>
          </a:bodyPr>
          <a:lstStyle/>
          <a:p>
            <a:pPr algn="r" rtl="1"/>
            <a:r>
              <a:rPr lang="bn-BD" sz="4000" b="1" dirty="0">
                <a:latin typeface="alqalam"/>
              </a:rPr>
              <a:t> </a:t>
            </a:r>
            <a:r>
              <a:rPr lang="ar-SA" sz="4000" b="1" dirty="0">
                <a:latin typeface="alqalam"/>
              </a:rPr>
              <a:t>الَّذِیۡ خَلَقَ الۡمَوۡتَ وَ الۡحَیٰوۃَ لِیَبۡلُوَکُمۡ اَیُّکُمۡ اَحۡسَنُ عَمَلًا ؕ وَ ہُوَ الۡعَزِیۡزُ الۡغَفُوۡرُ ۙ﴿۲</a:t>
            </a:r>
            <a:r>
              <a:rPr lang="ar-SA" sz="4000" b="1" dirty="0" smtClean="0">
                <a:latin typeface="alqalam"/>
              </a:rPr>
              <a:t>﴾</a:t>
            </a:r>
            <a:endParaRPr lang="ar-SA" sz="4000" b="1" dirty="0">
              <a:latin typeface="alqalam"/>
            </a:endParaRPr>
          </a:p>
        </p:txBody>
      </p:sp>
      <p:sp>
        <p:nvSpPr>
          <p:cNvPr id="7" name="Rectangle 6"/>
          <p:cNvSpPr/>
          <p:nvPr/>
        </p:nvSpPr>
        <p:spPr>
          <a:xfrm>
            <a:off x="6664570" y="6723451"/>
            <a:ext cx="10832124" cy="1938992"/>
          </a:xfrm>
          <a:prstGeom prst="rect">
            <a:avLst/>
          </a:prstGeom>
        </p:spPr>
        <p:txBody>
          <a:bodyPr wrap="square">
            <a:spAutoFit/>
          </a:bodyPr>
          <a:lstStyle/>
          <a:p>
            <a:r>
              <a:rPr lang="bn-BD" sz="4000" b="1" dirty="0">
                <a:latin typeface="NikoshBAN" panose="02000000000000000000" pitchFamily="2" charset="0"/>
                <a:cs typeface="NikoshBAN" panose="02000000000000000000" pitchFamily="2" charset="0"/>
              </a:rPr>
              <a:t>যিনি মৃত্যু ও জীবন সৃষ্টি করেছেন যাতে তিনি তোমাদেরকে পরীক্ষা করতে পারেন যে, কে তোমাদের মধ্যে আমলের দিক থেকে উত্তম। আর তিনি মহাপরাক্রমশালী, অতিশয় ক্ষমাশীল। </a:t>
            </a:r>
            <a:endParaRPr lang="en-US" sz="4000" b="1" dirty="0">
              <a:latin typeface="NikoshBAN" panose="02000000000000000000" pitchFamily="2" charset="0"/>
              <a:cs typeface="NikoshBAN" panose="02000000000000000000" pitchFamily="2" charset="0"/>
            </a:endParaRPr>
          </a:p>
        </p:txBody>
      </p:sp>
      <p:sp>
        <p:nvSpPr>
          <p:cNvPr id="10" name="Rectangle 9"/>
          <p:cNvSpPr/>
          <p:nvPr/>
        </p:nvSpPr>
        <p:spPr>
          <a:xfrm>
            <a:off x="239240" y="158261"/>
            <a:ext cx="16787748" cy="935043"/>
          </a:xfrm>
          <a:prstGeom prst="rect">
            <a:avLst/>
          </a:prstGeom>
        </p:spPr>
        <p:txBody>
          <a:bodyPr wrap="square">
            <a:prstTxWarp prst="textPlain">
              <a:avLst/>
            </a:prstTxWarp>
            <a:spAutoFit/>
          </a:bodyPr>
          <a:lstStyle/>
          <a:p>
            <a:pPr marL="380990" indent="-380990">
              <a:buFont typeface="Wingdings" pitchFamily="2" charset="2"/>
              <a:buChar char="q"/>
            </a:pPr>
            <a:r>
              <a:rPr lang="bn-BD" sz="6600" b="1" dirty="0" smtClean="0">
                <a:latin typeface="NikoshBAN" pitchFamily="2" charset="0"/>
                <a:cs typeface="NikoshBAN" pitchFamily="2" charset="0"/>
              </a:rPr>
              <a:t>আল </a:t>
            </a:r>
            <a:r>
              <a:rPr lang="en-US" sz="6600" b="1" dirty="0" err="1" smtClean="0">
                <a:latin typeface="NikoshBAN" pitchFamily="2" charset="0"/>
                <a:cs typeface="NikoshBAN" pitchFamily="2" charset="0"/>
              </a:rPr>
              <a:t>কুরআ</a:t>
            </a:r>
            <a:r>
              <a:rPr lang="bn-BD" sz="6600" b="1" dirty="0" smtClean="0">
                <a:latin typeface="NikoshBAN" pitchFamily="2" charset="0"/>
                <a:cs typeface="NikoshBAN" pitchFamily="2" charset="0"/>
              </a:rPr>
              <a:t>নের আলোকে মহান আল্লাহর তায়ালার পরিচয়</a:t>
            </a:r>
            <a:r>
              <a:rPr lang="ar-SA" sz="6600" b="1" dirty="0" smtClean="0">
                <a:latin typeface="NikoshBAN" pitchFamily="2" charset="0"/>
                <a:cs typeface="NikoshBAN" pitchFamily="2" charset="0"/>
              </a:rPr>
              <a:t> ।</a:t>
            </a:r>
            <a:endParaRPr lang="bn-IN" sz="6600" b="1" dirty="0">
              <a:latin typeface="NikoshBAN" pitchFamily="2" charset="0"/>
              <a:cs typeface="NikoshBAN" pitchFamily="2"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27200"/>
            <a:ext cx="5522376" cy="7416800"/>
          </a:xfrm>
          <a:prstGeom prst="rect">
            <a:avLst/>
          </a:prstGeom>
        </p:spPr>
      </p:pic>
      <p:sp>
        <p:nvSpPr>
          <p:cNvPr id="12" name="Rectangle 11"/>
          <p:cNvSpPr/>
          <p:nvPr/>
        </p:nvSpPr>
        <p:spPr>
          <a:xfrm>
            <a:off x="2052320" y="1727200"/>
            <a:ext cx="3535680" cy="7243872"/>
          </a:xfrm>
          <a:prstGeom prst="rect">
            <a:avLst/>
          </a:prstGeom>
        </p:spPr>
        <p:txBody>
          <a:bodyPr wrap="none">
            <a:prstTxWarp prst="textPlain">
              <a:avLst/>
            </a:prstTxWarp>
            <a:spAutoFit/>
          </a:bodyPr>
          <a:lstStyle/>
          <a:p>
            <a:r>
              <a:rPr lang="bn-BD" sz="2800" b="1" dirty="0">
                <a:latin typeface="NikoshBAN" pitchFamily="2" charset="0"/>
                <a:cs typeface="NikoshBAN" pitchFamily="2" charset="0"/>
              </a:rPr>
              <a:t>আল </a:t>
            </a:r>
            <a:r>
              <a:rPr lang="en-US" sz="2800" b="1" dirty="0" err="1" smtClean="0">
                <a:latin typeface="NikoshBAN" pitchFamily="2" charset="0"/>
                <a:cs typeface="NikoshBAN" pitchFamily="2" charset="0"/>
              </a:rPr>
              <a:t>কুরআ</a:t>
            </a:r>
            <a:r>
              <a:rPr lang="bn-BD" sz="2800" b="1" dirty="0" smtClean="0">
                <a:latin typeface="NikoshBAN" pitchFamily="2" charset="0"/>
                <a:cs typeface="NikoshBAN" pitchFamily="2" charset="0"/>
              </a:rPr>
              <a:t>নের</a:t>
            </a:r>
          </a:p>
          <a:p>
            <a:r>
              <a:rPr lang="bn-BD" sz="2800" b="1" dirty="0" smtClean="0">
                <a:latin typeface="NikoshBAN" pitchFamily="2" charset="0"/>
                <a:cs typeface="NikoshBAN" pitchFamily="2" charset="0"/>
              </a:rPr>
              <a:t> আলোকে </a:t>
            </a:r>
          </a:p>
          <a:p>
            <a:r>
              <a:rPr lang="bn-BD" sz="2800" b="1" dirty="0" smtClean="0">
                <a:latin typeface="NikoshBAN" pitchFamily="2" charset="0"/>
                <a:cs typeface="NikoshBAN" pitchFamily="2" charset="0"/>
              </a:rPr>
              <a:t>মহান </a:t>
            </a:r>
            <a:r>
              <a:rPr lang="bn-BD" sz="2800" b="1" dirty="0">
                <a:latin typeface="NikoshBAN" pitchFamily="2" charset="0"/>
                <a:cs typeface="NikoshBAN" pitchFamily="2" charset="0"/>
              </a:rPr>
              <a:t>আল্লাহর </a:t>
            </a:r>
            <a:endParaRPr lang="bn-BD"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তায়ালার </a:t>
            </a:r>
            <a:r>
              <a:rPr lang="bn-BD" sz="2800" b="1" dirty="0">
                <a:latin typeface="NikoshBAN" pitchFamily="2" charset="0"/>
                <a:cs typeface="NikoshBAN" pitchFamily="2" charset="0"/>
              </a:rPr>
              <a:t>পরিচিয়</a:t>
            </a:r>
            <a:r>
              <a:rPr lang="ar-SA" sz="2800" b="1" dirty="0">
                <a:latin typeface="NikoshBAN" pitchFamily="2" charset="0"/>
                <a:cs typeface="NikoshBAN" pitchFamily="2" charset="0"/>
              </a:rPr>
              <a:t> ।</a:t>
            </a:r>
            <a:endParaRPr lang="bn-IN" sz="2800" b="1" dirty="0">
              <a:latin typeface="NikoshBAN" pitchFamily="2" charset="0"/>
              <a:cs typeface="NikoshBAN" pitchFamily="2" charset="0"/>
            </a:endParaRPr>
          </a:p>
        </p:txBody>
      </p:sp>
      <p:pic>
        <p:nvPicPr>
          <p:cNvPr id="4" name="0670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418169" y="404446"/>
            <a:ext cx="1465385" cy="1465385"/>
          </a:xfrm>
          <a:prstGeom prst="rect">
            <a:avLst/>
          </a:prstGeom>
        </p:spPr>
      </p:pic>
      <p:pic>
        <p:nvPicPr>
          <p:cNvPr id="5" name="0670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6670215" y="3405553"/>
            <a:ext cx="1424354" cy="1627833"/>
          </a:xfrm>
          <a:prstGeom prst="rect">
            <a:avLst/>
          </a:prstGeom>
        </p:spPr>
      </p:pic>
    </p:spTree>
    <p:extLst>
      <p:ext uri="{BB962C8B-B14F-4D97-AF65-F5344CB8AC3E}">
        <p14:creationId xmlns:p14="http://schemas.microsoft.com/office/powerpoint/2010/main" val="148242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0919" fill="hold"/>
                                        <p:tgtEl>
                                          <p:spTgt spid="4"/>
                                        </p:tgtEl>
                                      </p:cBhvr>
                                    </p:cmd>
                                  </p:childTnLst>
                                </p:cTn>
                              </p:par>
                            </p:childTnLst>
                          </p:cTn>
                        </p:par>
                      </p:childTnLst>
                    </p:cTn>
                  </p:par>
                </p:childTnLst>
              </p:cTn>
              <p:nextCondLst>
                <p:cond evt="onClick" delay="0">
                  <p:tgtEl>
                    <p:spTgt spid="4"/>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4027" fill="hold"/>
                                        <p:tgtEl>
                                          <p:spTgt spid="5"/>
                                        </p:tgtEl>
                                      </p:cBhvr>
                                    </p:cmd>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5"/>
                </p:tgtEl>
              </p:cMediaNode>
            </p:audio>
          </p:childTnLst>
        </p:cTn>
      </p:par>
    </p:tnLst>
    <p:bldLst>
      <p:bldP spid="2" grpId="0"/>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7999" cy="9265920"/>
          </a:xfrm>
          <a:prstGeom prst="rect">
            <a:avLst/>
          </a:prstGeom>
        </p:spPr>
      </p:pic>
    </p:spTree>
    <p:extLst>
      <p:ext uri="{BB962C8B-B14F-4D97-AF65-F5344CB8AC3E}">
        <p14:creationId xmlns:p14="http://schemas.microsoft.com/office/powerpoint/2010/main" val="4195916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352" y="2061306"/>
            <a:ext cx="1500439"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buClr>
                <a:srgbClr val="0070C0"/>
              </a:buClr>
            </a:pPr>
            <a:r>
              <a:rPr lang="bn-IN" sz="4800" b="1" dirty="0">
                <a:latin typeface="NikoshBAN" panose="02000000000000000000" pitchFamily="2" charset="0"/>
                <a:cs typeface="NikoshBAN" panose="02000000000000000000" pitchFamily="2" charset="0"/>
              </a:rPr>
              <a:t>উত্তর </a:t>
            </a:r>
            <a:endParaRPr lang="en-US" sz="4800" b="1" dirty="0">
              <a:latin typeface="NikoshBAN" panose="02000000000000000000" pitchFamily="2" charset="0"/>
              <a:cs typeface="NikoshBAN" panose="02000000000000000000" pitchFamily="2" charset="0"/>
            </a:endParaRPr>
          </a:p>
        </p:txBody>
      </p:sp>
      <p:sp>
        <p:nvSpPr>
          <p:cNvPr id="8" name="Rectangle 7"/>
          <p:cNvSpPr/>
          <p:nvPr/>
        </p:nvSpPr>
        <p:spPr>
          <a:xfrm>
            <a:off x="672121" y="1207833"/>
            <a:ext cx="1754911" cy="913007"/>
          </a:xfrm>
          <a:prstGeom prst="rect">
            <a:avLst/>
          </a:prstGeom>
        </p:spPr>
        <p:txBody>
          <a:bodyPr wrap="square">
            <a:spAutoFit/>
          </a:bodyPr>
          <a:lstStyle/>
          <a:p>
            <a:r>
              <a:rPr lang="bn-IN" sz="5333" b="1" dirty="0">
                <a:latin typeface="NikoshBAN" panose="02000000000000000000" pitchFamily="2" charset="0"/>
                <a:cs typeface="NikoshBAN" panose="02000000000000000000" pitchFamily="2" charset="0"/>
              </a:rPr>
              <a:t>প্রশ্ন</a:t>
            </a:r>
            <a:endParaRPr lang="en-US" sz="5333" b="1" dirty="0">
              <a:latin typeface="NikoshBAN" panose="02000000000000000000" pitchFamily="2" charset="0"/>
              <a:cs typeface="NikoshBAN" panose="02000000000000000000" pitchFamily="2" charset="0"/>
            </a:endParaRPr>
          </a:p>
        </p:txBody>
      </p:sp>
      <p:sp>
        <p:nvSpPr>
          <p:cNvPr id="10" name="Rectangle 9"/>
          <p:cNvSpPr/>
          <p:nvPr/>
        </p:nvSpPr>
        <p:spPr>
          <a:xfrm>
            <a:off x="1727573" y="1243500"/>
            <a:ext cx="10908008" cy="830997"/>
          </a:xfrm>
          <a:prstGeom prst="rect">
            <a:avLst/>
          </a:prstGeom>
        </p:spPr>
        <p:txBody>
          <a:bodyPr wrap="square">
            <a:spAutoFit/>
          </a:bodyPr>
          <a:lstStyle/>
          <a:p>
            <a:r>
              <a:rPr lang="ar-SA" sz="4400" b="1" spc="67" dirty="0">
                <a:ln w="0"/>
                <a:effectLst>
                  <a:innerShdw blurRad="63500" dist="50800" dir="13500000">
                    <a:srgbClr val="000000">
                      <a:alpha val="50000"/>
                    </a:srgbClr>
                  </a:innerShdw>
                </a:effectLst>
                <a:latin typeface="Arial" panose="020B0604020202020204" pitchFamily="34" charset="0"/>
              </a:rPr>
              <a:t>الإيمان بالله </a:t>
            </a:r>
            <a:r>
              <a:rPr lang="en-US" sz="4800" b="1" spc="67" dirty="0" err="1" smtClean="0">
                <a:ln w="0"/>
                <a:effectLst>
                  <a:innerShdw blurRad="63500" dist="50800" dir="13500000">
                    <a:srgbClr val="000000">
                      <a:alpha val="50000"/>
                    </a:srgbClr>
                  </a:innerShdw>
                </a:effectLst>
                <a:latin typeface="NikoshBAN" pitchFamily="2" charset="0"/>
                <a:cs typeface="NikoshBAN" pitchFamily="2" charset="0"/>
              </a:rPr>
              <a:t>এর</a:t>
            </a:r>
            <a:r>
              <a:rPr lang="ar-SA" sz="4800" b="1" dirty="0" smtClean="0">
                <a:latin typeface="NikoshBAN" pitchFamily="2" charset="0"/>
                <a:cs typeface="NikoshBAN" pitchFamily="2" charset="0"/>
              </a:rPr>
              <a:t> </a:t>
            </a:r>
            <a:r>
              <a:rPr lang="en-US" sz="4800" b="1" spc="67" dirty="0" err="1" smtClean="0">
                <a:ln w="0"/>
                <a:effectLst>
                  <a:innerShdw blurRad="63500" dist="50800" dir="13500000">
                    <a:srgbClr val="000000">
                      <a:alpha val="50000"/>
                    </a:srgbClr>
                  </a:innerShdw>
                </a:effectLst>
                <a:latin typeface="NikoshBAN" pitchFamily="2" charset="0"/>
                <a:cs typeface="NikoshBAN" pitchFamily="2" charset="0"/>
              </a:rPr>
              <a:t>সং</a:t>
            </a:r>
            <a:r>
              <a:rPr lang="bn-IN" sz="4800" b="1" spc="67" dirty="0">
                <a:ln w="0"/>
                <a:effectLst>
                  <a:innerShdw blurRad="63500" dist="50800" dir="13500000">
                    <a:srgbClr val="000000">
                      <a:alpha val="50000"/>
                    </a:srgbClr>
                  </a:innerShdw>
                </a:effectLst>
                <a:latin typeface="NikoshBAN" pitchFamily="2" charset="0"/>
                <a:cs typeface="NikoshBAN" pitchFamily="2" charset="0"/>
              </a:rPr>
              <a:t>জ্ঞা</a:t>
            </a:r>
            <a:r>
              <a:rPr lang="en-US" sz="4800" b="1" spc="67" dirty="0">
                <a:ln w="0"/>
                <a:effectLst>
                  <a:innerShdw blurRad="63500" dist="50800" dir="13500000">
                    <a:srgbClr val="000000">
                      <a:alpha val="50000"/>
                    </a:srgbClr>
                  </a:innerShdw>
                </a:effectLst>
                <a:latin typeface="NikoshBAN" pitchFamily="2" charset="0"/>
                <a:cs typeface="NikoshBAN" pitchFamily="2" charset="0"/>
              </a:rPr>
              <a:t> </a:t>
            </a:r>
            <a:r>
              <a:rPr lang="en-US" sz="4800" b="1" spc="67" dirty="0" err="1">
                <a:ln w="0"/>
                <a:effectLst>
                  <a:innerShdw blurRad="63500" dist="50800" dir="13500000">
                    <a:srgbClr val="000000">
                      <a:alpha val="50000"/>
                    </a:srgbClr>
                  </a:innerShdw>
                </a:effectLst>
                <a:latin typeface="NikoshBAN" pitchFamily="2" charset="0"/>
                <a:cs typeface="NikoshBAN" pitchFamily="2" charset="0"/>
              </a:rPr>
              <a:t>লিখ</a:t>
            </a:r>
            <a:r>
              <a:rPr lang="en-US" sz="4800" b="1" spc="67" dirty="0">
                <a:ln w="0"/>
                <a:effectLst>
                  <a:innerShdw blurRad="63500" dist="50800" dir="13500000">
                    <a:srgbClr val="000000">
                      <a:alpha val="50000"/>
                    </a:srgbClr>
                  </a:innerShdw>
                </a:effectLst>
                <a:latin typeface="NikoshBAN" pitchFamily="2" charset="0"/>
                <a:cs typeface="NikoshBAN" pitchFamily="2" charset="0"/>
              </a:rPr>
              <a:t>।</a:t>
            </a:r>
            <a:endParaRPr lang="bn-IN" sz="4800" b="1" dirty="0">
              <a:latin typeface="NikoshBAN" pitchFamily="2" charset="0"/>
              <a:cs typeface="NikoshBAN" pitchFamily="2" charset="0"/>
            </a:endParaRPr>
          </a:p>
        </p:txBody>
      </p:sp>
      <p:sp>
        <p:nvSpPr>
          <p:cNvPr id="11" name="Rectangle 10"/>
          <p:cNvSpPr/>
          <p:nvPr/>
        </p:nvSpPr>
        <p:spPr>
          <a:xfrm>
            <a:off x="1760103" y="1934308"/>
            <a:ext cx="16123450" cy="2759666"/>
          </a:xfrm>
          <a:prstGeom prst="rect">
            <a:avLst/>
          </a:prstGeom>
        </p:spPr>
        <p:txBody>
          <a:bodyPr wrap="square">
            <a:spAutoFit/>
          </a:bodyPr>
          <a:lstStyle/>
          <a:p>
            <a:pPr marL="761981" indent="-761981">
              <a:buFont typeface="Wingdings" panose="05000000000000000000" pitchFamily="2" charset="2"/>
              <a:buChar char="v"/>
            </a:pPr>
            <a:r>
              <a:rPr lang="en-US" sz="5333" b="1" dirty="0"/>
              <a:t> </a:t>
            </a:r>
            <a:r>
              <a:rPr lang="en-US" sz="4400" b="1" dirty="0" err="1">
                <a:latin typeface="NikoshBAN" panose="02000000000000000000" pitchFamily="2" charset="0"/>
                <a:cs typeface="NikoshBAN" panose="02000000000000000000" pitchFamily="2" charset="0"/>
              </a:rPr>
              <a:t>ইসলামী</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শরীয়তের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পরিভাষায়</a:t>
            </a:r>
            <a:r>
              <a:rPr lang="en-US" sz="4400" b="1" dirty="0">
                <a:latin typeface="NikoshBAN" panose="02000000000000000000" pitchFamily="2" charset="0"/>
                <a:cs typeface="NikoshBAN" panose="02000000000000000000" pitchFamily="2" charset="0"/>
              </a:rPr>
              <a:t>, </a:t>
            </a:r>
          </a:p>
          <a:p>
            <a:r>
              <a:rPr lang="ar-SA" sz="4000" b="1" spc="67" dirty="0">
                <a:ln w="0"/>
                <a:effectLst>
                  <a:innerShdw blurRad="63500" dist="50800" dir="13500000">
                    <a:srgbClr val="000000">
                      <a:alpha val="50000"/>
                    </a:srgbClr>
                  </a:innerShdw>
                </a:effectLst>
                <a:latin typeface="Arial" panose="020B0604020202020204" pitchFamily="34" charset="0"/>
              </a:rPr>
              <a:t>الإيمان </a:t>
            </a:r>
            <a:r>
              <a:rPr lang="ar-SA" sz="4000" b="1" spc="67" dirty="0" smtClean="0">
                <a:ln w="0"/>
                <a:effectLst>
                  <a:innerShdw blurRad="63500" dist="50800" dir="13500000">
                    <a:srgbClr val="000000">
                      <a:alpha val="50000"/>
                    </a:srgbClr>
                  </a:innerShdw>
                </a:effectLst>
                <a:latin typeface="Arial" panose="020B0604020202020204" pitchFamily="34" charset="0"/>
              </a:rPr>
              <a:t>بالله</a:t>
            </a:r>
            <a:r>
              <a:rPr lang="en-US" sz="4000" b="1" spc="67" dirty="0" smtClean="0">
                <a:ln w="0"/>
                <a:effectLst>
                  <a:innerShdw blurRad="63500" dist="50800" dir="13500000">
                    <a:srgbClr val="000000">
                      <a:alpha val="50000"/>
                    </a:srgbClr>
                  </a:innerShdw>
                </a:effectLst>
                <a:latin typeface="Arial" panose="020B0604020202020204" pitchFamily="34" charset="0"/>
              </a:rPr>
              <a:t> </a:t>
            </a:r>
            <a:r>
              <a:rPr lang="en-US" sz="4000" b="1" dirty="0" err="1">
                <a:latin typeface="NikoshBAN" pitchFamily="2" charset="0"/>
                <a:cs typeface="NikoshBAN" pitchFamily="2" charset="0"/>
              </a:rPr>
              <a:t>আল্লাহর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প্রতি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বিশ্বাস</a:t>
            </a:r>
            <a:r>
              <a:rPr lang="bn-BD" sz="4000" b="1" spc="67" dirty="0">
                <a:ln w="0"/>
                <a:effectLst>
                  <a:innerShdw blurRad="63500" dist="50800" dir="13500000">
                    <a:srgbClr val="000000">
                      <a:alpha val="50000"/>
                    </a:srgbClr>
                  </a:innerShdw>
                </a:effectLst>
                <a:latin typeface="NikoshBAN" pitchFamily="2" charset="0"/>
              </a:rPr>
              <a:t> </a:t>
            </a:r>
            <a:r>
              <a:rPr lang="en-US" sz="4000" b="1" dirty="0" err="1">
                <a:latin typeface="NikoshBAN" panose="02000000000000000000" pitchFamily="2" charset="0"/>
                <a:cs typeface="NikoshBAN" panose="02000000000000000000" pitchFamily="2" charset="0"/>
              </a:rPr>
              <a:t>বল</a:t>
            </a:r>
            <a:r>
              <a:rPr lang="bn-BD" sz="4000" b="1" dirty="0">
                <a:latin typeface="NikoshBAN" panose="02000000000000000000" pitchFamily="2" charset="0"/>
                <a:cs typeface="NikoshBAN" panose="02000000000000000000" pitchFamily="2" charset="0"/>
              </a:rPr>
              <a:t>তে বুঝায়,</a:t>
            </a:r>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একজন মুমিন এই মর্মে স্বীকৃতি প্রদান যে, আল্লাহ বলতে একজন আছেন । তিনি এক ও একক, তিনি সব কিছুর প্রতিপালন ও উপাস্য । এ ক্ষেত্রে তাঁর কোন সমকক্ষ নেই , এবং তিনি কারও মুক্ষাপেক্ষি নন ।    </a:t>
            </a:r>
            <a:endParaRPr lang="en-US" sz="4800" b="1" dirty="0">
              <a:latin typeface="NikoshBAN" panose="02000000000000000000" pitchFamily="2" charset="0"/>
              <a:cs typeface="NikoshBAN" panose="02000000000000000000" pitchFamily="2" charset="0"/>
            </a:endParaRPr>
          </a:p>
        </p:txBody>
      </p:sp>
      <p:sp>
        <p:nvSpPr>
          <p:cNvPr id="12" name="Rectangle 11"/>
          <p:cNvSpPr/>
          <p:nvPr/>
        </p:nvSpPr>
        <p:spPr>
          <a:xfrm>
            <a:off x="528320" y="5520111"/>
            <a:ext cx="1500439"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buClr>
                <a:srgbClr val="0070C0"/>
              </a:buClr>
            </a:pPr>
            <a:r>
              <a:rPr lang="bn-IN" sz="4800" b="1" dirty="0">
                <a:latin typeface="NikoshBAN" panose="02000000000000000000" pitchFamily="2" charset="0"/>
                <a:cs typeface="NikoshBAN" panose="02000000000000000000" pitchFamily="2" charset="0"/>
              </a:rPr>
              <a:t>উত্তর </a:t>
            </a:r>
            <a:endParaRPr lang="en-US" sz="4800" b="1" dirty="0">
              <a:latin typeface="NikoshBAN" panose="02000000000000000000" pitchFamily="2" charset="0"/>
              <a:cs typeface="NikoshBAN" panose="02000000000000000000" pitchFamily="2" charset="0"/>
            </a:endParaRPr>
          </a:p>
        </p:txBody>
      </p:sp>
      <p:sp>
        <p:nvSpPr>
          <p:cNvPr id="13" name="Rectangle 12"/>
          <p:cNvSpPr/>
          <p:nvPr/>
        </p:nvSpPr>
        <p:spPr>
          <a:xfrm>
            <a:off x="521848" y="4593789"/>
            <a:ext cx="1754911" cy="913007"/>
          </a:xfrm>
          <a:prstGeom prst="rect">
            <a:avLst/>
          </a:prstGeom>
        </p:spPr>
        <p:txBody>
          <a:bodyPr wrap="square">
            <a:spAutoFit/>
          </a:bodyPr>
          <a:lstStyle/>
          <a:p>
            <a:r>
              <a:rPr lang="bn-IN" sz="5333" b="1" dirty="0">
                <a:latin typeface="NikoshBAN" panose="02000000000000000000" pitchFamily="2" charset="0"/>
                <a:cs typeface="NikoshBAN" panose="02000000000000000000" pitchFamily="2" charset="0"/>
              </a:rPr>
              <a:t>প্রশ্ন</a:t>
            </a:r>
            <a:endParaRPr lang="en-US" sz="5333" b="1" dirty="0">
              <a:latin typeface="NikoshBAN" panose="02000000000000000000" pitchFamily="2" charset="0"/>
              <a:cs typeface="NikoshBAN" panose="02000000000000000000" pitchFamily="2" charset="0"/>
            </a:endParaRPr>
          </a:p>
        </p:txBody>
      </p:sp>
      <p:sp>
        <p:nvSpPr>
          <p:cNvPr id="14" name="Rectangle 13"/>
          <p:cNvSpPr/>
          <p:nvPr/>
        </p:nvSpPr>
        <p:spPr>
          <a:xfrm>
            <a:off x="1667988" y="4690812"/>
            <a:ext cx="14863364" cy="830997"/>
          </a:xfrm>
          <a:prstGeom prst="rect">
            <a:avLst/>
          </a:prstGeom>
        </p:spPr>
        <p:txBody>
          <a:bodyPr wrap="none">
            <a:spAutoFit/>
          </a:bodyPr>
          <a:lstStyle/>
          <a:p>
            <a:pPr marL="380990" indent="-380990">
              <a:buFont typeface="Wingdings" pitchFamily="2" charset="2"/>
              <a:buChar char="q"/>
            </a:pPr>
            <a:r>
              <a:rPr lang="bn-BD" sz="4800" b="1" dirty="0">
                <a:latin typeface="NikoshBAN" pitchFamily="2" charset="0"/>
                <a:cs typeface="NikoshBAN" pitchFamily="2" charset="0"/>
              </a:rPr>
              <a:t>আল </a:t>
            </a:r>
            <a:r>
              <a:rPr lang="en-US" sz="4800" b="1" dirty="0" err="1">
                <a:latin typeface="NikoshBAN" pitchFamily="2" charset="0"/>
                <a:cs typeface="NikoshBAN" pitchFamily="2" charset="0"/>
              </a:rPr>
              <a:t>কুরআ</a:t>
            </a:r>
            <a:r>
              <a:rPr lang="bn-BD" sz="4800" b="1" dirty="0">
                <a:latin typeface="NikoshBAN" pitchFamily="2" charset="0"/>
                <a:cs typeface="NikoshBAN" pitchFamily="2" charset="0"/>
              </a:rPr>
              <a:t>নের আলোকে মহান আল্লাহর তায়ালার </a:t>
            </a:r>
            <a:r>
              <a:rPr lang="bn-BD" sz="4800" b="1" dirty="0" smtClean="0">
                <a:latin typeface="NikoshBAN" pitchFamily="2" charset="0"/>
                <a:cs typeface="NikoshBAN" pitchFamily="2" charset="0"/>
              </a:rPr>
              <a:t>পরিচ</a:t>
            </a:r>
            <a:r>
              <a:rPr lang="en-US" sz="4800" b="1" dirty="0" err="1" smtClean="0">
                <a:latin typeface="NikoshBAN" pitchFamily="2" charset="0"/>
                <a:cs typeface="NikoshBAN" pitchFamily="2" charset="0"/>
              </a:rPr>
              <a:t>য়ে</a:t>
            </a:r>
            <a:r>
              <a:rPr lang="en-US" sz="4800" b="1" dirty="0" smtClean="0">
                <a:latin typeface="NikoshBAN" pitchFamily="2" charset="0"/>
                <a:cs typeface="NikoshBAN" pitchFamily="2" charset="0"/>
              </a:rPr>
              <a:t> ১টি </a:t>
            </a:r>
            <a:r>
              <a:rPr lang="en-US" sz="4800" b="1" dirty="0" err="1" smtClean="0">
                <a:latin typeface="NikoshBAN" pitchFamily="2" charset="0"/>
                <a:cs typeface="NikoshBAN" pitchFamily="2" charset="0"/>
              </a:rPr>
              <a:t>আয়াত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লিখ</a:t>
            </a:r>
            <a:r>
              <a:rPr lang="en-US" sz="4800" b="1" dirty="0" smtClean="0">
                <a:latin typeface="NikoshBAN" pitchFamily="2" charset="0"/>
                <a:cs typeface="NikoshBAN" pitchFamily="2" charset="0"/>
              </a:rPr>
              <a:t>?</a:t>
            </a:r>
            <a:endParaRPr lang="bn-IN" sz="4800" b="1" dirty="0">
              <a:latin typeface="NikoshBAN" pitchFamily="2" charset="0"/>
              <a:cs typeface="NikoshBAN" pitchFamily="2" charset="0"/>
            </a:endParaRPr>
          </a:p>
        </p:txBody>
      </p:sp>
      <p:sp>
        <p:nvSpPr>
          <p:cNvPr id="15" name="Rectangle 14"/>
          <p:cNvSpPr/>
          <p:nvPr/>
        </p:nvSpPr>
        <p:spPr>
          <a:xfrm>
            <a:off x="1950720" y="5860017"/>
            <a:ext cx="15422879" cy="230832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r" rtl="1"/>
            <a:r>
              <a:rPr lang="ar-SA" sz="4800" b="1" dirty="0"/>
              <a:t>اٰمَنَ الرَّسُوۡلُ بِمَاۤ اُنۡزِلَ اِلَیۡہِ مِنۡ رَّبِّہٖ وَ الۡمُؤۡمِنُوۡنَ ؕ کُلٌّ اٰمَنَ بِاللّٰہِ وَ مَلٰٓئِکَتِہٖ وَ کُتُبِہٖ وَ رُسُلِہٖ ۟ لَا نُفَرِّقُ بَیۡنَ اَحَدٍ مِّنۡ رُّسُلِہٖ ۟ وَ قَالُوۡا سَمِعۡنَا وَ اَطَعۡنَا ٭۫ غُفۡرَانَکَ رَبَّنَا وَ اِلَیۡکَ الۡمَصِیۡرُ ﴿۲۸۵﴾</a:t>
            </a:r>
            <a:endParaRPr lang="en-US" sz="4800" b="1" dirty="0">
              <a:ln w="6600">
                <a:solidFill>
                  <a:schemeClr val="accent2"/>
                </a:solidFill>
                <a:prstDash val="solid"/>
              </a:ln>
              <a:effectLst>
                <a:outerShdw dist="38100" dir="2700000" algn="tl" rotWithShape="0">
                  <a:schemeClr val="accent2"/>
                </a:outerShdw>
              </a:effectLst>
              <a:latin typeface="NikoshBAN" pitchFamily="2" charset="0"/>
              <a:cs typeface="NikoshBAN" pitchFamily="2" charset="0"/>
            </a:endParaRPr>
          </a:p>
        </p:txBody>
      </p:sp>
      <p:sp>
        <p:nvSpPr>
          <p:cNvPr id="20" name="Round Diagonal Corner Rectangle 19"/>
          <p:cNvSpPr/>
          <p:nvPr/>
        </p:nvSpPr>
        <p:spPr>
          <a:xfrm>
            <a:off x="6862617" y="0"/>
            <a:ext cx="3251200" cy="1320800"/>
          </a:xfrm>
          <a:prstGeom prst="round2Diag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bn-BD" sz="8800" dirty="0">
                <a:latin typeface="NikoshBAN" panose="02000000000000000000" pitchFamily="2" charset="0"/>
                <a:cs typeface="NikoshBAN" panose="02000000000000000000" pitchFamily="2" charset="0"/>
              </a:rPr>
              <a:t>মূল্যায়ন</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915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 grpId="0"/>
      <p:bldP spid="8"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6862618" y="0"/>
            <a:ext cx="5089237" cy="1320800"/>
          </a:xfrm>
          <a:prstGeom prst="round2Diag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err="1">
                <a:latin typeface="NikoshBAN" panose="02000000000000000000" pitchFamily="2" charset="0"/>
                <a:cs typeface="NikoshBAN" panose="02000000000000000000" pitchFamily="2" charset="0"/>
              </a:rPr>
              <a:t>বাড়ীর</a:t>
            </a:r>
            <a:r>
              <a:rPr lang="en-US" sz="8800" dirty="0">
                <a:latin typeface="NikoshBAN" panose="02000000000000000000" pitchFamily="2" charset="0"/>
                <a:cs typeface="NikoshBAN" panose="02000000000000000000" pitchFamily="2" charset="0"/>
              </a:rPr>
              <a:t> </a:t>
            </a:r>
            <a:r>
              <a:rPr lang="en-US" sz="8800" dirty="0" err="1">
                <a:latin typeface="NikoshBAN" panose="02000000000000000000" pitchFamily="2" charset="0"/>
                <a:cs typeface="NikoshBAN" panose="02000000000000000000" pitchFamily="2" charset="0"/>
              </a:rPr>
              <a:t>কাজ</a:t>
            </a:r>
            <a:endParaRPr lang="en-US" sz="8800" dirty="0">
              <a:latin typeface="NikoshBAN" panose="02000000000000000000" pitchFamily="2" charset="0"/>
              <a:cs typeface="NikoshBAN" panose="02000000000000000000" pitchFamily="2" charset="0"/>
            </a:endParaRPr>
          </a:p>
        </p:txBody>
      </p:sp>
      <p:sp>
        <p:nvSpPr>
          <p:cNvPr id="3" name="TextBox 2"/>
          <p:cNvSpPr txBox="1"/>
          <p:nvPr/>
        </p:nvSpPr>
        <p:spPr>
          <a:xfrm>
            <a:off x="2455057" y="6398781"/>
            <a:ext cx="14130728" cy="2554545"/>
          </a:xfrm>
          <a:prstGeom prst="rect">
            <a:avLst/>
          </a:prstGeom>
          <a:noFill/>
        </p:spPr>
        <p:txBody>
          <a:bodyPr wrap="square" rtlCol="0">
            <a:spAutoFit/>
          </a:bodyPr>
          <a:lstStyle/>
          <a:p>
            <a:r>
              <a:rPr lang="bn-BD" sz="8000" b="1" dirty="0">
                <a:latin typeface="NikoshBAN" pitchFamily="2" charset="0"/>
                <a:cs typeface="NikoshBAN" pitchFamily="2" charset="0"/>
              </a:rPr>
              <a:t>আল </a:t>
            </a:r>
            <a:r>
              <a:rPr lang="en-US" sz="8000" b="1" dirty="0" err="1">
                <a:latin typeface="NikoshBAN" pitchFamily="2" charset="0"/>
                <a:cs typeface="NikoshBAN" pitchFamily="2" charset="0"/>
              </a:rPr>
              <a:t>কুরআ</a:t>
            </a:r>
            <a:r>
              <a:rPr lang="bn-BD" sz="8000" b="1" dirty="0">
                <a:latin typeface="NikoshBAN" pitchFamily="2" charset="0"/>
                <a:cs typeface="NikoshBAN" pitchFamily="2" charset="0"/>
              </a:rPr>
              <a:t>নের আলোকে মহান আল্লাহর তায়ালার </a:t>
            </a:r>
            <a:r>
              <a:rPr lang="bn-BD" sz="8000" b="1" dirty="0" smtClean="0">
                <a:latin typeface="NikoshBAN" pitchFamily="2" charset="0"/>
                <a:cs typeface="NikoshBAN" pitchFamily="2" charset="0"/>
              </a:rPr>
              <a:t>পরিচয়</a:t>
            </a:r>
            <a:r>
              <a:rPr lang="en-US" sz="8000" b="1" dirty="0">
                <a:latin typeface="NikoshBAN" pitchFamily="2" charset="0"/>
                <a:cs typeface="NikoshBAN" pitchFamily="2" charset="0"/>
              </a:rPr>
              <a:t> </a:t>
            </a:r>
            <a:r>
              <a:rPr lang="bn-IN" sz="8000" b="1" smtClean="0">
                <a:latin typeface="NikoshBAN" pitchFamily="2" charset="0"/>
                <a:cs typeface="NikoshBAN" pitchFamily="2" charset="0"/>
              </a:rPr>
              <a:t>ব্যাখ্যা </a:t>
            </a:r>
            <a:r>
              <a:rPr lang="en-US" sz="8000"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কর</a:t>
            </a:r>
            <a:r>
              <a:rPr lang="en-US" sz="8000"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8000" dirty="0">
                <a:latin typeface="NikoshBAN" panose="02000000000000000000" pitchFamily="2" charset="0"/>
                <a:cs typeface="NikoshBAN" panose="02000000000000000000" pitchFamily="2" charset="0"/>
              </a:rPr>
              <a:t>।</a:t>
            </a:r>
          </a:p>
        </p:txBody>
      </p:sp>
      <p:pic>
        <p:nvPicPr>
          <p:cNvPr id="4" name="Picture 2" descr="E:\welcome notes\duple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49" y="1678899"/>
            <a:ext cx="8441119" cy="4549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6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1acc1d-0820-4a14-b693-cbc75282958e.jpg"/>
          <p:cNvPicPr>
            <a:picLocks noChangeAspect="1"/>
          </p:cNvPicPr>
          <p:nvPr/>
        </p:nvPicPr>
        <p:blipFill>
          <a:blip r:embed="rId2"/>
          <a:stretch>
            <a:fillRect/>
          </a:stretch>
        </p:blipFill>
        <p:spPr>
          <a:xfrm>
            <a:off x="3111357" y="0"/>
            <a:ext cx="12192000" cy="86583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angle 2"/>
          <p:cNvSpPr/>
          <p:nvPr/>
        </p:nvSpPr>
        <p:spPr>
          <a:xfrm>
            <a:off x="6064156" y="3772848"/>
            <a:ext cx="6604000" cy="2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84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 সবাইকে </a:t>
            </a:r>
            <a:endParaRPr lang="en-US" sz="184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1" y="7647711"/>
            <a:ext cx="1438564" cy="1496291"/>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998" y="37523"/>
            <a:ext cx="1625601" cy="1384877"/>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8765" y="37523"/>
            <a:ext cx="1533236" cy="1218044"/>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8074" y="7647711"/>
            <a:ext cx="1403927" cy="1515340"/>
          </a:xfrm>
          <a:prstGeom prst="rect">
            <a:avLst/>
          </a:prstGeom>
          <a:ln>
            <a:noFill/>
          </a:ln>
          <a:effectLst>
            <a:softEdge rad="112500"/>
          </a:effectLst>
        </p:spPr>
      </p:pic>
    </p:spTree>
    <p:extLst>
      <p:ext uri="{BB962C8B-B14F-4D97-AF65-F5344CB8AC3E}">
        <p14:creationId xmlns:p14="http://schemas.microsoft.com/office/powerpoint/2010/main" val="7843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80758" y="500232"/>
            <a:ext cx="8329631" cy="1477328"/>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none" rtlCol="1">
            <a:prstTxWarp prst="textInflate">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8800" b="1" dirty="0">
                <a:ln/>
                <a:solidFill>
                  <a:schemeClr val="tx2"/>
                </a:solidFill>
                <a:latin typeface="NikoshBAN" panose="02000000000000000000" pitchFamily="2" charset="0"/>
                <a:cs typeface="NikoshBAN" panose="02000000000000000000" pitchFamily="2" charset="0"/>
              </a:rPr>
              <a:t>আজকের পাঠে সবাইকে</a:t>
            </a:r>
            <a:endParaRPr lang="ar-SA" sz="8800" b="1" dirty="0">
              <a:ln/>
              <a:solidFill>
                <a:schemeClr val="tx2"/>
              </a:solidFill>
              <a:latin typeface="NikoshBAN" panose="02000000000000000000" pitchFamily="2" charset="0"/>
            </a:endParaRPr>
          </a:p>
        </p:txBody>
      </p:sp>
      <p:sp>
        <p:nvSpPr>
          <p:cNvPr id="13" name="TextBox 12"/>
          <p:cNvSpPr txBox="1"/>
          <p:nvPr/>
        </p:nvSpPr>
        <p:spPr>
          <a:xfrm>
            <a:off x="7562719" y="5109654"/>
            <a:ext cx="8438044" cy="4175438"/>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r>
              <a:rPr lang="bn-IN" sz="26533" b="1" dirty="0">
                <a:ln/>
                <a:solidFill>
                  <a:schemeClr val="accent6">
                    <a:lumMod val="75000"/>
                  </a:schemeClr>
                </a:solidFill>
                <a:latin typeface="NikoshBAN" panose="02000000000000000000" pitchFamily="2" charset="0"/>
                <a:cs typeface="NikoshBAN" panose="02000000000000000000" pitchFamily="2" charset="0"/>
              </a:rPr>
              <a:t>স্বাগতম</a:t>
            </a:r>
            <a:endParaRPr lang="ar-SA" sz="26533" b="1" dirty="0">
              <a:ln/>
              <a:solidFill>
                <a:schemeClr val="accent6">
                  <a:lumMod val="75000"/>
                </a:schemeClr>
              </a:solidFill>
              <a:latin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72" y="0"/>
            <a:ext cx="6465093" cy="914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3" y="2179782"/>
            <a:ext cx="8201892" cy="34359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3359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97" y="3573253"/>
            <a:ext cx="9389784" cy="4278094"/>
          </a:xfrm>
          <a:prstGeom prst="rect">
            <a:avLst/>
          </a:prstGeom>
        </p:spPr>
        <p:txBody>
          <a:bodyPr wrap="square">
            <a:spAutoFit/>
          </a:bodyPr>
          <a:lstStyle/>
          <a:p>
            <a:pPr algn="ctr"/>
            <a:r>
              <a:rPr lang="bn-BD" sz="53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শাহ্‌ জাহান </a:t>
            </a:r>
            <a:r>
              <a:rPr lang="en-US" sz="53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কুতুবী</a:t>
            </a:r>
            <a:endParaRPr lang="bn-BD" sz="53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267"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BD" sz="4800" b="1" dirty="0">
                <a:ln/>
                <a:latin typeface="NikoshBAN" panose="02000000000000000000" pitchFamily="2" charset="0"/>
                <a:cs typeface="NikoshBAN" panose="02000000000000000000" pitchFamily="2" charset="0"/>
              </a:rPr>
              <a:t>আধুনগর ইসলামিয়া </a:t>
            </a:r>
            <a:r>
              <a:rPr lang="en-US" sz="4800" b="1" dirty="0" err="1">
                <a:ln/>
                <a:latin typeface="NikoshBAN" panose="02000000000000000000" pitchFamily="2" charset="0"/>
                <a:cs typeface="NikoshBAN" panose="02000000000000000000" pitchFamily="2" charset="0"/>
              </a:rPr>
              <a:t>কামিল</a:t>
            </a:r>
            <a:r>
              <a:rPr lang="bn-BD" sz="4800" b="1" dirty="0">
                <a:ln/>
                <a:latin typeface="NikoshBAN" panose="02000000000000000000" pitchFamily="2" charset="0"/>
                <a:cs typeface="NikoshBAN" panose="02000000000000000000" pitchFamily="2" charset="0"/>
              </a:rPr>
              <a:t> মাদ্‌রাসা</a:t>
            </a:r>
            <a:endParaRPr lang="en-US" sz="4800" b="1" dirty="0">
              <a:ln/>
              <a:latin typeface="NikoshBAN" panose="02000000000000000000" pitchFamily="2" charset="0"/>
              <a:cs typeface="NikoshBAN" panose="02000000000000000000" pitchFamily="2" charset="0"/>
            </a:endParaRPr>
          </a:p>
          <a:p>
            <a:pPr algn="ctr"/>
            <a:r>
              <a:rPr lang="en-US" sz="4800" b="1" dirty="0" err="1">
                <a:ln/>
                <a:latin typeface="NikoshBAN" panose="02000000000000000000" pitchFamily="2" charset="0"/>
                <a:cs typeface="NikoshBAN" panose="02000000000000000000" pitchFamily="2" charset="0"/>
              </a:rPr>
              <a:t>লোহাগাড়া</a:t>
            </a:r>
            <a:r>
              <a:rPr lang="en-US" sz="4800" b="1" dirty="0">
                <a:ln/>
                <a:latin typeface="NikoshBAN" panose="02000000000000000000" pitchFamily="2" charset="0"/>
                <a:cs typeface="NikoshBAN" panose="02000000000000000000" pitchFamily="2" charset="0"/>
              </a:rPr>
              <a:t> ,</a:t>
            </a:r>
            <a:r>
              <a:rPr lang="en-US" sz="4800" b="1" dirty="0" err="1">
                <a:ln/>
                <a:latin typeface="NikoshBAN" panose="02000000000000000000" pitchFamily="2" charset="0"/>
                <a:cs typeface="NikoshBAN" panose="02000000000000000000" pitchFamily="2" charset="0"/>
              </a:rPr>
              <a:t>চট্টগ্রাম</a:t>
            </a:r>
            <a:r>
              <a:rPr lang="en-US" sz="4800" b="1" dirty="0">
                <a:ln/>
                <a:latin typeface="NikoshBAN" panose="02000000000000000000" pitchFamily="2" charset="0"/>
                <a:cs typeface="NikoshBAN" panose="02000000000000000000" pitchFamily="2" charset="0"/>
              </a:rPr>
              <a:t> ।</a:t>
            </a:r>
          </a:p>
          <a:p>
            <a:pPr algn="ctr"/>
            <a:r>
              <a:rPr lang="en-US" sz="4267" b="1" dirty="0" err="1">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a:t>
            </a:r>
            <a:r>
              <a:rPr lang="en-US" sz="4267" b="1" dirty="0">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০১৮১৬৮৩০২৪৯</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mdshahjahankutuby1979@gmail.com</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Down Ribbon 4"/>
          <p:cNvSpPr/>
          <p:nvPr/>
        </p:nvSpPr>
        <p:spPr>
          <a:xfrm>
            <a:off x="6865548" y="272716"/>
            <a:ext cx="4531457" cy="1738544"/>
          </a:xfrm>
          <a:prstGeom prst="ribbon">
            <a:avLst>
              <a:gd name="adj1" fmla="val 15517"/>
              <a:gd name="adj2" fmla="val 6931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80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পরিচিতি</a:t>
            </a:r>
            <a:endParaRPr lang="en-US"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p:cNvSpPr/>
          <p:nvPr/>
        </p:nvSpPr>
        <p:spPr>
          <a:xfrm>
            <a:off x="11268367" y="0"/>
            <a:ext cx="6132944" cy="219361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189" indent="-457189" algn="ctr">
              <a:spcBef>
                <a:spcPct val="20000"/>
              </a:spcBef>
              <a:defRPr/>
            </a:pPr>
            <a:r>
              <a:rPr lang="bn-BD" sz="4267" b="1" u="sng" dirty="0">
                <a:solidFill>
                  <a:srgbClr val="0052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p>
          <a:p>
            <a:pPr marL="457189" indent="-457189" algn="ctr">
              <a:spcBef>
                <a:spcPct val="20000"/>
              </a:spcBef>
              <a:defRPr/>
            </a:pPr>
            <a:r>
              <a:rPr lang="bn-BD" sz="4267" b="1" dirty="0">
                <a:ln/>
                <a:solidFill>
                  <a:srgbClr val="4F032E"/>
                </a:solidFill>
                <a:latin typeface="NikoshBAN" panose="02000000000000000000" pitchFamily="2" charset="0"/>
                <a:cs typeface="NikoshBAN" panose="02000000000000000000" pitchFamily="2" charset="0"/>
              </a:rPr>
              <a:t>শ্রে</a:t>
            </a:r>
            <a:r>
              <a:rPr lang="en-US" sz="4267" b="1" dirty="0" err="1">
                <a:ln/>
                <a:solidFill>
                  <a:srgbClr val="4F032E"/>
                </a:solidFill>
                <a:latin typeface="NikoshBAN" panose="02000000000000000000" pitchFamily="2" charset="0"/>
                <a:cs typeface="NikoshBAN" panose="02000000000000000000" pitchFamily="2" charset="0"/>
              </a:rPr>
              <a:t>ণি</a:t>
            </a:r>
            <a:r>
              <a:rPr lang="en-US" sz="4267" b="1" dirty="0">
                <a:ln/>
                <a:solidFill>
                  <a:srgbClr val="4F032E"/>
                </a:solidFill>
                <a:latin typeface="NikoshBAN" panose="02000000000000000000" pitchFamily="2" charset="0"/>
                <a:cs typeface="NikoshBAN" panose="02000000000000000000" pitchFamily="2" charset="0"/>
              </a:rPr>
              <a:t>:</a:t>
            </a:r>
            <a:r>
              <a:rPr lang="bn-BD" sz="4267" b="1" dirty="0">
                <a:ln/>
                <a:solidFill>
                  <a:srgbClr val="4F032E"/>
                </a:solidFill>
                <a:latin typeface="NikoshBAN" panose="02000000000000000000" pitchFamily="2" charset="0"/>
                <a:cs typeface="NikoshBAN" panose="02000000000000000000" pitchFamily="2" charset="0"/>
              </a:rPr>
              <a:t> </a:t>
            </a:r>
            <a:r>
              <a:rPr lang="en-US" sz="4267" b="1" dirty="0">
                <a:ln/>
                <a:solidFill>
                  <a:srgbClr val="4F032E"/>
                </a:solidFill>
                <a:latin typeface="NikoshBAN" panose="02000000000000000000" pitchFamily="2" charset="0"/>
                <a:cs typeface="NikoshBAN" panose="02000000000000000000" pitchFamily="2" charset="0"/>
              </a:rPr>
              <a:t>9ম ও ১০ম</a:t>
            </a:r>
            <a:endParaRPr lang="bn-BD" sz="4267" b="1" dirty="0">
              <a:ln/>
              <a:solidFill>
                <a:srgbClr val="4F032E"/>
              </a:solidFill>
              <a:latin typeface="NikoshBAN" panose="02000000000000000000" pitchFamily="2" charset="0"/>
              <a:cs typeface="NikoshBAN" panose="02000000000000000000" pitchFamily="2" charset="0"/>
            </a:endParaRPr>
          </a:p>
          <a:p>
            <a:pPr marL="457189" indent="-457189" algn="ctr">
              <a:defRPr/>
            </a:pPr>
            <a:r>
              <a:rPr lang="bn-BD" sz="4267" b="1" dirty="0">
                <a:ln/>
                <a:solidFill>
                  <a:srgbClr val="4F032E"/>
                </a:solidFill>
                <a:latin typeface="NikoshBAN" panose="02000000000000000000" pitchFamily="2" charset="0"/>
                <a:cs typeface="NikoshBAN" panose="02000000000000000000" pitchFamily="2" charset="0"/>
              </a:rPr>
              <a:t>বিষয়ঃ </a:t>
            </a:r>
            <a:r>
              <a:rPr lang="bn-IN" sz="4267" b="1" dirty="0">
                <a:ln/>
                <a:solidFill>
                  <a:srgbClr val="4F032E"/>
                </a:solidFill>
                <a:latin typeface="NikoshBAN" panose="02000000000000000000" pitchFamily="2" charset="0"/>
                <a:cs typeface="NikoshBAN" panose="02000000000000000000" pitchFamily="2" charset="0"/>
              </a:rPr>
              <a:t>আকাইদ ও ফিকহ</a:t>
            </a:r>
            <a:endParaRPr lang="bn-BD" sz="4267" b="1" dirty="0">
              <a:ln/>
              <a:solidFill>
                <a:srgbClr val="4F032E"/>
              </a:solidFill>
              <a:latin typeface="NikoshBAN" panose="02000000000000000000" pitchFamily="2" charset="0"/>
              <a:cs typeface="NikoshBAN" panose="02000000000000000000" pitchFamily="2" charset="0"/>
            </a:endParaRPr>
          </a:p>
        </p:txBody>
      </p:sp>
      <p:sp>
        <p:nvSpPr>
          <p:cNvPr id="17" name="Equal 16"/>
          <p:cNvSpPr/>
          <p:nvPr/>
        </p:nvSpPr>
        <p:spPr>
          <a:xfrm rot="5400000">
            <a:off x="7222837" y="3639133"/>
            <a:ext cx="5227783" cy="2198255"/>
          </a:xfrm>
          <a:prstGeom prst="mathEqual">
            <a:avLst>
              <a:gd name="adj1" fmla="val 8174"/>
              <a:gd name="adj2" fmla="val 1176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893" y="2305390"/>
            <a:ext cx="5560292" cy="584166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461818" y="7514225"/>
            <a:ext cx="16680873" cy="20034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8377" y="1"/>
            <a:ext cx="3893985" cy="3464895"/>
          </a:xfrm>
          <a:prstGeom prst="rect">
            <a:avLst/>
          </a:prstGeom>
          <a:ln>
            <a:noFill/>
          </a:ln>
          <a:effectLst>
            <a:softEdge rad="112500"/>
          </a:effectLst>
        </p:spPr>
      </p:pic>
    </p:spTree>
    <p:extLst>
      <p:ext uri="{BB962C8B-B14F-4D97-AF65-F5344CB8AC3E}">
        <p14:creationId xmlns:p14="http://schemas.microsoft.com/office/powerpoint/2010/main" val="245509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5191" y="1619797"/>
            <a:ext cx="2241213" cy="5504873"/>
          </a:xfrm>
          <a:prstGeom prst="rect">
            <a:avLst/>
          </a:prstGeom>
        </p:spPr>
        <p:txBody>
          <a:bodyPr wrap="square">
            <a:prstTxWarp prst="textPlain">
              <a:avLst/>
            </a:prstTxWarp>
            <a:spAutoFit/>
          </a:bodyPr>
          <a:lstStyle/>
          <a:p>
            <a:pPr algn="ctr"/>
            <a:r>
              <a:rPr lang="bn-BD"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 </a:t>
            </a:r>
            <a:endParaRPr lang="en-US"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ctr"/>
            <a:r>
              <a:rPr lang="bn-BD"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দেখে </a:t>
            </a:r>
            <a:endParaRPr lang="en-US"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ctr"/>
            <a:r>
              <a:rPr lang="bn-BD"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চিন্তা </a:t>
            </a:r>
            <a:endParaRPr lang="en-US"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ctr"/>
            <a:r>
              <a:rPr lang="bn-BD"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bn-IN"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রি </a:t>
            </a:r>
            <a:endParaRPr lang="en-US" sz="4267"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9" name="TextBox 8"/>
          <p:cNvSpPr txBox="1"/>
          <p:nvPr/>
        </p:nvSpPr>
        <p:spPr>
          <a:xfrm>
            <a:off x="10903378" y="5309374"/>
            <a:ext cx="6368623" cy="3416320"/>
          </a:xfrm>
          <a:prstGeom prst="rect">
            <a:avLst/>
          </a:prstGeom>
          <a:noFill/>
        </p:spPr>
        <p:txBody>
          <a:bodyPr wrap="square" rtlCol="0">
            <a:spAutoFit/>
          </a:bodyPr>
          <a:lstStyle/>
          <a:p>
            <a:r>
              <a:rPr lang="en-US" sz="7200" b="1" dirty="0" err="1">
                <a:latin typeface="NikoshBAN" pitchFamily="2" charset="0"/>
                <a:cs typeface="NikoshBAN" pitchFamily="2" charset="0"/>
              </a:rPr>
              <a:t>উল্লেখিত</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ছবি</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গুলোর</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মাধ্যমে</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আমরা</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কি</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বুঝলাম</a:t>
            </a:r>
            <a:r>
              <a:rPr lang="en-US" sz="7200" b="1" dirty="0">
                <a:latin typeface="NikoshBAN" pitchFamily="2" charset="0"/>
                <a:cs typeface="NikoshBAN" pitchFamily="2" charset="0"/>
              </a:rPr>
              <a:t>?</a:t>
            </a:r>
            <a:endParaRPr lang="en-US" sz="72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524"/>
            <a:ext cx="6770077" cy="37359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839" y="492368"/>
            <a:ext cx="6512638" cy="3957332"/>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76446"/>
            <a:ext cx="6312877" cy="39565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355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26194" y="3796936"/>
            <a:ext cx="14316364" cy="1048832"/>
          </a:xfrm>
          <a:prstGeom prst="rect">
            <a:avLst/>
          </a:prstGeom>
        </p:spPr>
        <p:txBody>
          <a:bodyPr wrap="square">
            <a:prstTxWarp prst="textPlain">
              <a:avLst/>
            </a:prstTxWarp>
            <a:spAutoFit/>
          </a:bodyPr>
          <a:lstStyle/>
          <a:p>
            <a:pPr algn="ctr"/>
            <a:r>
              <a:rPr lang="ar-SA" sz="7200" b="1" spc="67" dirty="0">
                <a:ln w="0"/>
                <a:solidFill>
                  <a:schemeClr val="accent4">
                    <a:lumMod val="75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الباب الثاني:الإيمان بالله</a:t>
            </a:r>
            <a:endParaRPr lang="en-US" sz="7200" b="1" spc="67" dirty="0">
              <a:ln w="0"/>
              <a:solidFill>
                <a:schemeClr val="accent4">
                  <a:lumMod val="75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3" name="Rectangle 2"/>
          <p:cNvSpPr/>
          <p:nvPr/>
        </p:nvSpPr>
        <p:spPr>
          <a:xfrm>
            <a:off x="3733072" y="2420983"/>
            <a:ext cx="11042469" cy="1178559"/>
          </a:xfrm>
          <a:prstGeom prst="rect">
            <a:avLst/>
          </a:prstGeom>
        </p:spPr>
        <p:txBody>
          <a:bodyPr wrap="square">
            <a:prstTxWarp prst="textPlain">
              <a:avLst>
                <a:gd name="adj" fmla="val 49454"/>
              </a:avLst>
            </a:prstTxWarp>
            <a:spAutoFit/>
            <a:scene3d>
              <a:camera prst="orthographicFront"/>
              <a:lightRig rig="threePt" dir="t"/>
            </a:scene3d>
            <a:sp3d extrusionH="57150">
              <a:bevelT w="57150" h="38100" prst="hardEdge"/>
            </a:sp3d>
          </a:bodyPr>
          <a:lstStyle/>
          <a:p>
            <a:pPr algn="r" rtl="1"/>
            <a:r>
              <a:rPr lang="ar-SA" sz="5333" b="1" spc="67" dirty="0">
                <a:ln w="0"/>
                <a:solidFill>
                  <a:srgbClr val="7030A0"/>
                </a:solidFill>
                <a:effectLst>
                  <a:innerShdw blurRad="63500" dist="50800" dir="13500000">
                    <a:srgbClr val="000000">
                      <a:alpha val="50000"/>
                    </a:srgbClr>
                  </a:innerShdw>
                </a:effectLst>
                <a:latin typeface="NikoshBAN" pitchFamily="2" charset="0"/>
              </a:rPr>
              <a:t>القسم الأول:العقائد</a:t>
            </a:r>
            <a:endParaRPr lang="en-US" sz="5333" b="1" spc="67" dirty="0">
              <a:ln w="0"/>
              <a:solidFill>
                <a:srgbClr val="7030A0"/>
              </a:solidFill>
              <a:effectLst>
                <a:innerShdw blurRad="63500" dist="50800" dir="13500000">
                  <a:srgbClr val="000000">
                    <a:alpha val="50000"/>
                  </a:srgbClr>
                </a:innerShdw>
              </a:effectLst>
            </a:endParaRPr>
          </a:p>
        </p:txBody>
      </p:sp>
      <p:sp>
        <p:nvSpPr>
          <p:cNvPr id="17" name="Horizontal Scroll 16"/>
          <p:cNvSpPr/>
          <p:nvPr/>
        </p:nvSpPr>
        <p:spPr>
          <a:xfrm>
            <a:off x="5866183" y="1"/>
            <a:ext cx="7042244" cy="2111481"/>
          </a:xfrm>
          <a:prstGeom prst="horizontalScroll">
            <a:avLst/>
          </a:prstGeom>
          <a:solidFill>
            <a:schemeClr val="bg2">
              <a:lumMod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gd name="adj" fmla="val 47895"/>
              </a:avLst>
            </a:prstTxWarp>
          </a:bodyPr>
          <a:lstStyle/>
          <a:p>
            <a:pPr algn="ctr"/>
            <a:r>
              <a:rPr lang="bn-IN" sz="5867"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 পাঠ</a:t>
            </a:r>
            <a:endParaRPr lang="en-US" sz="5867"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Rectangle 3"/>
          <p:cNvSpPr/>
          <p:nvPr/>
        </p:nvSpPr>
        <p:spPr>
          <a:xfrm>
            <a:off x="1555933" y="6966858"/>
            <a:ext cx="14491063" cy="1550125"/>
          </a:xfrm>
          <a:prstGeom prst="rect">
            <a:avLst/>
          </a:prstGeom>
          <a:ln>
            <a:noFill/>
          </a:ln>
        </p:spPr>
        <p:txBody>
          <a:bodyPr wrap="none">
            <a:prstTxWarp prst="textPlain">
              <a:avLst/>
            </a:prstTxWarp>
            <a:spAutoFit/>
          </a:bodyPr>
          <a:lstStyle/>
          <a:p>
            <a:pPr algn="ctr"/>
            <a:r>
              <a:rPr lang="bn-BD" sz="3456"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আল কুরআনের আলোকে আল্লাহ তায়ালার পরিচয়</a:t>
            </a:r>
            <a:endParaRPr lang="en-US" sz="3456" b="1" spc="67"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0" name="Rectangle 9"/>
          <p:cNvSpPr/>
          <p:nvPr/>
        </p:nvSpPr>
        <p:spPr>
          <a:xfrm>
            <a:off x="2043612" y="5329644"/>
            <a:ext cx="13985969" cy="1225005"/>
          </a:xfrm>
          <a:prstGeom prst="rect">
            <a:avLst/>
          </a:prstGeom>
        </p:spPr>
        <p:txBody>
          <a:bodyPr wrap="square">
            <a:prstTxWarp prst="textPlain">
              <a:avLst>
                <a:gd name="adj" fmla="val 49454"/>
              </a:avLst>
            </a:prstTxWarp>
            <a:spAutoFit/>
            <a:scene3d>
              <a:camera prst="orthographicFront"/>
              <a:lightRig rig="threePt" dir="t"/>
            </a:scene3d>
            <a:sp3d extrusionH="57150">
              <a:bevelT w="57150" h="38100" prst="hardEdge"/>
            </a:sp3d>
          </a:bodyPr>
          <a:lstStyle/>
          <a:p>
            <a:pPr algn="r" rtl="1"/>
            <a:r>
              <a:rPr lang="ar-SA" sz="5333" b="1" spc="67" dirty="0">
                <a:ln w="0"/>
                <a:solidFill>
                  <a:srgbClr val="00B050"/>
                </a:solidFill>
                <a:effectLst>
                  <a:innerShdw blurRad="63500" dist="50800" dir="13500000">
                    <a:srgbClr val="000000">
                      <a:alpha val="50000"/>
                    </a:srgbClr>
                  </a:innerShdw>
                </a:effectLst>
                <a:latin typeface="NikoshBAN" pitchFamily="2" charset="0"/>
              </a:rPr>
              <a:t>الدرس الأول: معرفة الله سبحانه و تعالي  بضوء القران</a:t>
            </a:r>
            <a:endParaRPr lang="en-US" sz="5333" b="1" spc="67" dirty="0">
              <a:ln w="0"/>
              <a:solidFill>
                <a:srgbClr val="00B05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20113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3488" y="1668353"/>
            <a:ext cx="12290169" cy="6041397"/>
          </a:xfrm>
          <a:prstGeom prst="rect">
            <a:avLst/>
          </a:prstGeom>
          <a:noFill/>
        </p:spPr>
        <p:txBody>
          <a:bodyPr wrap="square" rtlCol="0">
            <a:spAutoFit/>
          </a:bodyPr>
          <a:lstStyle/>
          <a:p>
            <a:r>
              <a:rPr lang="bn-IN" sz="5867" b="1" dirty="0">
                <a:latin typeface="NikoshBAN" pitchFamily="2" charset="0"/>
                <a:cs typeface="NikoshBAN" pitchFamily="2" charset="0"/>
              </a:rPr>
              <a:t>     </a:t>
            </a:r>
            <a:r>
              <a:rPr lang="bn-IN" sz="5867" b="1" dirty="0">
                <a:ln w="1905"/>
                <a:effectLst>
                  <a:innerShdw blurRad="69850" dist="43180" dir="5400000">
                    <a:srgbClr val="000000">
                      <a:alpha val="65000"/>
                    </a:srgbClr>
                  </a:innerShdw>
                </a:effectLst>
                <a:latin typeface="NikoshBAN" pitchFamily="2" charset="0"/>
                <a:cs typeface="NikoshBAN" pitchFamily="2" charset="0"/>
              </a:rPr>
              <a:t>এই পাঠ শেষে শিক্ষার্থীরা...</a:t>
            </a:r>
          </a:p>
          <a:p>
            <a:endParaRPr lang="bn-IN" sz="3456" b="1" dirty="0">
              <a:latin typeface="Arial" panose="020B0604020202020204" pitchFamily="34" charset="0"/>
              <a:cs typeface="NikoshBAN" pitchFamily="2" charset="0"/>
            </a:endParaRPr>
          </a:p>
          <a:p>
            <a:pPr marL="609585" indent="-609585">
              <a:buFont typeface="Wingdings" pitchFamily="2" charset="2"/>
              <a:buChar char="q"/>
            </a:pPr>
            <a:r>
              <a:rPr lang="ar-SA" sz="5333" b="1" spc="67"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الإيمان بالله </a:t>
            </a:r>
            <a:r>
              <a:rPr lang="en-US" sz="5867" b="1" spc="67" dirty="0" err="1">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a:t>
            </a:r>
            <a:r>
              <a:rPr lang="en-US" sz="5867" b="1" dirty="0">
                <a:latin typeface="NikoshBAN" pitchFamily="2" charset="0"/>
                <a:cs typeface="NikoshBAN" pitchFamily="2" charset="0"/>
              </a:rPr>
              <a:t> </a:t>
            </a:r>
            <a:r>
              <a:rPr lang="bn-IN" sz="5867" b="1" dirty="0">
                <a:latin typeface="NikoshBAN" pitchFamily="2" charset="0"/>
                <a:cs typeface="NikoshBAN" pitchFamily="2" charset="0"/>
              </a:rPr>
              <a:t>পরিচয় বলতে পারবে।</a:t>
            </a:r>
          </a:p>
          <a:p>
            <a:pPr marL="380990" indent="-380990">
              <a:buFont typeface="Wingdings" pitchFamily="2" charset="2"/>
              <a:buChar char="q"/>
            </a:pPr>
            <a:r>
              <a:rPr lang="ar-SA" sz="4800" b="1" spc="67" dirty="0">
                <a:ln w="0"/>
                <a:effectLst>
                  <a:innerShdw blurRad="63500" dist="50800" dir="13500000">
                    <a:srgbClr val="000000">
                      <a:alpha val="50000"/>
                    </a:srgbClr>
                  </a:innerShdw>
                </a:effectLst>
                <a:latin typeface="Arial" panose="020B0604020202020204" pitchFamily="34" charset="0"/>
              </a:rPr>
              <a:t>الإيمان بالله </a:t>
            </a:r>
            <a:r>
              <a:rPr lang="ar-SA" sz="4800" b="1" dirty="0"/>
              <a:t> </a:t>
            </a:r>
            <a:r>
              <a:rPr lang="en-US" sz="5867" b="1" spc="67" dirty="0">
                <a:ln w="0"/>
                <a:effectLst>
                  <a:innerShdw blurRad="63500" dist="50800" dir="13500000">
                    <a:srgbClr val="000000">
                      <a:alpha val="50000"/>
                    </a:srgbClr>
                  </a:innerShdw>
                </a:effectLst>
                <a:latin typeface="NikoshBAN" pitchFamily="2" charset="0"/>
              </a:rPr>
              <a:t>  </a:t>
            </a:r>
            <a:r>
              <a:rPr lang="bn-BD" sz="5867" b="1" spc="67" dirty="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এর উদ্দেশ্য </a:t>
            </a:r>
            <a:r>
              <a:rPr lang="bn-IN" sz="5867" b="1" dirty="0">
                <a:latin typeface="NikoshBAN" pitchFamily="2" charset="0"/>
                <a:cs typeface="NikoshBAN" pitchFamily="2" charset="0"/>
              </a:rPr>
              <a:t>বর্ণনা করতে পারবে।</a:t>
            </a:r>
            <a:endParaRPr lang="en-US" sz="5867" b="1" dirty="0">
              <a:latin typeface="NikoshBAN" pitchFamily="2" charset="0"/>
              <a:cs typeface="NikoshBAN" pitchFamily="2" charset="0"/>
            </a:endParaRPr>
          </a:p>
          <a:p>
            <a:pPr marL="380990" indent="-380990">
              <a:buFont typeface="Wingdings" pitchFamily="2" charset="2"/>
              <a:buChar char="q"/>
            </a:pPr>
            <a:r>
              <a:rPr lang="bn-BD" sz="5867" b="1" dirty="0">
                <a:latin typeface="NikoshBAN" pitchFamily="2" charset="0"/>
                <a:cs typeface="NikoshBAN" pitchFamily="2" charset="0"/>
              </a:rPr>
              <a:t>আল </a:t>
            </a:r>
            <a:r>
              <a:rPr lang="en-US" sz="5867" b="1" dirty="0" err="1">
                <a:latin typeface="NikoshBAN" pitchFamily="2" charset="0"/>
                <a:cs typeface="NikoshBAN" pitchFamily="2" charset="0"/>
              </a:rPr>
              <a:t>কুরাআ</a:t>
            </a:r>
            <a:r>
              <a:rPr lang="bn-BD" sz="5867" b="1" dirty="0">
                <a:latin typeface="NikoshBAN" pitchFamily="2" charset="0"/>
                <a:cs typeface="NikoshBAN" pitchFamily="2" charset="0"/>
              </a:rPr>
              <a:t>নের আলোকে </a:t>
            </a:r>
            <a:r>
              <a:rPr lang="bn-BD" sz="5867" b="1" dirty="0" smtClean="0">
                <a:latin typeface="NikoshBAN" pitchFamily="2" charset="0"/>
                <a:cs typeface="NikoshBAN" pitchFamily="2" charset="0"/>
              </a:rPr>
              <a:t>মহান </a:t>
            </a:r>
            <a:r>
              <a:rPr lang="bn-BD" sz="5867" b="1" dirty="0">
                <a:latin typeface="NikoshBAN" pitchFamily="2" charset="0"/>
                <a:cs typeface="NikoshBAN" pitchFamily="2" charset="0"/>
              </a:rPr>
              <a:t>আল্লাহর তায়ালার পরিচিয় </a:t>
            </a:r>
            <a:r>
              <a:rPr lang="bn-IN" sz="5867" b="1" dirty="0">
                <a:latin typeface="NikoshBAN" pitchFamily="2" charset="0"/>
                <a:cs typeface="NikoshBAN" pitchFamily="2" charset="0"/>
              </a:rPr>
              <a:t>ব্যাখ্যা করতে পারবে।</a:t>
            </a:r>
          </a:p>
          <a:p>
            <a:pPr algn="ctr"/>
            <a:endParaRPr lang="bn-IN" sz="5867" b="1" dirty="0">
              <a:latin typeface="NikoshBAN" pitchFamily="2" charset="0"/>
              <a:cs typeface="NikoshBAN" pitchFamily="2" charset="0"/>
            </a:endParaRPr>
          </a:p>
        </p:txBody>
      </p:sp>
      <p:sp>
        <p:nvSpPr>
          <p:cNvPr id="8" name="TextBox 7"/>
          <p:cNvSpPr txBox="1"/>
          <p:nvPr/>
        </p:nvSpPr>
        <p:spPr>
          <a:xfrm>
            <a:off x="7017792" y="-139339"/>
            <a:ext cx="3352200" cy="1446550"/>
          </a:xfrm>
          <a:prstGeom prst="rect">
            <a:avLst/>
          </a:prstGeom>
          <a:noFill/>
        </p:spPr>
        <p:txBody>
          <a:bodyPr wrap="none" rtlCol="0">
            <a:spAutoFit/>
            <a:scene3d>
              <a:camera prst="orthographicFront"/>
              <a:lightRig rig="threePt" dir="t"/>
            </a:scene3d>
            <a:sp3d extrusionH="57150">
              <a:bevelT w="38100" h="38100"/>
            </a:sp3d>
          </a:bodyPr>
          <a:lstStyle/>
          <a:p>
            <a:r>
              <a:rPr lang="bn-IN" sz="8800" b="1" u="sng" dirty="0">
                <a:latin typeface="NikoshBAN" pitchFamily="2" charset="0"/>
                <a:cs typeface="NikoshBAN" pitchFamily="2" charset="0"/>
              </a:rPr>
              <a:t>শিখনফল</a:t>
            </a:r>
            <a:endParaRPr lang="en-US" sz="3456" b="1" u="sng" dirty="0">
              <a:latin typeface="NikoshBAN" pitchFamily="2" charset="0"/>
              <a:cs typeface="NikoshBAN" pitchFamily="2" charset="0"/>
            </a:endParaRPr>
          </a:p>
        </p:txBody>
      </p:sp>
      <p:sp>
        <p:nvSpPr>
          <p:cNvPr id="2" name="Oval 1"/>
          <p:cNvSpPr/>
          <p:nvPr/>
        </p:nvSpPr>
        <p:spPr>
          <a:xfrm>
            <a:off x="0" y="571861"/>
            <a:ext cx="4450080" cy="818605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Plain">
              <a:avLst/>
            </a:prstTxWarp>
            <a:noAutofit/>
            <a:scene3d>
              <a:camera prst="perspectiveRight"/>
              <a:lightRig rig="threePt" dir="t"/>
            </a:scene3d>
            <a:sp3d extrusionH="57150">
              <a:bevelT w="38100" h="38100" prst="slope"/>
            </a:sp3d>
          </a:bodyPr>
          <a:lstStyle/>
          <a:p>
            <a:pPr algn="r"/>
            <a:r>
              <a:rPr lang="ar-SA" sz="6400" b="1" dirty="0">
                <a:solidFill>
                  <a:srgbClr val="0070C0"/>
                </a:solidFill>
              </a:rPr>
              <a:t>الايمان</a:t>
            </a:r>
          </a:p>
          <a:p>
            <a:pPr algn="r"/>
            <a:r>
              <a:rPr lang="ar-SA" sz="6400" b="1" dirty="0">
                <a:solidFill>
                  <a:srgbClr val="0070C0"/>
                </a:solidFill>
              </a:rPr>
              <a:t>  بالله</a:t>
            </a:r>
            <a:endParaRPr lang="en-US" sz="6400" dirty="0">
              <a:solidFill>
                <a:srgbClr val="0070C0"/>
              </a:solidFill>
            </a:endParaRPr>
          </a:p>
        </p:txBody>
      </p:sp>
    </p:spTree>
    <p:extLst>
      <p:ext uri="{BB962C8B-B14F-4D97-AF65-F5344CB8AC3E}">
        <p14:creationId xmlns:p14="http://schemas.microsoft.com/office/powerpoint/2010/main" val="127113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275" y="156753"/>
            <a:ext cx="13782856" cy="933297"/>
          </a:xfrm>
          <a:prstGeom prst="rect">
            <a:avLst/>
          </a:prstGeom>
        </p:spPr>
        <p:txBody>
          <a:bodyPr wrap="square">
            <a:prstTxWarp prst="textPlain">
              <a:avLst/>
            </a:prstTxWarp>
            <a:spAutoFit/>
          </a:bodyPr>
          <a:lstStyle/>
          <a:p>
            <a:pPr marL="761981" indent="-761981">
              <a:buFont typeface="Wingdings" pitchFamily="2" charset="2"/>
              <a:buChar char="q"/>
            </a:pPr>
            <a:r>
              <a:rPr lang="en-US" sz="6400" b="1" spc="67" dirty="0">
                <a:ln w="0"/>
                <a:effectLst>
                  <a:innerShdw blurRad="63500" dist="50800" dir="13500000">
                    <a:srgbClr val="000000">
                      <a:alpha val="50000"/>
                    </a:srgbClr>
                  </a:innerShdw>
                </a:effectLst>
                <a:latin typeface="NikoshBAN" pitchFamily="2" charset="0"/>
                <a:cs typeface="NikoshBAN" pitchFamily="2" charset="0"/>
              </a:rPr>
              <a:t> </a:t>
            </a:r>
            <a:r>
              <a:rPr lang="ar-SA" sz="6400" b="1" spc="67" dirty="0">
                <a:ln w="0"/>
                <a:effectLst>
                  <a:innerShdw blurRad="63500" dist="50800" dir="13500000">
                    <a:srgbClr val="000000">
                      <a:alpha val="50000"/>
                    </a:srgbClr>
                  </a:innerShdw>
                </a:effectLst>
                <a:latin typeface="Arial" panose="020B0604020202020204" pitchFamily="34" charset="0"/>
              </a:rPr>
              <a:t>الإيمان بالله</a:t>
            </a:r>
            <a:r>
              <a:rPr lang="en-US" sz="6400" b="1" spc="67" dirty="0">
                <a:ln w="0"/>
                <a:effectLst>
                  <a:innerShdw blurRad="63500" dist="50800" dir="13500000">
                    <a:srgbClr val="000000">
                      <a:alpha val="50000"/>
                    </a:srgbClr>
                  </a:innerShdw>
                </a:effectLst>
                <a:latin typeface="NikoshBAN" pitchFamily="2" charset="0"/>
              </a:rPr>
              <a:t> </a:t>
            </a:r>
            <a:r>
              <a:rPr lang="bn-IN" sz="6400" b="1" spc="67" dirty="0">
                <a:ln w="0"/>
                <a:effectLst>
                  <a:innerShdw blurRad="63500" dist="50800" dir="13500000">
                    <a:srgbClr val="000000">
                      <a:alpha val="50000"/>
                    </a:srgbClr>
                  </a:innerShdw>
                </a:effectLst>
                <a:latin typeface="NikoshBAN" pitchFamily="2" charset="0"/>
                <a:cs typeface="NikoshBAN" pitchFamily="2" charset="0"/>
              </a:rPr>
              <a:t>শব্দের আভিধানিক অর্থ </a:t>
            </a:r>
            <a:endParaRPr lang="en-US" sz="6400" b="1" spc="67" dirty="0">
              <a:ln w="0"/>
              <a:effectLst>
                <a:innerShdw blurRad="63500" dist="50800" dir="13500000">
                  <a:srgbClr val="000000">
                    <a:alpha val="50000"/>
                  </a:srgbClr>
                </a:innerShdw>
              </a:effectLst>
            </a:endParaRPr>
          </a:p>
        </p:txBody>
      </p:sp>
      <p:sp>
        <p:nvSpPr>
          <p:cNvPr id="12" name="TextBox 11"/>
          <p:cNvSpPr txBox="1"/>
          <p:nvPr/>
        </p:nvSpPr>
        <p:spPr>
          <a:xfrm>
            <a:off x="204930" y="2376676"/>
            <a:ext cx="7233363" cy="5509200"/>
          </a:xfrm>
          <a:prstGeom prst="rect">
            <a:avLst/>
          </a:prstGeom>
          <a:noFill/>
        </p:spPr>
        <p:txBody>
          <a:bodyPr wrap="square" rtlCol="0">
            <a:spAutoFit/>
          </a:bodyPr>
          <a:lstStyle/>
          <a:p>
            <a:pPr marL="761981" indent="-761981">
              <a:buFont typeface="Wingdings" panose="05000000000000000000" pitchFamily="2" charset="2"/>
              <a:buChar char="v"/>
            </a:pPr>
            <a:r>
              <a:rPr lang="bn-IN" sz="3733" b="1" dirty="0">
                <a:latin typeface="NikoshBAN" panose="02000000000000000000" pitchFamily="2" charset="0"/>
                <a:cs typeface="NikoshBAN" panose="02000000000000000000" pitchFamily="2" charset="0"/>
              </a:rPr>
              <a:t> </a:t>
            </a:r>
            <a:r>
              <a:rPr lang="ar-SA" sz="4800" b="1" dirty="0">
                <a:latin typeface="NikoshBAN" panose="02000000000000000000" pitchFamily="2" charset="0"/>
              </a:rPr>
              <a:t>الايمان</a:t>
            </a:r>
            <a:r>
              <a:rPr lang="bn-IN" sz="4800" b="1" dirty="0">
                <a:latin typeface="NikoshBAN" panose="02000000000000000000" pitchFamily="2" charset="0"/>
              </a:rPr>
              <a:t> </a:t>
            </a:r>
            <a:r>
              <a:rPr lang="bn-IN" sz="4800" b="1" dirty="0">
                <a:latin typeface="NikoshBAN" panose="02000000000000000000" pitchFamily="2" charset="0"/>
                <a:cs typeface="NikoshBAN" panose="02000000000000000000" pitchFamily="2" charset="0"/>
              </a:rPr>
              <a:t>আরবী শব্দ।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এটি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বাবে</a:t>
            </a:r>
            <a:r>
              <a:rPr lang="en-US" sz="4800" b="1" dirty="0">
                <a:latin typeface="NikoshBAN" pitchFamily="2" charset="0"/>
              </a:rPr>
              <a:t> </a:t>
            </a:r>
            <a:r>
              <a:rPr lang="ar-SA" sz="4800" b="1" dirty="0">
                <a:latin typeface="NikoshBAN" pitchFamily="2" charset="0"/>
              </a:rPr>
              <a:t>افعال </a:t>
            </a:r>
            <a:r>
              <a:rPr lang="en-US" sz="4800" b="1" dirty="0">
                <a:latin typeface="NikoshBAN" pitchFamily="2" charset="0"/>
              </a:rPr>
              <a:t> </a:t>
            </a:r>
            <a:r>
              <a:rPr lang="en-US" sz="4800" b="1" dirty="0" err="1">
                <a:latin typeface="NikoshBAN" panose="02000000000000000000" pitchFamily="2" charset="0"/>
                <a:cs typeface="NikoshBAN" panose="02000000000000000000" pitchFamily="2" charset="0"/>
              </a:rPr>
              <a:t>এর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মাসদার</a:t>
            </a:r>
            <a:r>
              <a:rPr lang="en-US" sz="4800" b="1" dirty="0">
                <a:latin typeface="NikoshBAN" panose="02000000000000000000" pitchFamily="2" charset="0"/>
                <a:cs typeface="NikoshBAN" panose="02000000000000000000" pitchFamily="2" charset="0"/>
              </a:rPr>
              <a:t> । </a:t>
            </a:r>
            <a:r>
              <a:rPr lang="en-US" sz="4800" b="1" dirty="0" err="1">
                <a:latin typeface="NikoshBAN" panose="02000000000000000000" pitchFamily="2" charset="0"/>
                <a:cs typeface="NikoshBAN" panose="02000000000000000000" pitchFamily="2" charset="0"/>
              </a:rPr>
              <a:t>এটি</a:t>
            </a:r>
            <a:r>
              <a:rPr lang="en-US" sz="4800" b="1" dirty="0">
                <a:latin typeface="NikoshBAN" panose="02000000000000000000" pitchFamily="2" charset="0"/>
                <a:cs typeface="NikoshBAN" panose="02000000000000000000" pitchFamily="2" charset="0"/>
              </a:rPr>
              <a:t> </a:t>
            </a:r>
            <a:r>
              <a:rPr lang="ar-SA" sz="4800" b="1" dirty="0">
                <a:latin typeface="NikoshBAN" panose="02000000000000000000" pitchFamily="2" charset="0"/>
              </a:rPr>
              <a:t>أمن </a:t>
            </a:r>
            <a:r>
              <a:rPr lang="en-US" sz="4800" b="1" dirty="0" err="1">
                <a:latin typeface="NikoshBAN" panose="02000000000000000000" pitchFamily="2" charset="0"/>
                <a:cs typeface="NikoshBAN" panose="02000000000000000000" pitchFamily="2" charset="0"/>
              </a:rPr>
              <a:t>মাদ্দা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থেকে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নির্গত</a:t>
            </a:r>
            <a:r>
              <a:rPr lang="en-US" sz="4800" b="1" dirty="0">
                <a:latin typeface="NikoshBAN" panose="02000000000000000000" pitchFamily="2" charset="0"/>
                <a:cs typeface="NikoshBAN" panose="02000000000000000000" pitchFamily="2" charset="0"/>
              </a:rPr>
              <a:t> ।</a:t>
            </a:r>
          </a:p>
          <a:p>
            <a:r>
              <a:rPr lang="bn-IN" sz="4800" b="1" dirty="0">
                <a:latin typeface="NikoshBAN" panose="02000000000000000000" pitchFamily="2" charset="0"/>
                <a:cs typeface="NikoshBAN" panose="02000000000000000000" pitchFamily="2" charset="0"/>
              </a:rPr>
              <a:t>শাব্দিক অর্থ</a:t>
            </a:r>
            <a:r>
              <a:rPr lang="en-US" sz="4800" b="1" dirty="0">
                <a:latin typeface="NikoshBAN" panose="02000000000000000000" pitchFamily="2" charset="0"/>
                <a:cs typeface="NikoshBAN" panose="02000000000000000000" pitchFamily="2" charset="0"/>
              </a:rPr>
              <a:t>……</a:t>
            </a:r>
            <a:endParaRPr lang="ar-SA" sz="4800" b="1" dirty="0">
              <a:latin typeface="NikoshBAN" panose="02000000000000000000" pitchFamily="2" charset="0"/>
              <a:cs typeface="NikoshBAN" panose="02000000000000000000" pitchFamily="2" charset="0"/>
            </a:endParaRPr>
          </a:p>
          <a:p>
            <a:pPr marL="1219170" indent="-1219170">
              <a:buFont typeface="+mj-lt"/>
              <a:buAutoNum type="arabicPeriod"/>
            </a:pPr>
            <a:r>
              <a:rPr lang="ar-SA" sz="4800" b="1" dirty="0">
                <a:latin typeface="NikoshBAN" panose="02000000000000000000" pitchFamily="2" charset="0"/>
              </a:rPr>
              <a:t>التصديق</a:t>
            </a:r>
            <a:r>
              <a:rPr lang="en-US" sz="4800" b="1" dirty="0">
                <a:latin typeface="NikoshBAN" panose="02000000000000000000" pitchFamily="2" charset="0"/>
              </a:rPr>
              <a:t> </a:t>
            </a:r>
            <a:r>
              <a:rPr lang="en-US" sz="4800" b="1" dirty="0" err="1">
                <a:latin typeface="NikoshBAN" panose="02000000000000000000" pitchFamily="2" charset="0"/>
                <a:cs typeface="NikoshBAN" panose="02000000000000000000" pitchFamily="2" charset="0"/>
              </a:rPr>
              <a:t>তথা</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বিশ্বাস</a:t>
            </a:r>
            <a:endParaRPr lang="ar-SA" sz="4800" b="1" dirty="0">
              <a:latin typeface="NikoshBAN" panose="02000000000000000000" pitchFamily="2" charset="0"/>
              <a:cs typeface="NikoshBAN" panose="02000000000000000000" pitchFamily="2" charset="0"/>
            </a:endParaRPr>
          </a:p>
          <a:p>
            <a:pPr marL="1219170" indent="-1219170">
              <a:buFont typeface="+mj-lt"/>
              <a:buAutoNum type="arabicPeriod"/>
            </a:pPr>
            <a:r>
              <a:rPr lang="ar-SA" sz="4800" b="1" dirty="0">
                <a:latin typeface="NikoshBAN" panose="02000000000000000000" pitchFamily="2" charset="0"/>
                <a:cs typeface="NikoshBAN" panose="02000000000000000000" pitchFamily="2" charset="0"/>
              </a:rPr>
              <a:t> </a:t>
            </a:r>
            <a:r>
              <a:rPr lang="ar-SA" sz="4800" b="1" dirty="0">
                <a:latin typeface="NikoshBAN" pitchFamily="2" charset="0"/>
              </a:rPr>
              <a:t>الانقياد</a:t>
            </a:r>
            <a:r>
              <a:rPr lang="en-US" sz="4800" b="1" dirty="0" err="1">
                <a:latin typeface="NikoshBAN" pitchFamily="2" charset="0"/>
                <a:cs typeface="NikoshBAN" pitchFamily="2" charset="0"/>
              </a:rPr>
              <a:t>বা</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আনুগত্য</a:t>
            </a:r>
            <a:r>
              <a:rPr lang="en-US" sz="6400" b="1" dirty="0">
                <a:latin typeface="NikoshBAN" pitchFamily="2" charset="0"/>
                <a:cs typeface="NikoshBAN" pitchFamily="2" charset="0"/>
              </a:rPr>
              <a:t> </a:t>
            </a:r>
            <a:endParaRPr lang="en-US" sz="6400" b="1" dirty="0"/>
          </a:p>
          <a:p>
            <a:pPr marL="1219170" indent="-1219170">
              <a:buFont typeface="+mj-lt"/>
              <a:buAutoNum type="arabicPeriod"/>
            </a:pP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করা</a:t>
            </a:r>
            <a:r>
              <a:rPr lang="ar-SA" sz="4800" b="1" dirty="0">
                <a:latin typeface="NikoshBAN" panose="02000000000000000000" pitchFamily="2" charset="0"/>
              </a:rPr>
              <a:t>  </a:t>
            </a:r>
            <a:r>
              <a:rPr lang="en-US" sz="4800" b="1" dirty="0" err="1">
                <a:latin typeface="NikoshBAN" pitchFamily="2" charset="0"/>
                <a:cs typeface="NikoshBAN" pitchFamily="2" charset="0"/>
              </a:rPr>
              <a:t>নিরাপত্তা</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দান</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করা</a:t>
            </a:r>
            <a:r>
              <a:rPr lang="en-US" sz="4800" b="1" dirty="0">
                <a:latin typeface="NikoshBAN" pitchFamily="2" charset="0"/>
                <a:cs typeface="NikoshBAN" pitchFamily="2" charset="0"/>
              </a:rPr>
              <a:t> </a:t>
            </a:r>
            <a:endParaRPr lang="en-US" sz="4800" b="1" dirty="0"/>
          </a:p>
        </p:txBody>
      </p:sp>
      <p:sp>
        <p:nvSpPr>
          <p:cNvPr id="7" name="TextBox 6"/>
          <p:cNvSpPr txBox="1"/>
          <p:nvPr/>
        </p:nvSpPr>
        <p:spPr>
          <a:xfrm>
            <a:off x="0" y="1343113"/>
            <a:ext cx="8392424" cy="913007"/>
          </a:xfrm>
          <a:prstGeom prst="rect">
            <a:avLst/>
          </a:prstGeom>
          <a:noFill/>
        </p:spPr>
        <p:txBody>
          <a:bodyPr wrap="square" rtlCol="0">
            <a:spAutoFit/>
          </a:bodyPr>
          <a:lstStyle/>
          <a:p>
            <a:r>
              <a:rPr lang="en-US" sz="5333" b="1" dirty="0"/>
              <a:t> </a:t>
            </a:r>
            <a:r>
              <a:rPr lang="ar-SA" sz="5333" b="1" spc="67" dirty="0">
                <a:ln w="0"/>
                <a:solidFill>
                  <a:srgbClr val="7030A0"/>
                </a:solidFill>
                <a:effectLst>
                  <a:innerShdw blurRad="63500" dist="50800" dir="13500000">
                    <a:srgbClr val="000000">
                      <a:alpha val="50000"/>
                    </a:srgbClr>
                  </a:innerShdw>
                </a:effectLst>
                <a:latin typeface="NikoshBAN" pitchFamily="2" charset="0"/>
              </a:rPr>
              <a:t> </a:t>
            </a:r>
            <a:r>
              <a:rPr lang="ar-SA" sz="5333" b="1" spc="67" dirty="0">
                <a:ln w="0"/>
                <a:effectLst>
                  <a:innerShdw blurRad="63500" dist="50800" dir="13500000">
                    <a:srgbClr val="000000">
                      <a:alpha val="50000"/>
                    </a:srgbClr>
                  </a:innerShdw>
                </a:effectLst>
                <a:latin typeface="Arial" panose="020B0604020202020204" pitchFamily="34" charset="0"/>
              </a:rPr>
              <a:t>الإيمان بالله </a:t>
            </a:r>
            <a:r>
              <a:rPr lang="ar-SA" sz="5333" b="1" dirty="0"/>
              <a:t> </a:t>
            </a:r>
            <a:r>
              <a:rPr lang="en-US" sz="5333" b="1" spc="67" dirty="0">
                <a:ln w="0"/>
                <a:effectLst>
                  <a:innerShdw blurRad="63500" dist="50800" dir="13500000">
                    <a:srgbClr val="000000">
                      <a:alpha val="50000"/>
                    </a:srgbClr>
                  </a:innerShdw>
                </a:effectLst>
                <a:latin typeface="NikoshBAN" pitchFamily="2" charset="0"/>
              </a:rPr>
              <a:t> </a:t>
            </a:r>
            <a:r>
              <a:rPr lang="bn-IN" sz="5333" b="1" dirty="0">
                <a:latin typeface="NikoshBAN" panose="02000000000000000000" pitchFamily="2" charset="0"/>
                <a:cs typeface="NikoshBAN" panose="02000000000000000000" pitchFamily="2" charset="0"/>
              </a:rPr>
              <a:t>হলো </a:t>
            </a:r>
            <a:r>
              <a:rPr lang="en-US" sz="5333" b="1" dirty="0" err="1">
                <a:latin typeface="NikoshBAN" panose="02000000000000000000" pitchFamily="2" charset="0"/>
                <a:cs typeface="NikoshBAN" panose="02000000000000000000" pitchFamily="2" charset="0"/>
              </a:rPr>
              <a:t>যৌগিক</a:t>
            </a:r>
            <a:r>
              <a:rPr lang="en-US" sz="5333" b="1" dirty="0">
                <a:latin typeface="NikoshBAN" panose="02000000000000000000" pitchFamily="2" charset="0"/>
                <a:cs typeface="NikoshBAN" panose="02000000000000000000" pitchFamily="2" charset="0"/>
              </a:rPr>
              <a:t> </a:t>
            </a:r>
            <a:r>
              <a:rPr lang="en-US" sz="5333" b="1" dirty="0" err="1">
                <a:latin typeface="NikoshBAN" panose="02000000000000000000" pitchFamily="2" charset="0"/>
                <a:cs typeface="NikoshBAN" panose="02000000000000000000" pitchFamily="2" charset="0"/>
              </a:rPr>
              <a:t>শব্দ</a:t>
            </a:r>
            <a:r>
              <a:rPr lang="en-US" sz="5333" b="1" dirty="0">
                <a:latin typeface="NikoshBAN" panose="02000000000000000000" pitchFamily="2" charset="0"/>
                <a:cs typeface="NikoshBAN" panose="02000000000000000000" pitchFamily="2" charset="0"/>
              </a:rPr>
              <a:t> ।</a:t>
            </a:r>
            <a:r>
              <a:rPr lang="bn-IN" sz="5333" b="1" dirty="0">
                <a:latin typeface="NikoshBAN" panose="02000000000000000000" pitchFamily="2" charset="0"/>
                <a:cs typeface="NikoshBAN" panose="02000000000000000000" pitchFamily="2" charset="0"/>
              </a:rPr>
              <a:t> </a:t>
            </a:r>
            <a:endParaRPr lang="en-US" sz="5333" b="1" dirty="0">
              <a:latin typeface="NikoshBAN" panose="02000000000000000000" pitchFamily="2" charset="0"/>
              <a:cs typeface="NikoshBAN" panose="02000000000000000000" pitchFamily="2" charset="0"/>
            </a:endParaRPr>
          </a:p>
        </p:txBody>
      </p:sp>
      <p:sp>
        <p:nvSpPr>
          <p:cNvPr id="8" name="TextBox 7"/>
          <p:cNvSpPr txBox="1"/>
          <p:nvPr/>
        </p:nvSpPr>
        <p:spPr>
          <a:xfrm>
            <a:off x="7482964" y="7386648"/>
            <a:ext cx="9503775" cy="1569660"/>
          </a:xfrm>
          <a:prstGeom prst="rect">
            <a:avLst/>
          </a:prstGeom>
          <a:noFill/>
        </p:spPr>
        <p:txBody>
          <a:bodyPr wrap="square" rtlCol="0">
            <a:spAutoFit/>
          </a:bodyPr>
          <a:lstStyle/>
          <a:p>
            <a:pPr marL="761981" indent="-761981">
              <a:buFont typeface="Wingdings" panose="05000000000000000000" pitchFamily="2" charset="2"/>
              <a:buChar char="q"/>
            </a:pPr>
            <a:r>
              <a:rPr lang="en-US" sz="4800" b="1" spc="67" dirty="0" err="1" smtClean="0">
                <a:ln w="0"/>
                <a:effectLst>
                  <a:innerShdw blurRad="63500" dist="50800" dir="13500000">
                    <a:srgbClr val="000000">
                      <a:alpha val="50000"/>
                    </a:srgbClr>
                  </a:innerShdw>
                </a:effectLst>
                <a:latin typeface="Arial" panose="020B0604020202020204" pitchFamily="34" charset="0"/>
              </a:rPr>
              <a:t>সুতারাং</a:t>
            </a:r>
            <a:r>
              <a:rPr lang="en-US" sz="4800" b="1" dirty="0" smtClean="0"/>
              <a:t> </a:t>
            </a:r>
            <a:r>
              <a:rPr lang="ar-SA" sz="4800" b="1" spc="67" dirty="0">
                <a:ln w="0"/>
                <a:effectLst>
                  <a:innerShdw blurRad="63500" dist="50800" dir="13500000">
                    <a:srgbClr val="000000">
                      <a:alpha val="50000"/>
                    </a:srgbClr>
                  </a:innerShdw>
                </a:effectLst>
                <a:latin typeface="Arial" panose="020B0604020202020204" pitchFamily="34" charset="0"/>
              </a:rPr>
              <a:t>الإيمان بالله</a:t>
            </a:r>
            <a:r>
              <a:rPr lang="en-US" sz="4800" b="1" dirty="0" smtClean="0"/>
              <a:t> </a:t>
            </a:r>
            <a:r>
              <a:rPr lang="en-US" sz="4800" b="1" dirty="0" err="1" smtClean="0">
                <a:latin typeface="NikoshBAN" pitchFamily="2" charset="0"/>
                <a:cs typeface="NikoshBAN" pitchFamily="2" charset="0"/>
              </a:rPr>
              <a:t>এর</a:t>
            </a:r>
            <a:r>
              <a:rPr lang="en-US" sz="4800" b="1" dirty="0" smtClean="0">
                <a:latin typeface="NikoshBAN" pitchFamily="2" charset="0"/>
                <a:cs typeface="NikoshBAN" pitchFamily="2" charset="0"/>
              </a:rPr>
              <a:t> </a:t>
            </a:r>
            <a:r>
              <a:rPr lang="en-US" sz="4800" b="1" dirty="0" err="1">
                <a:latin typeface="NikoshBAN" pitchFamily="2" charset="0"/>
                <a:cs typeface="NikoshBAN" pitchFamily="2" charset="0"/>
              </a:rPr>
              <a:t>শাব্দিক</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অর্থঃ</a:t>
            </a:r>
            <a:r>
              <a:rPr lang="en-US" sz="4800" b="1" dirty="0">
                <a:latin typeface="NikoshBAN" pitchFamily="2" charset="0"/>
                <a:cs typeface="NikoshBAN" pitchFamily="2" charset="0"/>
              </a:rPr>
              <a:t>-</a:t>
            </a:r>
          </a:p>
          <a:p>
            <a:pPr marL="990575" indent="-990575">
              <a:buFont typeface="+mj-lt"/>
              <a:buAutoNum type="arabicPeriod"/>
            </a:pPr>
            <a:r>
              <a:rPr lang="en-US" sz="4800" b="1" dirty="0" err="1">
                <a:latin typeface="NikoshBAN" pitchFamily="2" charset="0"/>
                <a:cs typeface="NikoshBAN" pitchFamily="2" charset="0"/>
              </a:rPr>
              <a:t>আল্লাহর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প্রতি</a:t>
            </a:r>
            <a:r>
              <a:rPr lang="en-US" sz="4800" b="1" dirty="0">
                <a:latin typeface="NikoshBAN" pitchFamily="2" charset="0"/>
                <a:cs typeface="NikoshBAN" pitchFamily="2" charset="0"/>
              </a:rPr>
              <a:t>  </a:t>
            </a:r>
            <a:r>
              <a:rPr lang="en-US" sz="4800" b="1" dirty="0" err="1" smtClean="0">
                <a:latin typeface="NikoshBAN" pitchFamily="2" charset="0"/>
                <a:cs typeface="NikoshBAN" pitchFamily="2" charset="0"/>
              </a:rPr>
              <a:t>বিশ্বাস</a:t>
            </a:r>
            <a:r>
              <a:rPr lang="en-US" sz="4800" b="1" dirty="0" smtClean="0">
                <a:latin typeface="NikoshBAN" pitchFamily="2" charset="0"/>
                <a:cs typeface="NikoshBAN" pitchFamily="2" charset="0"/>
              </a:rPr>
              <a:t>।</a:t>
            </a:r>
            <a:endParaRPr lang="en-US" sz="4800" b="1" dirty="0">
              <a:latin typeface="NikoshBAN" pitchFamily="2" charset="0"/>
              <a:cs typeface="NikoshBAN" pitchFamily="2" charset="0"/>
            </a:endParaRPr>
          </a:p>
        </p:txBody>
      </p:sp>
      <p:sp>
        <p:nvSpPr>
          <p:cNvPr id="9" name="TextBox 8"/>
          <p:cNvSpPr txBox="1"/>
          <p:nvPr/>
        </p:nvSpPr>
        <p:spPr>
          <a:xfrm>
            <a:off x="8665585" y="1804868"/>
            <a:ext cx="6159867" cy="1569660"/>
          </a:xfrm>
          <a:prstGeom prst="rect">
            <a:avLst/>
          </a:prstGeom>
          <a:noFill/>
        </p:spPr>
        <p:txBody>
          <a:bodyPr wrap="square" rtlCol="0">
            <a:spAutoFit/>
          </a:bodyPr>
          <a:lstStyle/>
          <a:p>
            <a:pPr marL="761981" indent="-761981">
              <a:buFont typeface="Wingdings" panose="05000000000000000000" pitchFamily="2" charset="2"/>
              <a:buChar char="v"/>
            </a:pPr>
            <a:r>
              <a:rPr lang="en-US" sz="4800" b="1" spc="67" dirty="0">
                <a:ln w="0"/>
                <a:effectLst>
                  <a:innerShdw blurRad="63500" dist="50800" dir="13500000">
                    <a:srgbClr val="000000">
                      <a:alpha val="50000"/>
                    </a:srgbClr>
                  </a:innerShdw>
                </a:effectLst>
                <a:latin typeface="NikoshBAN" pitchFamily="2" charset="0"/>
              </a:rPr>
              <a:t> </a:t>
            </a:r>
            <a:r>
              <a:rPr lang="ar-SA" sz="4800" b="1" spc="67" dirty="0">
                <a:ln w="0"/>
                <a:effectLst>
                  <a:innerShdw blurRad="63500" dist="50800" dir="13500000">
                    <a:srgbClr val="000000">
                      <a:alpha val="50000"/>
                    </a:srgbClr>
                  </a:innerShdw>
                </a:effectLst>
                <a:latin typeface="Arial" panose="020B0604020202020204" pitchFamily="34" charset="0"/>
              </a:rPr>
              <a:t>بالله</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এর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শাব্দিক</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অর্থঃ</a:t>
            </a:r>
            <a:r>
              <a:rPr lang="en-US" sz="4800" b="1" dirty="0">
                <a:latin typeface="NikoshBAN" pitchFamily="2" charset="0"/>
                <a:cs typeface="NikoshBAN" pitchFamily="2" charset="0"/>
              </a:rPr>
              <a:t>-</a:t>
            </a:r>
          </a:p>
          <a:p>
            <a:pPr marL="990575" indent="-990575">
              <a:buFont typeface="+mj-lt"/>
              <a:buAutoNum type="arabicPeriod"/>
            </a:pPr>
            <a:r>
              <a:rPr lang="en-US" sz="4800" b="1" dirty="0" err="1" smtClean="0">
                <a:latin typeface="NikoshBAN" pitchFamily="2" charset="0"/>
                <a:cs typeface="NikoshBAN" pitchFamily="2" charset="0"/>
              </a:rPr>
              <a:t>আল্লাহর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প্রতি</a:t>
            </a:r>
            <a:r>
              <a:rPr lang="en-US"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028" y="3094893"/>
            <a:ext cx="5130311" cy="3991707"/>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7116" y="7016225"/>
            <a:ext cx="2099531" cy="2127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479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additive="base">
                                        <p:cTn id="2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1000"/>
                                        <p:tgtEl>
                                          <p:spTgt spid="12">
                                            <p:txEl>
                                              <p:pRg st="4" end="4"/>
                                            </p:txEl>
                                          </p:spTgt>
                                        </p:tgtEl>
                                      </p:cBhvr>
                                    </p:animEffect>
                                    <p:anim calcmode="lin" valueType="num">
                                      <p:cBhvr>
                                        <p:cTn id="4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fade">
                                      <p:cBhvr>
                                        <p:cTn id="55" dur="1000"/>
                                        <p:tgtEl>
                                          <p:spTgt spid="9">
                                            <p:txEl>
                                              <p:pRg st="1" end="1"/>
                                            </p:txEl>
                                          </p:spTgt>
                                        </p:tgtEl>
                                      </p:cBhvr>
                                    </p:animEffect>
                                    <p:anim calcmode="lin" valueType="num">
                                      <p:cBhvr>
                                        <p:cTn id="5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additive="base">
                                        <p:cTn id="6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fade">
                                      <p:cBhvr>
                                        <p:cTn id="75" dur="1000"/>
                                        <p:tgtEl>
                                          <p:spTgt spid="8">
                                            <p:txEl>
                                              <p:pRg st="1" end="1"/>
                                            </p:txEl>
                                          </p:spTgt>
                                        </p:tgtEl>
                                      </p:cBhvr>
                                    </p:animEffect>
                                    <p:anim calcmode="lin" valueType="num">
                                      <p:cBhvr>
                                        <p:cTn id="7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500" fill="hold"/>
                                        <p:tgtEl>
                                          <p:spTgt spid="4"/>
                                        </p:tgtEl>
                                        <p:attrNameLst>
                                          <p:attrName>ppt_x</p:attrName>
                                        </p:attrNameLst>
                                      </p:cBhvr>
                                      <p:tavLst>
                                        <p:tav tm="0">
                                          <p:val>
                                            <p:strVal val="#ppt_x"/>
                                          </p:val>
                                        </p:tav>
                                        <p:tav tm="100000">
                                          <p:val>
                                            <p:strVal val="#ppt_x"/>
                                          </p:val>
                                        </p:tav>
                                      </p:tavLst>
                                    </p:anim>
                                    <p:anim calcmode="lin" valueType="num">
                                      <p:cBhvr additive="base">
                                        <p:cTn id="8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693" y="1"/>
            <a:ext cx="13782856" cy="933297"/>
          </a:xfrm>
          <a:prstGeom prst="rect">
            <a:avLst/>
          </a:prstGeom>
        </p:spPr>
        <p:txBody>
          <a:bodyPr wrap="square">
            <a:prstTxWarp prst="textPlain">
              <a:avLst/>
            </a:prstTxWarp>
            <a:spAutoFit/>
          </a:bodyPr>
          <a:lstStyle/>
          <a:p>
            <a:pPr marL="761981" indent="-761981">
              <a:buFont typeface="Wingdings" pitchFamily="2" charset="2"/>
              <a:buChar char="q"/>
            </a:pPr>
            <a:r>
              <a:rPr lang="en-US" sz="6400" b="1" spc="67" dirty="0">
                <a:ln w="0"/>
                <a:effectLst>
                  <a:innerShdw blurRad="63500" dist="50800" dir="13500000">
                    <a:srgbClr val="000000">
                      <a:alpha val="50000"/>
                    </a:srgbClr>
                  </a:innerShdw>
                </a:effectLst>
                <a:latin typeface="NikoshBAN" pitchFamily="2" charset="0"/>
                <a:cs typeface="NikoshBAN" pitchFamily="2" charset="0"/>
              </a:rPr>
              <a:t> </a:t>
            </a:r>
            <a:r>
              <a:rPr lang="ar-SA" sz="6400" b="1" spc="67" dirty="0">
                <a:ln w="0"/>
                <a:effectLst>
                  <a:innerShdw blurRad="63500" dist="50800" dir="13500000">
                    <a:srgbClr val="000000">
                      <a:alpha val="50000"/>
                    </a:srgbClr>
                  </a:innerShdw>
                </a:effectLst>
                <a:latin typeface="Arial" panose="020B0604020202020204" pitchFamily="34" charset="0"/>
              </a:rPr>
              <a:t>الإيمان بالله</a:t>
            </a:r>
            <a:r>
              <a:rPr lang="en-US" sz="6400" b="1" spc="67" dirty="0" smtClean="0">
                <a:ln w="0"/>
                <a:effectLst>
                  <a:innerShdw blurRad="63500" dist="50800" dir="13500000">
                    <a:srgbClr val="000000">
                      <a:alpha val="50000"/>
                    </a:srgbClr>
                  </a:innerShdw>
                </a:effectLst>
                <a:latin typeface="NikoshBAN" pitchFamily="2" charset="0"/>
              </a:rPr>
              <a:t> </a:t>
            </a:r>
            <a:r>
              <a:rPr lang="en-US" sz="6400" b="1" spc="67" dirty="0" err="1" smtClean="0">
                <a:ln w="0"/>
                <a:effectLst>
                  <a:innerShdw blurRad="63500" dist="50800" dir="13500000">
                    <a:srgbClr val="000000">
                      <a:alpha val="50000"/>
                    </a:srgbClr>
                  </a:innerShdw>
                </a:effectLst>
                <a:latin typeface="NikoshBAN" pitchFamily="2" charset="0"/>
                <a:cs typeface="NikoshBAN" pitchFamily="2" charset="0"/>
              </a:rPr>
              <a:t>এর</a:t>
            </a:r>
            <a:r>
              <a:rPr lang="en-US" sz="6400" b="1" spc="67" dirty="0" smtClean="0">
                <a:ln w="0"/>
                <a:effectLst>
                  <a:innerShdw blurRad="63500" dist="50800" dir="13500000">
                    <a:srgbClr val="000000">
                      <a:alpha val="50000"/>
                    </a:srgbClr>
                  </a:innerShdw>
                </a:effectLst>
                <a:latin typeface="NikoshBAN" pitchFamily="2" charset="0"/>
                <a:cs typeface="NikoshBAN" pitchFamily="2" charset="0"/>
              </a:rPr>
              <a:t> </a:t>
            </a:r>
            <a:r>
              <a:rPr lang="bn-IN" sz="6400" b="1" spc="67" dirty="0" smtClean="0">
                <a:ln w="0"/>
                <a:effectLst>
                  <a:innerShdw blurRad="63500" dist="50800" dir="13500000">
                    <a:srgbClr val="000000">
                      <a:alpha val="50000"/>
                    </a:srgbClr>
                  </a:innerShdw>
                </a:effectLst>
                <a:latin typeface="NikoshBAN" pitchFamily="2" charset="0"/>
                <a:cs typeface="NikoshBAN" pitchFamily="2" charset="0"/>
              </a:rPr>
              <a:t> </a:t>
            </a:r>
            <a:r>
              <a:rPr lang="en-US" sz="6400" b="1" spc="67" dirty="0" err="1">
                <a:ln w="0"/>
                <a:effectLst>
                  <a:innerShdw blurRad="63500" dist="50800" dir="13500000">
                    <a:srgbClr val="000000">
                      <a:alpha val="50000"/>
                    </a:srgbClr>
                  </a:innerShdw>
                </a:effectLst>
                <a:latin typeface="NikoshBAN" pitchFamily="2" charset="0"/>
                <a:cs typeface="NikoshBAN" pitchFamily="2" charset="0"/>
              </a:rPr>
              <a:t>পারিভাষিক</a:t>
            </a:r>
            <a:r>
              <a:rPr lang="en-US" sz="6400" b="1" spc="67" dirty="0">
                <a:ln w="0"/>
                <a:effectLst>
                  <a:innerShdw blurRad="63500" dist="50800" dir="13500000">
                    <a:srgbClr val="000000">
                      <a:alpha val="50000"/>
                    </a:srgbClr>
                  </a:innerShdw>
                </a:effectLst>
                <a:latin typeface="NikoshBAN" pitchFamily="2" charset="0"/>
                <a:cs typeface="NikoshBAN" pitchFamily="2" charset="0"/>
              </a:rPr>
              <a:t> </a:t>
            </a:r>
            <a:r>
              <a:rPr lang="en-US" sz="6400" b="1" spc="67" dirty="0" err="1">
                <a:ln w="0"/>
                <a:effectLst>
                  <a:innerShdw blurRad="63500" dist="50800" dir="13500000">
                    <a:srgbClr val="000000">
                      <a:alpha val="50000"/>
                    </a:srgbClr>
                  </a:innerShdw>
                </a:effectLst>
                <a:latin typeface="NikoshBAN" pitchFamily="2" charset="0"/>
                <a:cs typeface="NikoshBAN" pitchFamily="2" charset="0"/>
              </a:rPr>
              <a:t>সং</a:t>
            </a:r>
            <a:r>
              <a:rPr lang="bn-IN" sz="6400" b="1" spc="67" dirty="0">
                <a:ln w="0"/>
                <a:effectLst>
                  <a:innerShdw blurRad="63500" dist="50800" dir="13500000">
                    <a:srgbClr val="000000">
                      <a:alpha val="50000"/>
                    </a:srgbClr>
                  </a:innerShdw>
                </a:effectLst>
                <a:latin typeface="NikoshBAN" pitchFamily="2" charset="0"/>
                <a:cs typeface="NikoshBAN" pitchFamily="2" charset="0"/>
              </a:rPr>
              <a:t>জ্ঞা</a:t>
            </a:r>
            <a:endParaRPr lang="en-US" sz="3200" b="1" spc="67" dirty="0">
              <a:ln w="0"/>
              <a:effectLst>
                <a:innerShdw blurRad="63500" dist="50800" dir="13500000">
                  <a:srgbClr val="000000">
                    <a:alpha val="50000"/>
                  </a:srgbClr>
                </a:innerShdw>
              </a:effectLst>
              <a:latin typeface="NikoshBAN" pitchFamily="2" charset="0"/>
              <a:cs typeface="NikoshBAN" pitchFamily="2" charset="0"/>
            </a:endParaRPr>
          </a:p>
        </p:txBody>
      </p:sp>
      <p:sp>
        <p:nvSpPr>
          <p:cNvPr id="7" name="TextBox 6"/>
          <p:cNvSpPr txBox="1"/>
          <p:nvPr/>
        </p:nvSpPr>
        <p:spPr>
          <a:xfrm>
            <a:off x="6419129" y="1428023"/>
            <a:ext cx="10621816" cy="4216732"/>
          </a:xfrm>
          <a:prstGeom prst="rect">
            <a:avLst/>
          </a:prstGeom>
          <a:noFill/>
        </p:spPr>
        <p:txBody>
          <a:bodyPr wrap="square" rtlCol="0">
            <a:spAutoFit/>
          </a:bodyPr>
          <a:lstStyle/>
          <a:p>
            <a:pPr marL="761981" indent="-761981">
              <a:buFont typeface="Wingdings" panose="05000000000000000000" pitchFamily="2" charset="2"/>
              <a:buChar char="v"/>
            </a:pPr>
            <a:r>
              <a:rPr lang="en-US" sz="5333" b="1" dirty="0"/>
              <a:t> </a:t>
            </a:r>
            <a:r>
              <a:rPr lang="en-US" sz="5333" b="1" dirty="0" err="1">
                <a:latin typeface="NikoshBAN" panose="02000000000000000000" pitchFamily="2" charset="0"/>
                <a:cs typeface="NikoshBAN" panose="02000000000000000000" pitchFamily="2" charset="0"/>
              </a:rPr>
              <a:t>ইসলামী</a:t>
            </a:r>
            <a:r>
              <a:rPr lang="en-US" sz="5333" b="1" dirty="0">
                <a:latin typeface="NikoshBAN" panose="02000000000000000000" pitchFamily="2" charset="0"/>
                <a:cs typeface="NikoshBAN" panose="02000000000000000000" pitchFamily="2" charset="0"/>
              </a:rPr>
              <a:t> </a:t>
            </a:r>
            <a:r>
              <a:rPr lang="en-US" sz="5333" b="1" dirty="0" err="1">
                <a:latin typeface="NikoshBAN" panose="02000000000000000000" pitchFamily="2" charset="0"/>
                <a:cs typeface="NikoshBAN" panose="02000000000000000000" pitchFamily="2" charset="0"/>
              </a:rPr>
              <a:t>শরীয়তের</a:t>
            </a:r>
            <a:r>
              <a:rPr lang="en-US" sz="5333" b="1" dirty="0">
                <a:latin typeface="NikoshBAN" panose="02000000000000000000" pitchFamily="2" charset="0"/>
                <a:cs typeface="NikoshBAN" panose="02000000000000000000" pitchFamily="2" charset="0"/>
              </a:rPr>
              <a:t> </a:t>
            </a:r>
            <a:r>
              <a:rPr lang="en-US" sz="5333" b="1" dirty="0" err="1">
                <a:latin typeface="NikoshBAN" panose="02000000000000000000" pitchFamily="2" charset="0"/>
                <a:cs typeface="NikoshBAN" panose="02000000000000000000" pitchFamily="2" charset="0"/>
              </a:rPr>
              <a:t>পরিভাষায়</a:t>
            </a:r>
            <a:r>
              <a:rPr lang="en-US" sz="5333" b="1" dirty="0">
                <a:latin typeface="NikoshBAN" panose="02000000000000000000" pitchFamily="2" charset="0"/>
                <a:cs typeface="NikoshBAN" panose="02000000000000000000" pitchFamily="2" charset="0"/>
              </a:rPr>
              <a:t>, </a:t>
            </a:r>
          </a:p>
          <a:p>
            <a:r>
              <a:rPr lang="ar-SA" sz="4400" b="1" spc="67" dirty="0">
                <a:ln w="0"/>
                <a:effectLst>
                  <a:innerShdw blurRad="63500" dist="50800" dir="13500000">
                    <a:srgbClr val="000000">
                      <a:alpha val="50000"/>
                    </a:srgbClr>
                  </a:innerShdw>
                </a:effectLst>
                <a:latin typeface="Arial" panose="020B0604020202020204" pitchFamily="34" charset="0"/>
              </a:rPr>
              <a:t>الإيمان بالله</a:t>
            </a:r>
            <a:r>
              <a:rPr lang="en-US" sz="4267" b="1" spc="67" dirty="0" smtClean="0">
                <a:ln w="0"/>
                <a:effectLst>
                  <a:innerShdw blurRad="63500" dist="50800" dir="13500000">
                    <a:srgbClr val="000000">
                      <a:alpha val="50000"/>
                    </a:srgbClr>
                  </a:innerShdw>
                </a:effectLst>
                <a:latin typeface="Arial" panose="020B0604020202020204" pitchFamily="34" charset="0"/>
              </a:rPr>
              <a:t> </a:t>
            </a:r>
            <a:r>
              <a:rPr lang="en-US" sz="4400" b="1" dirty="0" err="1">
                <a:latin typeface="NikoshBAN" pitchFamily="2" charset="0"/>
                <a:cs typeface="NikoshBAN" pitchFamily="2" charset="0"/>
              </a:rPr>
              <a:t>আল্লাহর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প্রতি</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বিশ্বাস</a:t>
            </a:r>
            <a:r>
              <a:rPr lang="bn-BD" sz="4267" b="1" spc="67" dirty="0" smtClean="0">
                <a:ln w="0"/>
                <a:effectLst>
                  <a:innerShdw blurRad="63500" dist="50800" dir="13500000">
                    <a:srgbClr val="000000">
                      <a:alpha val="50000"/>
                    </a:srgbClr>
                  </a:innerShdw>
                </a:effectLst>
                <a:latin typeface="NikoshBAN" pitchFamily="2" charset="0"/>
              </a:rPr>
              <a:t> </a:t>
            </a:r>
            <a:r>
              <a:rPr lang="en-US" sz="4267" b="1" dirty="0" err="1" smtClean="0">
                <a:latin typeface="NikoshBAN" panose="02000000000000000000" pitchFamily="2" charset="0"/>
                <a:cs typeface="NikoshBAN" panose="02000000000000000000" pitchFamily="2" charset="0"/>
              </a:rPr>
              <a:t>বল</a:t>
            </a:r>
            <a:r>
              <a:rPr lang="bn-BD" sz="4267" b="1" dirty="0" smtClean="0">
                <a:latin typeface="NikoshBAN" panose="02000000000000000000" pitchFamily="2" charset="0"/>
                <a:cs typeface="NikoshBAN" panose="02000000000000000000" pitchFamily="2" charset="0"/>
              </a:rPr>
              <a:t>তে বুঝায়,</a:t>
            </a:r>
            <a:r>
              <a:rPr lang="en-US" sz="4267" b="1" dirty="0" smtClean="0">
                <a:latin typeface="NikoshBAN" panose="02000000000000000000" pitchFamily="2" charset="0"/>
                <a:cs typeface="NikoshBAN" panose="02000000000000000000" pitchFamily="2" charset="0"/>
              </a:rPr>
              <a:t> </a:t>
            </a:r>
            <a:r>
              <a:rPr lang="bn-BD" sz="4267" b="1" dirty="0" smtClean="0">
                <a:latin typeface="NikoshBAN" panose="02000000000000000000" pitchFamily="2" charset="0"/>
                <a:cs typeface="NikoshBAN" panose="02000000000000000000" pitchFamily="2" charset="0"/>
              </a:rPr>
              <a:t>একজন মুমিন এই মর্মে স্বীকৃতি প্রদান যে, আল্লাহ বলতে একজন আছেন । তিনি এক ও একক, তিনি সব কিছুর প্রতিপালন ও উপাস্য । এ ক্ষেত্রে তাঁর কোন সমকক্ষ নেই , এবং তিনি কারও মুক্ষাপেক্ষি নন ।    </a:t>
            </a:r>
            <a:endParaRPr lang="en-US" sz="5333" b="1" dirty="0">
              <a:latin typeface="NikoshBAN" panose="02000000000000000000" pitchFamily="2" charset="0"/>
              <a:cs typeface="NikoshBAN" panose="02000000000000000000" pitchFamily="2" charset="0"/>
            </a:endParaRPr>
          </a:p>
        </p:txBody>
      </p:sp>
      <p:sp>
        <p:nvSpPr>
          <p:cNvPr id="10" name="Rounded Rectangle 9"/>
          <p:cNvSpPr/>
          <p:nvPr/>
        </p:nvSpPr>
        <p:spPr>
          <a:xfrm>
            <a:off x="349627" y="1290039"/>
            <a:ext cx="5153891" cy="7507843"/>
          </a:xfrm>
          <a:prstGeom prst="roundRect">
            <a:avLst>
              <a:gd name="adj" fmla="val 1272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perspectiveLeft"/>
              <a:lightRig rig="threePt" dir="t"/>
            </a:scene3d>
            <a:sp3d extrusionH="57150">
              <a:bevelT w="50800" h="38100" prst="riblet"/>
            </a:sp3d>
          </a:bodyPr>
          <a:lstStyle/>
          <a:p>
            <a:pPr algn="ctr" rtl="1"/>
            <a:r>
              <a:rPr lang="ar-SA" sz="3456" b="1" spc="67" dirty="0" smtClean="0">
                <a:ln w="0"/>
                <a:solidFill>
                  <a:srgbClr val="00B0F0"/>
                </a:solidFill>
                <a:effectLst>
                  <a:innerShdw blurRad="63500" dist="50800" dir="13500000">
                    <a:srgbClr val="000000">
                      <a:alpha val="50000"/>
                    </a:srgbClr>
                  </a:innerShdw>
                </a:effectLst>
                <a:latin typeface="inherit"/>
                <a:ea typeface="Times New Roman" panose="02020603050405020304" pitchFamily="18" charset="0"/>
              </a:rPr>
              <a:t>تعريف</a:t>
            </a:r>
            <a:endParaRPr lang="ar-SA" sz="3456" b="1" spc="67" dirty="0">
              <a:ln w="0"/>
              <a:solidFill>
                <a:srgbClr val="00B0F0"/>
              </a:solidFill>
              <a:effectLst>
                <a:innerShdw blurRad="63500" dist="50800" dir="13500000">
                  <a:srgbClr val="000000">
                    <a:alpha val="50000"/>
                  </a:srgbClr>
                </a:innerShdw>
              </a:effectLst>
              <a:latin typeface="inherit"/>
              <a:ea typeface="Times New Roman" panose="02020603050405020304" pitchFamily="18" charset="0"/>
            </a:endParaRPr>
          </a:p>
          <a:p>
            <a:pPr algn="ctr"/>
            <a:r>
              <a:rPr lang="ar-SA" sz="3600" b="1" spc="67" dirty="0">
                <a:ln w="0"/>
                <a:solidFill>
                  <a:srgbClr val="00B0F0"/>
                </a:solidFill>
                <a:effectLst>
                  <a:innerShdw blurRad="63500" dist="50800" dir="13500000">
                    <a:srgbClr val="000000">
                      <a:alpha val="50000"/>
                    </a:srgbClr>
                  </a:innerShdw>
                </a:effectLst>
                <a:latin typeface="Arial" panose="020B0604020202020204" pitchFamily="34" charset="0"/>
              </a:rPr>
              <a:t>الإيمان </a:t>
            </a:r>
            <a:endParaRPr lang="en-US" sz="3600" b="1" spc="67" dirty="0" smtClean="0">
              <a:ln w="0"/>
              <a:solidFill>
                <a:srgbClr val="00B0F0"/>
              </a:solidFill>
              <a:effectLst>
                <a:innerShdw blurRad="63500" dist="50800" dir="13500000">
                  <a:srgbClr val="000000">
                    <a:alpha val="50000"/>
                  </a:srgbClr>
                </a:innerShdw>
              </a:effectLst>
              <a:latin typeface="Arial" panose="020B0604020202020204" pitchFamily="34" charset="0"/>
            </a:endParaRPr>
          </a:p>
          <a:p>
            <a:pPr algn="ctr"/>
            <a:r>
              <a:rPr lang="ar-SA" sz="3600" b="1" spc="67" dirty="0" smtClean="0">
                <a:ln w="0"/>
                <a:solidFill>
                  <a:srgbClr val="00B0F0"/>
                </a:solidFill>
                <a:effectLst>
                  <a:innerShdw blurRad="63500" dist="50800" dir="13500000">
                    <a:srgbClr val="000000">
                      <a:alpha val="50000"/>
                    </a:srgbClr>
                  </a:innerShdw>
                </a:effectLst>
                <a:latin typeface="Arial" panose="020B0604020202020204" pitchFamily="34" charset="0"/>
              </a:rPr>
              <a:t>بالله</a:t>
            </a:r>
            <a:r>
              <a:rPr lang="en-US" sz="3600" b="1" spc="67" dirty="0" smtClean="0">
                <a:ln w="0"/>
                <a:solidFill>
                  <a:srgbClr val="00B0F0"/>
                </a:solidFill>
                <a:effectLst>
                  <a:innerShdw blurRad="63500" dist="50800" dir="13500000">
                    <a:srgbClr val="000000">
                      <a:alpha val="50000"/>
                    </a:srgbClr>
                  </a:innerShdw>
                </a:effectLst>
                <a:latin typeface="NikoshBAN" pitchFamily="2" charset="0"/>
              </a:rPr>
              <a:t> </a:t>
            </a:r>
          </a:p>
          <a:p>
            <a:pPr algn="ctr"/>
            <a:r>
              <a:rPr lang="ar-SA" sz="3456" b="1" spc="67" dirty="0" smtClean="0">
                <a:ln w="0"/>
                <a:solidFill>
                  <a:srgbClr val="00B0F0"/>
                </a:solidFill>
                <a:effectLst>
                  <a:innerShdw blurRad="63500" dist="50800" dir="13500000">
                    <a:srgbClr val="000000">
                      <a:alpha val="50000"/>
                    </a:srgbClr>
                  </a:innerShdw>
                </a:effectLst>
                <a:latin typeface="inherit"/>
                <a:ea typeface="Times New Roman" panose="02020603050405020304" pitchFamily="18" charset="0"/>
              </a:rPr>
              <a:t>اصطلاحا</a:t>
            </a:r>
            <a:endParaRPr lang="ar-SA" sz="3456" b="1" spc="67" dirty="0">
              <a:ln w="0"/>
              <a:solidFill>
                <a:srgbClr val="00B0F0"/>
              </a:solidFill>
              <a:effectLst>
                <a:innerShdw blurRad="63500" dist="50800" dir="13500000">
                  <a:srgbClr val="000000">
                    <a:alpha val="50000"/>
                  </a:srgbClr>
                </a:innerShdw>
              </a:effectLst>
              <a:latin typeface="inherit"/>
              <a:ea typeface="Times New Roman" panose="02020603050405020304" pitchFamily="18" charset="0"/>
            </a:endParaRPr>
          </a:p>
        </p:txBody>
      </p:sp>
      <p:sp>
        <p:nvSpPr>
          <p:cNvPr id="11" name="TextBox 10"/>
          <p:cNvSpPr txBox="1"/>
          <p:nvPr/>
        </p:nvSpPr>
        <p:spPr>
          <a:xfrm>
            <a:off x="6590341" y="5461040"/>
            <a:ext cx="10800844" cy="3436775"/>
          </a:xfrm>
          <a:prstGeom prst="rect">
            <a:avLst/>
          </a:prstGeom>
          <a:noFill/>
        </p:spPr>
        <p:txBody>
          <a:bodyPr wrap="square" rtlCol="0">
            <a:spAutoFit/>
          </a:bodyPr>
          <a:lstStyle/>
          <a:p>
            <a:pPr marL="761981" indent="-761981" algn="l">
              <a:buFont typeface="Wingdings" panose="05000000000000000000" pitchFamily="2" charset="2"/>
              <a:buChar char="v"/>
            </a:pPr>
            <a:r>
              <a:rPr lang="bn-BD" sz="5333" b="1" dirty="0" smtClean="0">
                <a:latin typeface="NikoshBAN" panose="02000000000000000000" pitchFamily="2" charset="0"/>
                <a:cs typeface="NikoshBAN" panose="02000000000000000000" pitchFamily="2" charset="0"/>
              </a:rPr>
              <a:t>আল করআনের ভাষায়</a:t>
            </a:r>
            <a:r>
              <a:rPr lang="en-US" sz="5333" b="1" dirty="0" smtClean="0">
                <a:latin typeface="NikoshBAN" panose="02000000000000000000" pitchFamily="2" charset="0"/>
                <a:cs typeface="NikoshBAN" panose="02000000000000000000" pitchFamily="2" charset="0"/>
              </a:rPr>
              <a:t>, </a:t>
            </a:r>
            <a:endParaRPr lang="en-US" sz="7200" dirty="0">
              <a:latin typeface="NikoshBAN" panose="02000000000000000000" pitchFamily="2" charset="0"/>
              <a:cs typeface="NikoshBAN" panose="02000000000000000000" pitchFamily="2" charset="0"/>
            </a:endParaRPr>
          </a:p>
          <a:p>
            <a:pPr algn="r" rtl="1"/>
            <a:r>
              <a:rPr lang="ar-SA" sz="4000" b="1" dirty="0"/>
              <a:t>بِسْمِ اللَّهِ الرَّحْمَنِ الرَّحِيمِ</a:t>
            </a:r>
          </a:p>
          <a:p>
            <a:pPr algn="r" rtl="1"/>
            <a:r>
              <a:rPr lang="ar-SA" sz="4000" b="1" dirty="0"/>
              <a:t>قُلْ هُوَ اللَّهُ أَحَدٌ (1) اللَّهُ الصَّمَدُ (2) لَمْ يَلِدْ وَلَمْ يُولَدْ (3) وَلَمْ يَكُنْ لَهُ كُفُوًا أَحَدٌ </a:t>
            </a:r>
            <a:r>
              <a:rPr lang="ar-SA" b="1" dirty="0"/>
              <a:t>(4</a:t>
            </a:r>
            <a:r>
              <a:rPr lang="ar-SA" b="1" dirty="0" smtClean="0"/>
              <a:t>)</a:t>
            </a:r>
          </a:p>
          <a:p>
            <a:pPr algn="r" rtl="1"/>
            <a:r>
              <a:rPr lang="ar-SA" sz="4400" b="1" dirty="0"/>
              <a:t> قَالَ يَا قَوْمِ اعْبُدُوا اللَّهَ مَا لَكُم مِّنْ إِلَٰهٍ غَيْرُهُ</a:t>
            </a:r>
            <a:endParaRPr lang="ar-SA" sz="4400" dirty="0"/>
          </a:p>
        </p:txBody>
      </p:sp>
    </p:spTree>
    <p:extLst>
      <p:ext uri="{BB962C8B-B14F-4D97-AF65-F5344CB8AC3E}">
        <p14:creationId xmlns:p14="http://schemas.microsoft.com/office/powerpoint/2010/main" val="48860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anim calcmode="lin" valueType="num">
                                      <p:cBhvr>
                                        <p:cTn id="2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1000"/>
                                        <p:tgtEl>
                                          <p:spTgt spid="11">
                                            <p:txEl>
                                              <p:pRg st="3" end="3"/>
                                            </p:txEl>
                                          </p:spTgt>
                                        </p:tgtEl>
                                      </p:cBhvr>
                                    </p:animEffect>
                                    <p:anim calcmode="lin" valueType="num">
                                      <p:cBhvr>
                                        <p:cTn id="3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3776</TotalTime>
  <Words>859</Words>
  <Application>Microsoft Office PowerPoint</Application>
  <PresentationFormat>Custom</PresentationFormat>
  <Paragraphs>136</Paragraphs>
  <Slides>22</Slides>
  <Notes>5</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alqalam</vt:lpstr>
      <vt:lpstr>Arial</vt:lpstr>
      <vt:lpstr>Arial</vt:lpstr>
      <vt:lpstr>Calibri</vt:lpstr>
      <vt:lpstr>Calibri Light</vt:lpstr>
      <vt:lpstr>inherit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ASUS-PC</cp:lastModifiedBy>
  <cp:revision>309</cp:revision>
  <dcterms:created xsi:type="dcterms:W3CDTF">2020-05-06T05:58:08Z</dcterms:created>
  <dcterms:modified xsi:type="dcterms:W3CDTF">2020-09-11T14:21:24Z</dcterms:modified>
</cp:coreProperties>
</file>