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68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186FB0-4AFE-424E-B122-EAB440A648F8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F2EB4D6-1E4F-469E-9A8D-F07D9973599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52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6FB0-4AFE-424E-B122-EAB440A648F8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4D6-1E4F-469E-9A8D-F07D99735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04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6FB0-4AFE-424E-B122-EAB440A648F8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4D6-1E4F-469E-9A8D-F07D9973599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808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6FB0-4AFE-424E-B122-EAB440A648F8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4D6-1E4F-469E-9A8D-F07D99735991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235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6FB0-4AFE-424E-B122-EAB440A648F8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4D6-1E4F-469E-9A8D-F07D99735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056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6FB0-4AFE-424E-B122-EAB440A648F8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4D6-1E4F-469E-9A8D-F07D9973599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258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6FB0-4AFE-424E-B122-EAB440A648F8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4D6-1E4F-469E-9A8D-F07D9973599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028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6FB0-4AFE-424E-B122-EAB440A648F8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4D6-1E4F-469E-9A8D-F07D9973599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325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6FB0-4AFE-424E-B122-EAB440A648F8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4D6-1E4F-469E-9A8D-F07D9973599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43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6FB0-4AFE-424E-B122-EAB440A648F8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4D6-1E4F-469E-9A8D-F07D99735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67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6FB0-4AFE-424E-B122-EAB440A648F8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4D6-1E4F-469E-9A8D-F07D99735991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57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6FB0-4AFE-424E-B122-EAB440A648F8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4D6-1E4F-469E-9A8D-F07D99735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58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6FB0-4AFE-424E-B122-EAB440A648F8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4D6-1E4F-469E-9A8D-F07D99735991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32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6FB0-4AFE-424E-B122-EAB440A648F8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4D6-1E4F-469E-9A8D-F07D9973599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85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6FB0-4AFE-424E-B122-EAB440A648F8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4D6-1E4F-469E-9A8D-F07D99735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97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6FB0-4AFE-424E-B122-EAB440A648F8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4D6-1E4F-469E-9A8D-F07D99735991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38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6FB0-4AFE-424E-B122-EAB440A648F8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4D6-1E4F-469E-9A8D-F07D99735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82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186FB0-4AFE-424E-B122-EAB440A648F8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2EB4D6-1E4F-469E-9A8D-F07D99735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48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276600" y="152400"/>
            <a:ext cx="5562600" cy="1905000"/>
          </a:xfrm>
          <a:prstGeom prst="rightArrow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11500" dirty="0" err="1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057400"/>
            <a:ext cx="6460646" cy="4019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4154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55883-bunch-of-ripe-banana-isolated-on-white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990600"/>
            <a:ext cx="3420198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thumb_COLOURBOX19838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914401"/>
            <a:ext cx="2799644" cy="24146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76600" y="4419601"/>
            <a:ext cx="1066800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3962401"/>
            <a:ext cx="1447800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18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752600"/>
            <a:ext cx="3679000" cy="2207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index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676400"/>
            <a:ext cx="3787140" cy="213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696200" y="4800601"/>
            <a:ext cx="1066800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4953001"/>
            <a:ext cx="1447800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254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11" y="920020"/>
            <a:ext cx="3908456" cy="52112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94" y="920020"/>
            <a:ext cx="3862909" cy="50370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50006" y="1532586"/>
            <a:ext cx="2343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8831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ex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7701" y="2285999"/>
            <a:ext cx="2061472" cy="16669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ndex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1574" y="2285998"/>
            <a:ext cx="1925241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40373" y="4724399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  </a:t>
            </a:r>
            <a:r>
              <a:rPr lang="en-US" sz="4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8758999-set-of-sport-balls-vector-illustr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799" y="2133600"/>
            <a:ext cx="160020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18759003-soccer-balls-seamless-pattern-vector-illustr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48799" y="2209800"/>
            <a:ext cx="160020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924799" y="4724401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খ  </a:t>
            </a:r>
            <a:r>
              <a:rPr lang="en-US" sz="4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1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es_fruit_eat_2207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09148" y="870528"/>
            <a:ext cx="2409062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thumb_COLOURBOX30797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427" y="962362"/>
            <a:ext cx="2775690" cy="18645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4751772" y="727842"/>
            <a:ext cx="2885407" cy="785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ruit_apple_tree_harvest_228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09148" y="3985620"/>
            <a:ext cx="2409062" cy="19654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thumb_COLOURBOX36592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5427" y="4103485"/>
            <a:ext cx="2775690" cy="18475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909080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1295400"/>
            <a:ext cx="25908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নিরাময়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3048001"/>
            <a:ext cx="5791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ওপারগ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অপারগ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978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990600"/>
            <a:ext cx="37338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9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ex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895600"/>
            <a:ext cx="5199380" cy="3390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9647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429000" y="381000"/>
            <a:ext cx="4800600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685800"/>
            <a:ext cx="41910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effectLst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/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209800"/>
            <a:ext cx="7854696" cy="3124200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: ১ম                    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৪০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শিরনাম:তুলনা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   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( পৃষ্ঠা-১)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6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838201"/>
            <a:ext cx="42672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শিক্ষন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971801"/>
            <a:ext cx="8229600" cy="255454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১.১.১</a:t>
            </a:r>
            <a:r>
              <a:rPr lang="en-US" sz="8000" dirty="0" smtClean="0">
                <a:solidFill>
                  <a:srgbClr val="FFFF00"/>
                </a:solidFill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8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8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8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8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8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24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762000"/>
            <a:ext cx="3581400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k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033752"/>
            <a:ext cx="7169046" cy="42609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963640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3124200" y="304800"/>
            <a:ext cx="5562600" cy="1295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86200" y="685801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উপস্থাপনেরধাপ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2438400"/>
            <a:ext cx="8077200" cy="3416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একাকী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8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7L8jq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914400"/>
            <a:ext cx="2438400" cy="325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d96409bf894217686ba124d7356686c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1" y="990601"/>
            <a:ext cx="3915833" cy="28859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086600" y="4419601"/>
            <a:ext cx="1447800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4495801"/>
            <a:ext cx="1066800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17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-intro-311x186.png"/>
          <p:cNvPicPr>
            <a:picLocks noChangeAspect="1"/>
          </p:cNvPicPr>
          <p:nvPr/>
        </p:nvPicPr>
        <p:blipFill>
          <a:blip r:embed="rId2" cstate="print"/>
          <a:srcRect r="31994"/>
          <a:stretch>
            <a:fillRect/>
          </a:stretch>
        </p:blipFill>
        <p:spPr>
          <a:xfrm>
            <a:off x="3831021" y="1006365"/>
            <a:ext cx="4300538" cy="3782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2200" y="5105401"/>
            <a:ext cx="1447800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2096" y="5105400"/>
            <a:ext cx="1066800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7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81401" y="1905000"/>
            <a:ext cx="5011017" cy="2286000"/>
            <a:chOff x="460143" y="1066800"/>
            <a:chExt cx="5011017" cy="2286000"/>
          </a:xfrm>
        </p:grpSpPr>
        <p:pic>
          <p:nvPicPr>
            <p:cNvPr id="2" name="Picture 1" descr="10488136_532430526860925_1636909342575788796_n-680x450.jpg"/>
            <p:cNvPicPr>
              <a:picLocks noChangeAspect="1"/>
            </p:cNvPicPr>
            <p:nvPr/>
          </p:nvPicPr>
          <p:blipFill>
            <a:blip r:embed="rId2" cstate="print"/>
            <a:srcRect r="9859"/>
            <a:stretch>
              <a:fillRect/>
            </a:stretch>
          </p:blipFill>
          <p:spPr>
            <a:xfrm>
              <a:off x="460143" y="1066800"/>
              <a:ext cx="2511657" cy="2286000"/>
            </a:xfrm>
            <a:prstGeom prst="rect">
              <a:avLst/>
            </a:prstGeom>
          </p:spPr>
        </p:pic>
        <p:pic>
          <p:nvPicPr>
            <p:cNvPr id="3" name="Picture 2" descr="P6290131.JPG"/>
            <p:cNvPicPr>
              <a:picLocks noChangeAspect="1"/>
            </p:cNvPicPr>
            <p:nvPr/>
          </p:nvPicPr>
          <p:blipFill>
            <a:blip r:embed="rId3" cstate="print"/>
            <a:srcRect l="18000"/>
            <a:stretch>
              <a:fillRect/>
            </a:stretch>
          </p:blipFill>
          <p:spPr>
            <a:xfrm>
              <a:off x="2971800" y="1066800"/>
              <a:ext cx="2499360" cy="22860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010400" y="4419601"/>
            <a:ext cx="1447800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4495801"/>
            <a:ext cx="1066800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4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uit_pictures_02_hd_pictures_1675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219200"/>
            <a:ext cx="3352800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544431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1143000"/>
            <a:ext cx="3519311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96200" y="4800601"/>
            <a:ext cx="1066800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4953001"/>
            <a:ext cx="1447800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78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90</Words>
  <Application>Microsoft Office PowerPoint</Application>
  <PresentationFormat>Widescreen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Garamond</vt:lpstr>
      <vt:lpstr>NikoshBAN</vt:lpstr>
      <vt:lpstr>Organic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8</cp:revision>
  <dcterms:created xsi:type="dcterms:W3CDTF">2020-10-27T12:18:48Z</dcterms:created>
  <dcterms:modified xsi:type="dcterms:W3CDTF">2020-10-28T01:13:14Z</dcterms:modified>
</cp:coreProperties>
</file>