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7" r:id="rId2"/>
    <p:sldId id="260" r:id="rId3"/>
    <p:sldId id="259" r:id="rId4"/>
    <p:sldId id="262" r:id="rId5"/>
    <p:sldId id="281" r:id="rId6"/>
    <p:sldId id="265" r:id="rId7"/>
    <p:sldId id="278" r:id="rId8"/>
    <p:sldId id="277" r:id="rId9"/>
    <p:sldId id="280" r:id="rId10"/>
    <p:sldId id="274" r:id="rId11"/>
    <p:sldId id="279" r:id="rId12"/>
    <p:sldId id="27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4" autoAdjust="0"/>
  </p:normalViewPr>
  <p:slideViewPr>
    <p:cSldViewPr>
      <p:cViewPr varScale="1">
        <p:scale>
          <a:sx n="60" d="100"/>
          <a:sy n="60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44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1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5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788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2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5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7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41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9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8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28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70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5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5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64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44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2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7B179A-46C3-4F1B-831B-01FA1DC57EB5}" type="datetimeFigureOut">
              <a:rPr lang="en-US" smtClean="0"/>
              <a:pPr/>
              <a:t>10/28/2020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6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8600" y="1196752"/>
            <a:ext cx="4800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IP (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94" y="2285992"/>
            <a:ext cx="4953024" cy="357189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824" y="1268760"/>
            <a:ext cx="3265737" cy="789219"/>
          </a:xfrm>
          <a:prstGeom prst="rect">
            <a:avLst/>
          </a:prstGeom>
          <a:noFill/>
        </p:spPr>
        <p:txBody>
          <a:bodyPr lIns="65306" tIns="32653" rIns="65306" bIns="32653">
            <a:spAutoFit/>
          </a:bodyPr>
          <a:lstStyle/>
          <a:p>
            <a:pPr algn="ctr">
              <a:defRPr/>
            </a:pPr>
            <a:r>
              <a:rPr lang="en-GB" sz="4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দলীয়</a:t>
            </a:r>
            <a:r>
              <a:rPr lang="en-GB" sz="4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 </a:t>
            </a:r>
            <a:r>
              <a:rPr lang="en-GB" sz="4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কাজ</a:t>
            </a:r>
            <a:endParaRPr lang="en-GB" sz="4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4303" y="1840264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(ক)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দলের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নিচের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ছবির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চার্ট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দাগ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টেন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ে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মিল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কর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া</a:t>
            </a:r>
            <a:endParaRPr lang="en-GB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582" y="5769354"/>
            <a:ext cx="85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পঞ্চম</a:t>
            </a:r>
            <a:endParaRPr lang="en-GB" dirty="0">
              <a:latin typeface="Nikosh 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3195" y="5769353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চতুর্থ</a:t>
            </a:r>
            <a:endParaRPr lang="en-GB" dirty="0">
              <a:latin typeface="Nikosh 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1559" y="5769353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তৃতীয়</a:t>
            </a:r>
            <a:endParaRPr lang="en-GB" dirty="0">
              <a:latin typeface="Nikosh 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83855" y="562647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দ্বিতীয়</a:t>
            </a:r>
            <a:endParaRPr lang="en-GB" dirty="0">
              <a:latin typeface="Nikosh 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9343" y="5697915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প্রথম</a:t>
            </a:r>
            <a:endParaRPr lang="en-GB" dirty="0">
              <a:latin typeface="Nikosh B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932" y="3411900"/>
            <a:ext cx="1044581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4568" y="3483337"/>
            <a:ext cx="131538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6203" y="2911834"/>
            <a:ext cx="1141420" cy="181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7840" y="3340462"/>
            <a:ext cx="1287471" cy="128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83789" y="3197586"/>
            <a:ext cx="1419234" cy="149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rame 15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025" y="985288"/>
            <a:ext cx="3265737" cy="789219"/>
          </a:xfrm>
          <a:prstGeom prst="rect">
            <a:avLst/>
          </a:prstGeom>
          <a:noFill/>
        </p:spPr>
        <p:txBody>
          <a:bodyPr lIns="65306" tIns="32653" rIns="65306" bIns="32653">
            <a:spAutoFit/>
          </a:bodyPr>
          <a:lstStyle/>
          <a:p>
            <a:pPr algn="ctr">
              <a:defRPr/>
            </a:pPr>
            <a:r>
              <a:rPr lang="en-GB" sz="4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দলীয়</a:t>
            </a:r>
            <a:r>
              <a:rPr lang="en-GB" sz="4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 </a:t>
            </a:r>
            <a:r>
              <a:rPr lang="en-GB" sz="4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 BAN"/>
              </a:rPr>
              <a:t>কাজ</a:t>
            </a:r>
            <a:endParaRPr lang="en-GB" sz="4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 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2032" y="577163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পঞ্চম</a:t>
            </a:r>
            <a:endParaRPr lang="en-GB" dirty="0">
              <a:latin typeface="Nikosh 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0396" y="5843071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চতুর্থ</a:t>
            </a:r>
            <a:endParaRPr lang="en-GB" dirty="0">
              <a:latin typeface="Nikosh 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7322" y="5843071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তৃতীয়</a:t>
            </a:r>
            <a:endParaRPr lang="en-GB" dirty="0">
              <a:latin typeface="Nikosh 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2494" y="562875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দ্বিতীয়</a:t>
            </a:r>
            <a:endParaRPr lang="en-GB" dirty="0">
              <a:latin typeface="Nikosh 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7982" y="5700195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প্রথম</a:t>
            </a:r>
            <a:endParaRPr lang="en-GB" dirty="0">
              <a:latin typeface="Nikosh BAN"/>
            </a:endParaRPr>
          </a:p>
        </p:txBody>
      </p:sp>
      <p:pic>
        <p:nvPicPr>
          <p:cNvPr id="16" name="Picture 2" descr="C:\Users\PARTHO\Desktop\kangaroo-jumping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8115" y="2556924"/>
            <a:ext cx="1247775" cy="1190625"/>
          </a:xfrm>
          <a:prstGeom prst="rect">
            <a:avLst/>
          </a:prstGeom>
          <a:noFill/>
        </p:spPr>
      </p:pic>
      <p:pic>
        <p:nvPicPr>
          <p:cNvPr id="17" name="Picture 11" descr="C:\Users\PARTHO\Desktop\aelepha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479" y="2699800"/>
            <a:ext cx="1209675" cy="981075"/>
          </a:xfrm>
          <a:prstGeom prst="rect">
            <a:avLst/>
          </a:prstGeom>
          <a:noFill/>
        </p:spPr>
      </p:pic>
      <p:pic>
        <p:nvPicPr>
          <p:cNvPr id="18" name="Picture 5" descr="C:\Users\PARTHO\Desktop\butterfly-animated-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21093" flipV="1">
            <a:off x="4036468" y="2845630"/>
            <a:ext cx="714380" cy="90824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631504" y="1556792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(খ)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দলের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নিচের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ছবির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চার্ট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দাগ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টেন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ে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মিল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কর</a:t>
            </a:r>
            <a:r>
              <a:rPr lang="en-GB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া</a:t>
            </a:r>
            <a:endParaRPr lang="en-GB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 descr="C:\Users\PARTHO\Desktop\baby-bear-animate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203404" y="2842676"/>
            <a:ext cx="1304944" cy="866775"/>
          </a:xfrm>
          <a:prstGeom prst="rect">
            <a:avLst/>
          </a:prstGeom>
          <a:noFill/>
        </p:spPr>
      </p:pic>
      <p:pic>
        <p:nvPicPr>
          <p:cNvPr id="18435" name="Picture 3" descr="C:\Users\PARTHO\Desktop\cheval_08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8694" y="2771238"/>
            <a:ext cx="1504950" cy="1152525"/>
          </a:xfrm>
          <a:prstGeom prst="rect">
            <a:avLst/>
          </a:prstGeom>
          <a:noFill/>
        </p:spPr>
      </p:pic>
      <p:sp>
        <p:nvSpPr>
          <p:cNvPr id="19" name="Frame 18"/>
          <p:cNvSpPr/>
          <p:nvPr/>
        </p:nvSpPr>
        <p:spPr>
          <a:xfrm>
            <a:off x="-6605" y="11228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880304" y="3922259"/>
            <a:ext cx="452097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279197" y="3861027"/>
            <a:ext cx="648040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95670" y="4857760"/>
            <a:ext cx="6172738" cy="943107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>
              <a:defRPr/>
            </a:pPr>
            <a:r>
              <a:rPr lang="en-GB" sz="5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কে </a:t>
            </a:r>
            <a:r>
              <a:rPr lang="en-GB" sz="5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কত</a:t>
            </a:r>
            <a:r>
              <a:rPr lang="en-GB" sz="5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5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তম</a:t>
            </a:r>
            <a:r>
              <a:rPr lang="en-GB" sz="5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57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বল</a:t>
            </a:r>
            <a:r>
              <a:rPr lang="en-GB" sz="5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া।</a:t>
            </a:r>
            <a:endParaRPr lang="en-GB" sz="5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C:\Users\PARTHO\Desktop\Untitled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2000240"/>
            <a:ext cx="8215370" cy="2000264"/>
          </a:xfrm>
          <a:prstGeom prst="rect">
            <a:avLst/>
          </a:prstGeom>
          <a:noFill/>
        </p:spPr>
      </p:pic>
      <p:sp>
        <p:nvSpPr>
          <p:cNvPr id="8" name="Frame 7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5538" y="914400"/>
            <a:ext cx="6929486" cy="156966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IP (1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0" y="4143381"/>
            <a:ext cx="1428750" cy="204787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9144" y="1140346"/>
            <a:ext cx="8229600" cy="1143000"/>
          </a:xfrm>
          <a:solidFill>
            <a:schemeClr val="bg2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544" y="2708920"/>
            <a:ext cx="80772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১ম ।       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বিষয়ঃগণিত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পাঠশিরনামঃ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(78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1744" y="979478"/>
            <a:ext cx="4191000" cy="1020762"/>
          </a:xfrm>
          <a:solidFill>
            <a:schemeClr val="bg2"/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8000" u="sng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1158" y="2000240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৮.১.১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প্রথম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থেক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ে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পঞ্চম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পর্যন্ত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ক্রমবাচক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সংখ্য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া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বলত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ে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পারব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ে ।</a:t>
            </a:r>
          </a:p>
          <a:p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৮.১.২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প্রথম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থেক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ে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পঞ্চম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পর্যন্ত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ক্রমবাচক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সংখ্য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া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পড়ত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ে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পারব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ে ।</a:t>
            </a:r>
          </a:p>
          <a:p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৮.১.৪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প্রথম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থেক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ে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পঞ্চম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পর্যন্ত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ক্রমবাচক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সংখ্য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া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ব্যবহার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করত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ে </a:t>
            </a:r>
            <a:r>
              <a:rPr lang="en-GB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পারব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ে ।</a:t>
            </a:r>
            <a:endParaRPr lang="en-GB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9562" y="1412776"/>
            <a:ext cx="7929563" cy="1000125"/>
          </a:xfrm>
          <a:solidFill>
            <a:schemeClr val="bg1">
              <a:lumMod val="85000"/>
            </a:schemeClr>
          </a:soli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পাঠঘোষনা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5640" y="2636912"/>
            <a:ext cx="6096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624" y="3861048"/>
            <a:ext cx="6272504" cy="254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08097" y="1087359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বাস্তব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পর্যায়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ে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এক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এক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কর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ে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পাঁচ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জন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ছাত্র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ছাত্রীক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ে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ডেক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ে 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ক্রম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বাচক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সংখ্য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া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সম্পর্ক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ে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ধারন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া </a:t>
            </a:r>
            <a:r>
              <a:rPr lang="en-GB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দেব</a:t>
            </a:r>
            <a:r>
              <a:rPr lang="en-GB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। </a:t>
            </a:r>
            <a:endParaRPr lang="en-GB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 BAN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RTHO\Desktop\kangaroo-jumping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09" y="1571613"/>
            <a:ext cx="1247775" cy="1190625"/>
          </a:xfrm>
          <a:prstGeom prst="rect">
            <a:avLst/>
          </a:prstGeom>
          <a:noFill/>
        </p:spPr>
      </p:pic>
      <p:pic>
        <p:nvPicPr>
          <p:cNvPr id="2053" name="Picture 5" descr="C:\Users\PARTHO\Desktop\rabbit-jump-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86" y="1785926"/>
            <a:ext cx="762000" cy="762000"/>
          </a:xfrm>
          <a:prstGeom prst="rect">
            <a:avLst/>
          </a:prstGeom>
          <a:noFill/>
        </p:spPr>
      </p:pic>
      <p:pic>
        <p:nvPicPr>
          <p:cNvPr id="2054" name="Picture 6" descr="C:\Users\PARTHO\Desktop\baby-bear-anima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524496" y="1428736"/>
            <a:ext cx="1214446" cy="1143008"/>
          </a:xfrm>
          <a:prstGeom prst="rect">
            <a:avLst/>
          </a:prstGeom>
          <a:noFill/>
        </p:spPr>
      </p:pic>
      <p:pic>
        <p:nvPicPr>
          <p:cNvPr id="2058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0644" y="1142985"/>
            <a:ext cx="1504950" cy="1152525"/>
          </a:xfrm>
          <a:prstGeom prst="rect">
            <a:avLst/>
          </a:prstGeom>
          <a:noFill/>
        </p:spPr>
      </p:pic>
      <p:pic>
        <p:nvPicPr>
          <p:cNvPr id="2059" name="Picture 11" descr="C:\Users\PARTHO\Desktop\aelepha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0447" y="1428737"/>
            <a:ext cx="1209675" cy="9810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66910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পঞ্চম</a:t>
            </a:r>
            <a:endParaRPr lang="en-GB" dirty="0">
              <a:latin typeface="Nikosh 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2860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চতুর্থ</a:t>
            </a:r>
            <a:endParaRPr lang="en-GB" dirty="0">
              <a:latin typeface="Nikosh 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81686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তৃতীয়</a:t>
            </a:r>
            <a:endParaRPr lang="en-GB" dirty="0">
              <a:latin typeface="Nikosh 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7636" y="285749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দ্বিতীয়</a:t>
            </a:r>
            <a:endParaRPr lang="en-GB" dirty="0">
              <a:latin typeface="Nikosh B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10710" y="26431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প্রথম</a:t>
            </a:r>
            <a:endParaRPr lang="en-GB" dirty="0">
              <a:latin typeface="Nikosh BAN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RTHO\Desktop\kangaroo-jumping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952729" y="1571613"/>
            <a:ext cx="1285883" cy="1190625"/>
          </a:xfrm>
          <a:prstGeom prst="rect">
            <a:avLst/>
          </a:prstGeom>
          <a:noFill/>
        </p:spPr>
      </p:pic>
      <p:pic>
        <p:nvPicPr>
          <p:cNvPr id="2053" name="Picture 5" descr="C:\Users\PARTHO\Desktop\rabbit-jump-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881158" y="1785926"/>
            <a:ext cx="785818" cy="762000"/>
          </a:xfrm>
          <a:prstGeom prst="rect">
            <a:avLst/>
          </a:prstGeom>
          <a:noFill/>
        </p:spPr>
      </p:pic>
      <p:pic>
        <p:nvPicPr>
          <p:cNvPr id="2054" name="Picture 6" descr="C:\Users\PARTHO\Desktop\baby-bear-anima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1428736"/>
            <a:ext cx="1428760" cy="1143008"/>
          </a:xfrm>
          <a:prstGeom prst="rect">
            <a:avLst/>
          </a:prstGeom>
          <a:noFill/>
        </p:spPr>
      </p:pic>
      <p:pic>
        <p:nvPicPr>
          <p:cNvPr id="2058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453454" y="1285861"/>
            <a:ext cx="1785950" cy="1152525"/>
          </a:xfrm>
          <a:prstGeom prst="rect">
            <a:avLst/>
          </a:prstGeom>
          <a:noFill/>
        </p:spPr>
      </p:pic>
      <p:pic>
        <p:nvPicPr>
          <p:cNvPr id="2059" name="Picture 11" descr="C:\Users\PARTHO\Desktop\aelepha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453191" y="1428737"/>
            <a:ext cx="1357321" cy="9810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739206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পঞ্চম</a:t>
            </a:r>
            <a:endParaRPr lang="en-GB" dirty="0">
              <a:latin typeface="Nikosh 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8942" y="28574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চতুর্থ</a:t>
            </a:r>
            <a:endParaRPr lang="en-GB" dirty="0">
              <a:latin typeface="Nikosh 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8744" y="3000373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তৃতীয়</a:t>
            </a:r>
            <a:endParaRPr lang="en-GB" dirty="0">
              <a:latin typeface="Nikosh 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8480" y="300037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দ্বিতীয়</a:t>
            </a:r>
            <a:endParaRPr lang="en-GB" dirty="0">
              <a:latin typeface="Nikosh B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52596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প্রথম</a:t>
            </a:r>
            <a:endParaRPr lang="en-GB" dirty="0">
              <a:latin typeface="Nikosh BAN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RTHO\Desktop\kangaroo-jumping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69" y="928671"/>
            <a:ext cx="1247775" cy="1190625"/>
          </a:xfrm>
          <a:prstGeom prst="rect">
            <a:avLst/>
          </a:prstGeom>
          <a:noFill/>
        </p:spPr>
      </p:pic>
      <p:pic>
        <p:nvPicPr>
          <p:cNvPr id="2053" name="Picture 5" descr="C:\Users\PARTHO\Desktop\rabbit-jump-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84" y="1142984"/>
            <a:ext cx="762000" cy="762000"/>
          </a:xfrm>
          <a:prstGeom prst="rect">
            <a:avLst/>
          </a:prstGeom>
          <a:noFill/>
        </p:spPr>
      </p:pic>
      <p:pic>
        <p:nvPicPr>
          <p:cNvPr id="2054" name="Picture 6" descr="C:\Users\PARTHO\Desktop\baby-bear-anima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52596" y="1000108"/>
            <a:ext cx="1214446" cy="1143008"/>
          </a:xfrm>
          <a:prstGeom prst="rect">
            <a:avLst/>
          </a:prstGeom>
          <a:noFill/>
        </p:spPr>
      </p:pic>
      <p:pic>
        <p:nvPicPr>
          <p:cNvPr id="2058" name="Picture 10" descr="C:\Users\PARTHO\Desktop\cheval_08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6" y="928671"/>
            <a:ext cx="1504950" cy="1152525"/>
          </a:xfrm>
          <a:prstGeom prst="rect">
            <a:avLst/>
          </a:prstGeom>
          <a:noFill/>
        </p:spPr>
      </p:pic>
      <p:pic>
        <p:nvPicPr>
          <p:cNvPr id="2059" name="Picture 11" descr="C:\Users\PARTHO\Desktop\aelepha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82083" y="928671"/>
            <a:ext cx="1209675" cy="9810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66910" y="2214555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পঞ্চম</a:t>
            </a:r>
            <a:endParaRPr lang="en-GB" dirty="0">
              <a:latin typeface="Nikosh 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7108" y="23574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চতুর্থ</a:t>
            </a:r>
            <a:endParaRPr lang="en-GB" dirty="0">
              <a:latin typeface="Nikosh 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1620" y="23574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তৃতীয়</a:t>
            </a:r>
            <a:endParaRPr lang="en-GB" dirty="0">
              <a:latin typeface="Nikosh 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3322" y="250030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দ্বিতীয়</a:t>
            </a:r>
            <a:endParaRPr lang="en-GB" dirty="0">
              <a:latin typeface="Nikosh B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96396" y="23574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প্রথম</a:t>
            </a:r>
            <a:endParaRPr lang="en-GB" dirty="0">
              <a:latin typeface="Nikosh B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3143248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C:\Users\PARTHO\Desktop\kangaroo-jumping-animat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810644" y="3571877"/>
            <a:ext cx="1643074" cy="1190625"/>
          </a:xfrm>
          <a:prstGeom prst="rect">
            <a:avLst/>
          </a:prstGeom>
          <a:noFill/>
        </p:spPr>
      </p:pic>
      <p:pic>
        <p:nvPicPr>
          <p:cNvPr id="17411" name="Picture 3" descr="C:\Users\PARTHO\Desktop\dinosaur-walk-animat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810380" y="3643314"/>
            <a:ext cx="1714512" cy="1214446"/>
          </a:xfrm>
          <a:prstGeom prst="rect">
            <a:avLst/>
          </a:prstGeom>
          <a:noFill/>
        </p:spPr>
      </p:pic>
      <p:pic>
        <p:nvPicPr>
          <p:cNvPr id="17413" name="Picture 5" descr="C:\Users\PARTHO\Desktop\butterfly-animated-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421093">
            <a:off x="3969299" y="3965608"/>
            <a:ext cx="714380" cy="989142"/>
          </a:xfrm>
          <a:prstGeom prst="rect">
            <a:avLst/>
          </a:prstGeom>
          <a:noFill/>
        </p:spPr>
      </p:pic>
      <p:pic>
        <p:nvPicPr>
          <p:cNvPr id="17414" name="Picture 6" descr="C:\Users\PARTHO\Desktop\h14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524000" y="4000504"/>
            <a:ext cx="1643042" cy="121444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382148" y="5072075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পঞ্চম</a:t>
            </a:r>
            <a:endParaRPr lang="en-GB" dirty="0">
              <a:latin typeface="Nikosh B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0446" y="52149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চতুর্থ</a:t>
            </a:r>
            <a:endParaRPr lang="en-GB" dirty="0">
              <a:latin typeface="Nikosh B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3058" y="52149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তৃতীয়</a:t>
            </a:r>
            <a:endParaRPr lang="en-GB" dirty="0">
              <a:latin typeface="Nikosh B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2860" y="52863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দ্বিতীয়</a:t>
            </a:r>
            <a:endParaRPr lang="en-GB" dirty="0">
              <a:latin typeface="Nikosh 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5472" y="521495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Nikosh BAN"/>
              </a:rPr>
              <a:t>প্রথম</a:t>
            </a:r>
            <a:endParaRPr lang="en-GB" dirty="0">
              <a:latin typeface="Nikosh BAN"/>
            </a:endParaRPr>
          </a:p>
        </p:txBody>
      </p:sp>
      <p:pic>
        <p:nvPicPr>
          <p:cNvPr id="2" name="Picture 2" descr="C:\Users\PARTHO\Desktop\Untitled4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10182" y="3929066"/>
            <a:ext cx="1285884" cy="1000132"/>
          </a:xfrm>
          <a:prstGeom prst="rect">
            <a:avLst/>
          </a:prstGeom>
          <a:noFill/>
        </p:spPr>
      </p:pic>
      <p:sp>
        <p:nvSpPr>
          <p:cNvPr id="29" name="Frame 28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19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440" y="1255111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বইয়ের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৭৮ 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পৃষ্ঠা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দেখতে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GB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GB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ও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আমার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সহায়তার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পড়তে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বলব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PARTHO\Desktop\Untitle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926871" y="1486041"/>
            <a:ext cx="4572032" cy="3849438"/>
          </a:xfrm>
          <a:prstGeom prst="rect">
            <a:avLst/>
          </a:prstGeom>
          <a:noFill/>
        </p:spPr>
      </p:pic>
      <p:sp>
        <p:nvSpPr>
          <p:cNvPr id="4" name="Frame 3"/>
          <p:cNvSpPr/>
          <p:nvPr/>
        </p:nvSpPr>
        <p:spPr>
          <a:xfrm>
            <a:off x="0" y="0"/>
            <a:ext cx="12288688" cy="724542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393</TotalTime>
  <Words>155</Words>
  <Application>Microsoft Office PowerPoint</Application>
  <PresentationFormat>Widescreen</PresentationFormat>
  <Paragraphs>51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Nikosh BAN</vt:lpstr>
      <vt:lpstr>NikoshBAN</vt:lpstr>
      <vt:lpstr>Tw Cen MT</vt:lpstr>
      <vt:lpstr>Droplet</vt:lpstr>
      <vt:lpstr>PowerPoint Presentation</vt:lpstr>
      <vt:lpstr>পাঠ  পরিচিতি</vt:lpstr>
      <vt:lpstr>শিখন ফল</vt:lpstr>
      <vt:lpstr>আবেগ সৃষ্টি ও পাঠঘোষনা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PARTHO</dc:creator>
  <cp:lastModifiedBy>Microsoft account</cp:lastModifiedBy>
  <cp:revision>94</cp:revision>
  <dcterms:created xsi:type="dcterms:W3CDTF">2015-02-14T02:14:33Z</dcterms:created>
  <dcterms:modified xsi:type="dcterms:W3CDTF">2020-10-28T02:04:51Z</dcterms:modified>
</cp:coreProperties>
</file>