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2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2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5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2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2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5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2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20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74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5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3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4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1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0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6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ADB5B9-2A4E-4BDB-9AA9-8203A608A30A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B451EB-7C92-49C3-8F4C-A837EE9D3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7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8485" y="919768"/>
            <a:ext cx="4800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P (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94" y="2285992"/>
            <a:ext cx="4953024" cy="35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034" y="857233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বইয়ের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৭৮ 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পৃষ্ঠ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া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দেখত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ে ও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আমার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সহায়তার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পড়ত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ে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বলব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4" y="837831"/>
            <a:ext cx="2658171" cy="619942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দলীয়</a:t>
            </a:r>
            <a:r>
              <a:rPr lang="en-GB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 </a:t>
            </a:r>
            <a:r>
              <a:rPr lang="en-GB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কাজ</a:t>
            </a:r>
            <a:endParaRPr lang="en-GB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446" y="1812891"/>
            <a:ext cx="4249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(ক)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দলের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 ০ 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খুজ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বের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8414" y="2650901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67768" y="3436719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8744" y="4436851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9984" y="4722603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৫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4562" y="3079529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6910" y="4222537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১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8136" y="3231929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6198" y="5436983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9786" y="5219422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0380" y="4579727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16138" y="1105005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35888" y="1105005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0446" y="2579463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৭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67372" y="5365545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15434" y="2498501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2228" y="2141311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৮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95802" y="2293711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24958" y="4865479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20036" y="4232061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0" y="3222405"/>
            <a:ext cx="59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 BAN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5061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790" y="851191"/>
            <a:ext cx="2078926" cy="1050829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en-GB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দলীয়</a:t>
            </a:r>
            <a:r>
              <a:rPr lang="en-GB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 </a:t>
            </a:r>
            <a:r>
              <a:rPr lang="en-GB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কাজ</a:t>
            </a:r>
            <a:endParaRPr lang="en-GB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82" y="1998216"/>
            <a:ext cx="2865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খ)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দলের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 ০ 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খুজ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বের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</a:t>
            </a:r>
            <a:r>
              <a:rPr lang="en-GB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5242" y="196743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74596" y="2753257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5572" y="375338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6812" y="4039141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৫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1390" y="2396067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3738" y="3539075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১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4964" y="2548467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৩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3026" y="4753521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3738" y="5110711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17208" y="3896265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2498" y="569630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৭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1324" y="569630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17274" y="1896001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৭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4200" y="468208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22262" y="181503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79056" y="145784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৮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02630" y="161024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31786" y="4182017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26864" y="3548599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0828" y="253894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 BAN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1560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7030A0"/>
                </a:solidFill>
                <a:latin typeface="SutonnyMJ" pitchFamily="2" charset="0"/>
              </a:rPr>
              <a:t>g~j¨vqb</a:t>
            </a:r>
            <a:endParaRPr lang="en-GB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880304" y="3922259"/>
            <a:ext cx="452097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279197" y="3861027"/>
            <a:ext cx="648040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2596" y="4929199"/>
            <a:ext cx="2071702" cy="943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5306" tIns="32653" rIns="65306" bIns="32653">
            <a:spAutoFit/>
          </a:bodyPr>
          <a:lstStyle/>
          <a:p>
            <a:pPr algn="r">
              <a:defRPr/>
            </a:pP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টি</a:t>
            </a:r>
          </a:p>
        </p:txBody>
      </p:sp>
      <p:pic>
        <p:nvPicPr>
          <p:cNvPr id="22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14620"/>
            <a:ext cx="1257274" cy="942956"/>
          </a:xfrm>
          <a:prstGeom prst="rect">
            <a:avLst/>
          </a:prstGeom>
          <a:noFill/>
        </p:spPr>
      </p:pic>
      <p:pic>
        <p:nvPicPr>
          <p:cNvPr id="23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8" y="2714620"/>
            <a:ext cx="1257274" cy="942956"/>
          </a:xfrm>
          <a:prstGeom prst="rect">
            <a:avLst/>
          </a:prstGeom>
          <a:noFill/>
        </p:spPr>
      </p:pic>
      <p:pic>
        <p:nvPicPr>
          <p:cNvPr id="24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08" y="2714620"/>
            <a:ext cx="1257274" cy="942956"/>
          </a:xfrm>
          <a:prstGeom prst="rect">
            <a:avLst/>
          </a:prstGeom>
          <a:noFill/>
        </p:spPr>
      </p:pic>
      <p:pic>
        <p:nvPicPr>
          <p:cNvPr id="25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702" y="2857496"/>
            <a:ext cx="1257274" cy="942956"/>
          </a:xfrm>
          <a:prstGeom prst="rect">
            <a:avLst/>
          </a:prstGeom>
          <a:noFill/>
        </p:spPr>
      </p:pic>
      <p:pic>
        <p:nvPicPr>
          <p:cNvPr id="26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0726" y="2857496"/>
            <a:ext cx="1257274" cy="942956"/>
          </a:xfrm>
          <a:prstGeom prst="rect">
            <a:avLst/>
          </a:prstGeom>
          <a:noFill/>
        </p:spPr>
      </p:pic>
      <p:sp>
        <p:nvSpPr>
          <p:cNvPr id="27" name="Moon 26"/>
          <p:cNvSpPr/>
          <p:nvPr/>
        </p:nvSpPr>
        <p:spPr>
          <a:xfrm rot="16200000">
            <a:off x="2767741" y="2257665"/>
            <a:ext cx="814390" cy="321471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/>
          <p:cNvSpPr/>
          <p:nvPr/>
        </p:nvSpPr>
        <p:spPr>
          <a:xfrm rot="16200000">
            <a:off x="6153152" y="2871782"/>
            <a:ext cx="528638" cy="207170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/>
          <p:cNvSpPr/>
          <p:nvPr/>
        </p:nvSpPr>
        <p:spPr>
          <a:xfrm rot="16200000">
            <a:off x="9117781" y="2478857"/>
            <a:ext cx="457200" cy="264323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239140" y="4786323"/>
            <a:ext cx="2071702" cy="943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5306" tIns="32653" rIns="65306" bIns="32653">
            <a:spAutoFit/>
          </a:bodyPr>
          <a:lstStyle/>
          <a:p>
            <a:pPr algn="r">
              <a:defRPr/>
            </a:pP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8744" y="4857761"/>
            <a:ext cx="2071702" cy="943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5306" tIns="32653" rIns="65306" bIns="32653">
            <a:spAutoFit/>
          </a:bodyPr>
          <a:lstStyle/>
          <a:p>
            <a:pPr algn="r">
              <a:defRPr/>
            </a:pP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টি</a:t>
            </a:r>
          </a:p>
        </p:txBody>
      </p:sp>
    </p:spTree>
    <p:extLst>
      <p:ext uri="{BB962C8B-B14F-4D97-AF65-F5344CB8AC3E}">
        <p14:creationId xmlns:p14="http://schemas.microsoft.com/office/powerpoint/2010/main" val="345172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538" y="914400"/>
            <a:ext cx="6929486" cy="156966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0" y="4143381"/>
            <a:ext cx="1428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69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2289" y="1071361"/>
            <a:ext cx="8229600" cy="1143000"/>
          </a:xfrm>
          <a:solidFill>
            <a:schemeClr val="bg2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289" y="2617217"/>
            <a:ext cx="80772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১ম ।       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পাঠশিরনামঃ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92639" y="1144006"/>
            <a:ext cx="4191000" cy="1020762"/>
          </a:xfr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8000" u="sng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820" y="2786058"/>
            <a:ext cx="71149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0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12136" y="884014"/>
            <a:ext cx="7929563" cy="1000125"/>
          </a:xfrm>
          <a:solidFill>
            <a:schemeClr val="bg1">
              <a:lumMod val="85000"/>
            </a:schemeClr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পাঠঘোষনা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8370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0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4486308"/>
            <a:ext cx="1257274" cy="942956"/>
          </a:xfrm>
          <a:prstGeom prst="rect">
            <a:avLst/>
          </a:prstGeom>
          <a:noFill/>
        </p:spPr>
      </p:pic>
      <p:pic>
        <p:nvPicPr>
          <p:cNvPr id="3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4286256"/>
            <a:ext cx="1257274" cy="942956"/>
          </a:xfrm>
          <a:prstGeom prst="rect">
            <a:avLst/>
          </a:prstGeom>
          <a:noFill/>
        </p:spPr>
      </p:pic>
      <p:pic>
        <p:nvPicPr>
          <p:cNvPr id="4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8" y="4500570"/>
            <a:ext cx="1257274" cy="942956"/>
          </a:xfrm>
          <a:prstGeom prst="rect">
            <a:avLst/>
          </a:prstGeom>
          <a:noFill/>
        </p:spPr>
      </p:pic>
      <p:sp>
        <p:nvSpPr>
          <p:cNvPr id="5" name="Moon 4"/>
          <p:cNvSpPr/>
          <p:nvPr/>
        </p:nvSpPr>
        <p:spPr>
          <a:xfrm rot="16200000">
            <a:off x="5345901" y="1821645"/>
            <a:ext cx="1143008" cy="750099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35180">
            <a:off x="7596590" y="4300303"/>
            <a:ext cx="1257274" cy="942956"/>
          </a:xfrm>
          <a:prstGeom prst="rect">
            <a:avLst/>
          </a:prstGeom>
          <a:noFill/>
        </p:spPr>
      </p:pic>
      <p:pic>
        <p:nvPicPr>
          <p:cNvPr id="7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0" y="4629184"/>
            <a:ext cx="1257274" cy="942956"/>
          </a:xfrm>
          <a:prstGeom prst="rect">
            <a:avLst/>
          </a:prstGeom>
          <a:noFill/>
        </p:spPr>
      </p:pic>
      <p:pic>
        <p:nvPicPr>
          <p:cNvPr id="8" name="Picture 3" descr="H:\A ICT\picture\PAA (20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50" y="4572008"/>
            <a:ext cx="1257274" cy="9429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09786" y="1428737"/>
            <a:ext cx="7643866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 BAN"/>
              </a:rPr>
              <a:t>বাস্তব</a:t>
            </a:r>
            <a:r>
              <a:rPr lang="en-GB" sz="4000" dirty="0">
                <a:latin typeface="Nikosh BAN"/>
              </a:rPr>
              <a:t> </a:t>
            </a:r>
            <a:r>
              <a:rPr lang="en-GB" sz="4000" dirty="0" err="1">
                <a:latin typeface="Nikosh BAN"/>
              </a:rPr>
              <a:t>পর্যায়</a:t>
            </a:r>
            <a:r>
              <a:rPr lang="en-GB" sz="4000" dirty="0">
                <a:latin typeface="Nikosh BAN"/>
              </a:rPr>
              <a:t>ে </a:t>
            </a:r>
            <a:r>
              <a:rPr lang="en-GB" sz="4000" dirty="0" err="1">
                <a:latin typeface="Nikosh BAN"/>
              </a:rPr>
              <a:t>একট</a:t>
            </a:r>
            <a:r>
              <a:rPr lang="en-GB" sz="4000" dirty="0">
                <a:latin typeface="Nikosh BAN"/>
              </a:rPr>
              <a:t>ি </a:t>
            </a:r>
            <a:r>
              <a:rPr lang="en-GB" sz="4000" dirty="0" err="1">
                <a:latin typeface="Nikosh BAN"/>
              </a:rPr>
              <a:t>ঝুড়িত</a:t>
            </a:r>
            <a:r>
              <a:rPr lang="en-GB" sz="4000" dirty="0">
                <a:latin typeface="Nikosh BAN"/>
              </a:rPr>
              <a:t>ে </a:t>
            </a:r>
            <a:r>
              <a:rPr lang="en-GB" sz="4000" dirty="0" err="1">
                <a:latin typeface="Nikosh BAN"/>
              </a:rPr>
              <a:t>কয়েকট</a:t>
            </a:r>
            <a:r>
              <a:rPr lang="en-GB" sz="4000" dirty="0">
                <a:latin typeface="Nikosh BAN"/>
              </a:rPr>
              <a:t>ি  </a:t>
            </a:r>
            <a:r>
              <a:rPr lang="en-GB" sz="4000" dirty="0" err="1">
                <a:latin typeface="Nikosh BAN"/>
              </a:rPr>
              <a:t>ছোট</a:t>
            </a:r>
            <a:r>
              <a:rPr lang="en-GB" sz="4000" dirty="0">
                <a:latin typeface="Nikosh BAN"/>
              </a:rPr>
              <a:t> </a:t>
            </a:r>
            <a:r>
              <a:rPr lang="en-GB" sz="4000" dirty="0" err="1">
                <a:latin typeface="Nikosh BAN"/>
              </a:rPr>
              <a:t>বল</a:t>
            </a:r>
            <a:r>
              <a:rPr lang="en-GB" sz="4000" dirty="0">
                <a:latin typeface="Nikosh BAN"/>
              </a:rPr>
              <a:t> </a:t>
            </a:r>
            <a:r>
              <a:rPr lang="en-GB" sz="4000" dirty="0" err="1">
                <a:latin typeface="Nikosh BAN"/>
              </a:rPr>
              <a:t>নিয়</a:t>
            </a:r>
            <a:r>
              <a:rPr lang="en-GB" sz="4000" dirty="0">
                <a:latin typeface="Nikosh BAN"/>
              </a:rPr>
              <a:t>ে </a:t>
            </a:r>
            <a:r>
              <a:rPr lang="en-GB" sz="4000" dirty="0" err="1">
                <a:latin typeface="Nikosh BAN"/>
              </a:rPr>
              <a:t>একট</a:t>
            </a:r>
            <a:r>
              <a:rPr lang="en-GB" sz="4000" dirty="0">
                <a:latin typeface="Nikosh BAN"/>
              </a:rPr>
              <a:t>ি </a:t>
            </a:r>
            <a:r>
              <a:rPr lang="en-GB" sz="4000" dirty="0" err="1">
                <a:latin typeface="Nikosh BAN"/>
              </a:rPr>
              <a:t>একট</a:t>
            </a:r>
            <a:r>
              <a:rPr lang="en-GB" sz="4000" dirty="0">
                <a:latin typeface="Nikosh BAN"/>
              </a:rPr>
              <a:t>ি </a:t>
            </a:r>
            <a:r>
              <a:rPr lang="en-GB" sz="4000" dirty="0" err="1">
                <a:latin typeface="Nikosh BAN"/>
              </a:rPr>
              <a:t>কর</a:t>
            </a:r>
            <a:r>
              <a:rPr lang="en-GB" sz="4000" dirty="0">
                <a:latin typeface="Nikosh BAN"/>
              </a:rPr>
              <a:t>ে </a:t>
            </a:r>
            <a:r>
              <a:rPr lang="en-GB" sz="4000" dirty="0" err="1">
                <a:latin typeface="Nikosh BAN"/>
              </a:rPr>
              <a:t>সরিয়</a:t>
            </a:r>
            <a:r>
              <a:rPr lang="en-GB" sz="4000" dirty="0">
                <a:latin typeface="Nikosh BAN"/>
              </a:rPr>
              <a:t>ে </a:t>
            </a:r>
            <a:r>
              <a:rPr lang="en-GB" sz="4000" dirty="0" err="1">
                <a:latin typeface="Nikosh BAN"/>
              </a:rPr>
              <a:t>শূণ্যের</a:t>
            </a:r>
            <a:r>
              <a:rPr lang="en-GB" sz="4000" dirty="0">
                <a:latin typeface="Nikosh BAN"/>
              </a:rPr>
              <a:t> </a:t>
            </a:r>
            <a:r>
              <a:rPr lang="en-GB" sz="4000" dirty="0" err="1">
                <a:latin typeface="Nikosh BAN"/>
              </a:rPr>
              <a:t>ধারণ</a:t>
            </a:r>
            <a:r>
              <a:rPr lang="en-GB" sz="4000" dirty="0">
                <a:latin typeface="Nikosh BAN"/>
              </a:rPr>
              <a:t>া </a:t>
            </a:r>
            <a:r>
              <a:rPr lang="en-GB" sz="4000" dirty="0" err="1">
                <a:latin typeface="Nikosh BAN"/>
              </a:rPr>
              <a:t>দেব</a:t>
            </a:r>
            <a:r>
              <a:rPr lang="en-GB" sz="4000" dirty="0">
                <a:latin typeface="Nikosh BAN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562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74" y="2345291"/>
            <a:ext cx="1504950" cy="1152525"/>
          </a:xfrm>
          <a:prstGeom prst="rect">
            <a:avLst/>
          </a:prstGeom>
          <a:noFill/>
        </p:spPr>
      </p:pic>
      <p:pic>
        <p:nvPicPr>
          <p:cNvPr id="3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24" y="1442435"/>
            <a:ext cx="1504950" cy="1152525"/>
          </a:xfrm>
          <a:prstGeom prst="rect">
            <a:avLst/>
          </a:prstGeom>
          <a:noFill/>
        </p:spPr>
      </p:pic>
      <p:pic>
        <p:nvPicPr>
          <p:cNvPr id="4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000" y="3250643"/>
            <a:ext cx="1504950" cy="1152525"/>
          </a:xfrm>
          <a:prstGeom prst="rect">
            <a:avLst/>
          </a:prstGeom>
          <a:noFill/>
        </p:spPr>
      </p:pic>
      <p:pic>
        <p:nvPicPr>
          <p:cNvPr id="5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6964" y="3962813"/>
            <a:ext cx="1504950" cy="1152525"/>
          </a:xfrm>
          <a:prstGeom prst="rect">
            <a:avLst/>
          </a:prstGeom>
          <a:noFill/>
        </p:spPr>
      </p:pic>
      <p:pic>
        <p:nvPicPr>
          <p:cNvPr id="6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3634" y="4857761"/>
            <a:ext cx="1504950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4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54816" y="2190744"/>
            <a:ext cx="1207846" cy="1152525"/>
          </a:xfrm>
          <a:prstGeom prst="rect">
            <a:avLst/>
          </a:prstGeom>
          <a:noFill/>
        </p:spPr>
      </p:pic>
      <p:pic>
        <p:nvPicPr>
          <p:cNvPr id="3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76526" y="1146221"/>
            <a:ext cx="1421074" cy="1152525"/>
          </a:xfrm>
          <a:prstGeom prst="rect">
            <a:avLst/>
          </a:prstGeom>
          <a:noFill/>
        </p:spPr>
      </p:pic>
      <p:pic>
        <p:nvPicPr>
          <p:cNvPr id="4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 rot="4641484">
            <a:off x="6508506" y="3083217"/>
            <a:ext cx="1008459" cy="1152525"/>
          </a:xfrm>
          <a:prstGeom prst="rect">
            <a:avLst/>
          </a:prstGeom>
          <a:noFill/>
        </p:spPr>
      </p:pic>
      <p:pic>
        <p:nvPicPr>
          <p:cNvPr id="5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35752" y="3925385"/>
            <a:ext cx="1152525" cy="1152525"/>
          </a:xfrm>
          <a:prstGeom prst="rect">
            <a:avLst/>
          </a:prstGeom>
          <a:noFill/>
        </p:spPr>
      </p:pic>
      <p:pic>
        <p:nvPicPr>
          <p:cNvPr id="6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9411292" y="5077910"/>
            <a:ext cx="1571636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Connector 28"/>
          <p:cNvSpPr/>
          <p:nvPr/>
        </p:nvSpPr>
        <p:spPr>
          <a:xfrm>
            <a:off x="2024034" y="1909881"/>
            <a:ext cx="1000132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/>
          <p:cNvSpPr/>
          <p:nvPr/>
        </p:nvSpPr>
        <p:spPr>
          <a:xfrm>
            <a:off x="2024034" y="981187"/>
            <a:ext cx="1000132" cy="92869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/>
          <p:cNvSpPr/>
          <p:nvPr/>
        </p:nvSpPr>
        <p:spPr>
          <a:xfrm>
            <a:off x="2024034" y="2838575"/>
            <a:ext cx="1000132" cy="92869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Connector 31"/>
          <p:cNvSpPr/>
          <p:nvPr/>
        </p:nvSpPr>
        <p:spPr>
          <a:xfrm>
            <a:off x="4595802" y="1909881"/>
            <a:ext cx="1000132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Connector 32"/>
          <p:cNvSpPr/>
          <p:nvPr/>
        </p:nvSpPr>
        <p:spPr>
          <a:xfrm>
            <a:off x="4595802" y="2838575"/>
            <a:ext cx="1000132" cy="92869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/>
          <p:cNvSpPr/>
          <p:nvPr/>
        </p:nvSpPr>
        <p:spPr>
          <a:xfrm>
            <a:off x="6810380" y="2838575"/>
            <a:ext cx="1000132" cy="92869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524000" y="3767269"/>
            <a:ext cx="2143140" cy="357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381752" y="3767269"/>
            <a:ext cx="2143140" cy="357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024298" y="3767269"/>
            <a:ext cx="2143140" cy="357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882018" y="3767269"/>
            <a:ext cx="1785982" cy="357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738282" y="4481649"/>
            <a:ext cx="1214446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9600" dirty="0">
                <a:latin typeface="Nikosh BAN"/>
              </a:rPr>
              <a:t>৩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52926" y="4553087"/>
            <a:ext cx="1214446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9600" dirty="0">
                <a:latin typeface="Nikosh BAN"/>
              </a:rPr>
              <a:t>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0380" y="4624525"/>
            <a:ext cx="1214446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9600" dirty="0">
                <a:latin typeface="Nikosh BAN"/>
              </a:rPr>
              <a:t>১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10710" y="4624525"/>
            <a:ext cx="1214446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9600" dirty="0">
                <a:latin typeface="Nikosh B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2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63813" y="3881176"/>
            <a:ext cx="1571636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135449" y="3881176"/>
            <a:ext cx="1571636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07085" y="3881176"/>
            <a:ext cx="1571636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278721" y="3881176"/>
            <a:ext cx="1571636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850357" y="3881176"/>
            <a:ext cx="1571636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 descr="C:\Users\PARTHO\Desktop\animation_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010" y="803299"/>
            <a:ext cx="1659264" cy="2476514"/>
          </a:xfrm>
          <a:prstGeom prst="rect">
            <a:avLst/>
          </a:prstGeom>
          <a:noFill/>
        </p:spPr>
      </p:pic>
      <p:sp>
        <p:nvSpPr>
          <p:cNvPr id="8" name="Donut 7"/>
          <p:cNvSpPr/>
          <p:nvPr/>
        </p:nvSpPr>
        <p:spPr>
          <a:xfrm>
            <a:off x="2024034" y="4202647"/>
            <a:ext cx="714380" cy="1643074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532484" y="4202647"/>
            <a:ext cx="714380" cy="1643074"/>
          </a:xfrm>
          <a:prstGeom prst="don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124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Garamond</vt:lpstr>
      <vt:lpstr>Nikosh BAN</vt:lpstr>
      <vt:lpstr>NikoshBAN</vt:lpstr>
      <vt:lpstr>SutonnyMJ</vt:lpstr>
      <vt:lpstr>Organic</vt:lpstr>
      <vt:lpstr>Package</vt:lpstr>
      <vt:lpstr>PowerPoint Presentation</vt:lpstr>
      <vt:lpstr>পাঠ  পরিচিতি</vt:lpstr>
      <vt:lpstr>শিখন ফল</vt:lpstr>
      <vt:lpstr>আবেগ সৃষ্টি ও পাঠঘোষনা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g~j¨vqb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</cp:revision>
  <dcterms:created xsi:type="dcterms:W3CDTF">2020-10-28T06:08:44Z</dcterms:created>
  <dcterms:modified xsi:type="dcterms:W3CDTF">2020-10-28T06:33:33Z</dcterms:modified>
</cp:coreProperties>
</file>