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4" r:id="rId2"/>
    <p:sldId id="275" r:id="rId3"/>
    <p:sldId id="258" r:id="rId4"/>
    <p:sldId id="265" r:id="rId5"/>
    <p:sldId id="259" r:id="rId6"/>
    <p:sldId id="266" r:id="rId7"/>
    <p:sldId id="272" r:id="rId8"/>
    <p:sldId id="268" r:id="rId9"/>
    <p:sldId id="260" r:id="rId10"/>
    <p:sldId id="261" r:id="rId11"/>
    <p:sldId id="273" r:id="rId12"/>
    <p:sldId id="276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274B97-E6D4-401F-9A8E-B200EF2E928B}">
          <p14:sldIdLst/>
        </p14:section>
        <p14:section name="Untitled Section" id="{59B5C5FC-6836-482C-8F24-01335A932FB8}">
          <p14:sldIdLst>
            <p14:sldId id="274"/>
            <p14:sldId id="275"/>
            <p14:sldId id="258"/>
            <p14:sldId id="265"/>
            <p14:sldId id="259"/>
            <p14:sldId id="266"/>
            <p14:sldId id="272"/>
            <p14:sldId id="268"/>
            <p14:sldId id="260"/>
            <p14:sldId id="261"/>
            <p14:sldId id="273"/>
            <p14:sldId id="276"/>
            <p14:sldId id="277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4" d="100"/>
          <a:sy n="74" d="100"/>
        </p:scale>
        <p:origin x="-55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A6D12-21B7-49A2-AE58-F59EAD921E58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0C9E0-EAE2-4998-A1CB-61821E1C6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9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0C9E0-EAE2-4998-A1CB-61821E1C69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34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0C9E0-EAE2-4998-A1CB-61821E1C69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71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4457-1485-4A03-B5A4-E8561250647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4F50-B0C8-4243-8261-ED2A54A7D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0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4457-1485-4A03-B5A4-E8561250647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4F50-B0C8-4243-8261-ED2A54A7D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2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4457-1485-4A03-B5A4-E8561250647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4F50-B0C8-4243-8261-ED2A54A7D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3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4457-1485-4A03-B5A4-E8561250647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4F50-B0C8-4243-8261-ED2A54A7D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4457-1485-4A03-B5A4-E8561250647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4F50-B0C8-4243-8261-ED2A54A7D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7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4457-1485-4A03-B5A4-E8561250647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4F50-B0C8-4243-8261-ED2A54A7D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4457-1485-4A03-B5A4-E8561250647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4F50-B0C8-4243-8261-ED2A54A7D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8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4457-1485-4A03-B5A4-E8561250647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4F50-B0C8-4243-8261-ED2A54A7D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4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4457-1485-4A03-B5A4-E8561250647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4F50-B0C8-4243-8261-ED2A54A7D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4457-1485-4A03-B5A4-E8561250647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4F50-B0C8-4243-8261-ED2A54A7D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1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4457-1485-4A03-B5A4-E8561250647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4F50-B0C8-4243-8261-ED2A54A7D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1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64457-1485-4A03-B5A4-E8561250647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24F50-B0C8-4243-8261-ED2A54A7D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5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ummaysalma203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638" y="533404"/>
            <a:ext cx="9763764" cy="5105399"/>
          </a:xfrm>
        </p:spPr>
      </p:pic>
      <p:sp>
        <p:nvSpPr>
          <p:cNvPr id="8" name="Rectangle 7"/>
          <p:cNvSpPr/>
          <p:nvPr/>
        </p:nvSpPr>
        <p:spPr>
          <a:xfrm>
            <a:off x="2844800" y="693007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4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65600" y="1338394"/>
            <a:ext cx="49784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151982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1238" y="1458219"/>
            <a:ext cx="3902299" cy="1461611"/>
          </a:xfrm>
          <a:prstGeom prst="roundRect">
            <a:avLst>
              <a:gd name="adj" fmla="val 41881"/>
            </a:avLst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6552" y="3247253"/>
            <a:ext cx="915155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78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1941" y="774080"/>
            <a:ext cx="3855258" cy="1861006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Object 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619849"/>
              </p:ext>
            </p:extLst>
          </p:nvPr>
        </p:nvGraphicFramePr>
        <p:xfrm>
          <a:off x="5228805" y="4662482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Packager Shell Object" showAsIcon="1" r:id="rId3" imgW="914400" imgH="771480" progId="Package">
                  <p:embed/>
                </p:oleObj>
              </mc:Choice>
              <mc:Fallback>
                <p:oleObj name="Packager Shell Object" showAsIcon="1" r:id="rId3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28805" y="4662482"/>
                        <a:ext cx="914400" cy="771525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05300" y="2635086"/>
            <a:ext cx="3348541" cy="2027396"/>
          </a:xfrm>
          <a:prstGeom prst="downArrowCallou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ক্লীক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নাও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3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0" y="4114800"/>
            <a:ext cx="12192000" cy="1752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শিখবে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লিখবে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4368800" y="609600"/>
            <a:ext cx="3860800" cy="99060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ndex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1200" y="1588732"/>
            <a:ext cx="5994400" cy="25260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24285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03200" y="1752600"/>
            <a:ext cx="11785600" cy="295148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1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400" y="2362200"/>
            <a:ext cx="6197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ছালমা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জিয়া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বিজনেস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ম্যানেজমেন্ট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ইনস্টিটিউটি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পেকুয়া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কক্‌সবাজার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০১৮৭০৭১৬১৭৯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ummaysalma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203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@gmail.com</a:t>
            </a:r>
            <a:endParaRPr lang="en-US" sz="16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502397" y="2286001"/>
            <a:ext cx="0" cy="3903821"/>
          </a:xfrm>
          <a:prstGeom prst="line">
            <a:avLst/>
          </a:prstGeom>
          <a:ln w="57150" cmpd="thinThick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0800" y="2441378"/>
            <a:ext cx="5283200" cy="29854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এইচ.এস.সি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বিএম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defRPr/>
            </a:pP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অ্যাপ্লিকেশন-২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দ্বাদশ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endParaRPr lang="bn-BD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৫০ মিনিট।</a:t>
            </a: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 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২৬-10-২০২০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384" y="834888"/>
            <a:ext cx="2239617" cy="1679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7448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967" y="3034864"/>
            <a:ext cx="3130568" cy="19673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416" y="3067217"/>
            <a:ext cx="3127900" cy="18767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232" y="1055736"/>
            <a:ext cx="3238268" cy="17677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149" y="1029647"/>
            <a:ext cx="3263257" cy="192913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37978" y="248411"/>
            <a:ext cx="3868367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2338304" y="5190912"/>
            <a:ext cx="4387741" cy="646331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দেখানো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2338304" y="5837243"/>
            <a:ext cx="6495689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ট্টপোলজি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দেখানো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5595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0175" y="1206769"/>
            <a:ext cx="4443211" cy="1560195"/>
          </a:xfrm>
          <a:prstGeom prst="roundRect">
            <a:avLst>
              <a:gd name="adj" fmla="val 39942"/>
            </a:avLst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8904" y="2764123"/>
            <a:ext cx="6605752" cy="2618393"/>
          </a:xfrm>
          <a:prstGeom prst="ellipse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115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33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56746" y="3521965"/>
            <a:ext cx="2388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72744" y="484203"/>
            <a:ext cx="5679583" cy="1861006"/>
          </a:xfrm>
          <a:prstGeom prst="ellipse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6823" y="2445481"/>
            <a:ext cx="110500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88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43" y="954696"/>
            <a:ext cx="5407573" cy="38217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07229" y="4960181"/>
            <a:ext cx="5102675" cy="1137642"/>
          </a:xfrm>
          <a:prstGeom prst="roundRect">
            <a:avLst>
              <a:gd name="adj" fmla="val 33056"/>
            </a:avLst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208" y="488731"/>
            <a:ext cx="5234151" cy="364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65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9931" y="2522923"/>
            <a:ext cx="91597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cs typeface="NikoshBAN" panose="02000000000000000000" pitchFamily="2" charset="0"/>
              </a:rPr>
              <a:t>  1.LAN(Local Area Network)</a:t>
            </a:r>
          </a:p>
          <a:p>
            <a:r>
              <a:rPr lang="en-US" sz="4400" dirty="0" smtClean="0">
                <a:cs typeface="NikoshBAN" panose="02000000000000000000" pitchFamily="2" charset="0"/>
              </a:rPr>
              <a:t>  </a:t>
            </a:r>
            <a:r>
              <a:rPr lang="en-US" sz="4400" b="1" dirty="0" smtClean="0">
                <a:cs typeface="NikoshBAN" panose="02000000000000000000" pitchFamily="2" charset="0"/>
              </a:rPr>
              <a:t>2.PAN(Personal Area Network)</a:t>
            </a:r>
          </a:p>
          <a:p>
            <a:r>
              <a:rPr lang="en-US" sz="4400" dirty="0" smtClean="0">
                <a:cs typeface="NikoshBAN" panose="02000000000000000000" pitchFamily="2" charset="0"/>
              </a:rPr>
              <a:t>  </a:t>
            </a:r>
            <a:r>
              <a:rPr lang="en-US" sz="4400" b="1" dirty="0" smtClean="0">
                <a:cs typeface="NikoshBAN" panose="02000000000000000000" pitchFamily="2" charset="0"/>
              </a:rPr>
              <a:t>3.MAN(</a:t>
            </a:r>
            <a:r>
              <a:rPr lang="en-US" sz="4400" b="1" dirty="0" err="1" smtClean="0">
                <a:cs typeface="NikoshBAN" panose="02000000000000000000" pitchFamily="2" charset="0"/>
              </a:rPr>
              <a:t>Metropoliton</a:t>
            </a:r>
            <a:r>
              <a:rPr lang="en-US" sz="4400" b="1" dirty="0" smtClean="0">
                <a:cs typeface="NikoshBAN" panose="02000000000000000000" pitchFamily="2" charset="0"/>
              </a:rPr>
              <a:t> Area Network)</a:t>
            </a:r>
          </a:p>
          <a:p>
            <a:r>
              <a:rPr lang="en-US" sz="4400" dirty="0" smtClean="0">
                <a:cs typeface="NikoshBAN" panose="02000000000000000000" pitchFamily="2" charset="0"/>
              </a:rPr>
              <a:t>  </a:t>
            </a:r>
            <a:r>
              <a:rPr lang="en-US" sz="4400" b="1" dirty="0" smtClean="0">
                <a:cs typeface="NikoshBAN" panose="02000000000000000000" pitchFamily="2" charset="0"/>
              </a:rPr>
              <a:t>4.WAN(Wide Area Network)</a:t>
            </a:r>
            <a:endParaRPr lang="en-US" sz="4400" b="1" dirty="0"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4556" y="1526175"/>
            <a:ext cx="7044743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63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71" y="1208661"/>
            <a:ext cx="2171700" cy="2105025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967" y="817631"/>
            <a:ext cx="2171700" cy="2105025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04"/>
          <a:stretch/>
        </p:blipFill>
        <p:spPr>
          <a:xfrm>
            <a:off x="2308731" y="3836906"/>
            <a:ext cx="2143125" cy="180404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856" y="1208661"/>
            <a:ext cx="2171700" cy="2105025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575" y="3880345"/>
            <a:ext cx="2415971" cy="194285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498510" y="459299"/>
            <a:ext cx="580530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1572" y="3313686"/>
            <a:ext cx="1870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52055" y="3295570"/>
            <a:ext cx="1932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রিং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11400" y="3082853"/>
            <a:ext cx="2153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স্টার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0757" y="5771680"/>
            <a:ext cx="2606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মেশ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99635" y="5640946"/>
            <a:ext cx="2606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ট্টি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67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60631" y="1739478"/>
            <a:ext cx="3361386" cy="1241584"/>
          </a:xfrm>
          <a:prstGeom prst="roundRect">
            <a:avLst>
              <a:gd name="adj" fmla="val 31566"/>
            </a:avLst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02242" y="3129121"/>
            <a:ext cx="6078161" cy="14465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১। PAN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পূর্ণরূপ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২। WAN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পূর্ণরূপ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37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173</Words>
  <Application>Microsoft Office PowerPoint</Application>
  <PresentationFormat>Custom</PresentationFormat>
  <Paragraphs>45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Packager Shell Object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Dell</cp:lastModifiedBy>
  <cp:revision>92</cp:revision>
  <dcterms:created xsi:type="dcterms:W3CDTF">2019-05-17T05:20:47Z</dcterms:created>
  <dcterms:modified xsi:type="dcterms:W3CDTF">2020-10-27T18:30:24Z</dcterms:modified>
</cp:coreProperties>
</file>