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19"/>
  </p:notesMasterIdLst>
  <p:sldIdLst>
    <p:sldId id="257" r:id="rId2"/>
    <p:sldId id="258" r:id="rId3"/>
    <p:sldId id="268" r:id="rId4"/>
    <p:sldId id="285" r:id="rId5"/>
    <p:sldId id="286" r:id="rId6"/>
    <p:sldId id="283" r:id="rId7"/>
    <p:sldId id="270" r:id="rId8"/>
    <p:sldId id="272" r:id="rId9"/>
    <p:sldId id="273" r:id="rId10"/>
    <p:sldId id="274" r:id="rId11"/>
    <p:sldId id="280" r:id="rId12"/>
    <p:sldId id="281" r:id="rId13"/>
    <p:sldId id="261" r:id="rId14"/>
    <p:sldId id="263" r:id="rId15"/>
    <p:sldId id="265" r:id="rId16"/>
    <p:sldId id="266" r:id="rId17"/>
    <p:sldId id="267" r:id="rId18"/>
  </p:sldIdLst>
  <p:sldSz cx="12801600" cy="7315200"/>
  <p:notesSz cx="6858000" cy="9144000"/>
  <p:defaultTextStyle>
    <a:defPPr>
      <a:defRPr lang="en-US"/>
    </a:defPPr>
    <a:lvl1pPr marL="0" algn="l" defTabSz="1149492" rtl="0" eaLnBrk="1" latinLnBrk="0" hangingPunct="1">
      <a:defRPr sz="2300" kern="1200">
        <a:solidFill>
          <a:schemeClr val="tx1"/>
        </a:solidFill>
        <a:latin typeface="+mn-lt"/>
        <a:ea typeface="+mn-ea"/>
        <a:cs typeface="+mn-cs"/>
      </a:defRPr>
    </a:lvl1pPr>
    <a:lvl2pPr marL="574746" algn="l" defTabSz="1149492" rtl="0" eaLnBrk="1" latinLnBrk="0" hangingPunct="1">
      <a:defRPr sz="2300" kern="1200">
        <a:solidFill>
          <a:schemeClr val="tx1"/>
        </a:solidFill>
        <a:latin typeface="+mn-lt"/>
        <a:ea typeface="+mn-ea"/>
        <a:cs typeface="+mn-cs"/>
      </a:defRPr>
    </a:lvl2pPr>
    <a:lvl3pPr marL="1149492" algn="l" defTabSz="1149492" rtl="0" eaLnBrk="1" latinLnBrk="0" hangingPunct="1">
      <a:defRPr sz="2300" kern="1200">
        <a:solidFill>
          <a:schemeClr val="tx1"/>
        </a:solidFill>
        <a:latin typeface="+mn-lt"/>
        <a:ea typeface="+mn-ea"/>
        <a:cs typeface="+mn-cs"/>
      </a:defRPr>
    </a:lvl3pPr>
    <a:lvl4pPr marL="1724238" algn="l" defTabSz="1149492" rtl="0" eaLnBrk="1" latinLnBrk="0" hangingPunct="1">
      <a:defRPr sz="2300" kern="1200">
        <a:solidFill>
          <a:schemeClr val="tx1"/>
        </a:solidFill>
        <a:latin typeface="+mn-lt"/>
        <a:ea typeface="+mn-ea"/>
        <a:cs typeface="+mn-cs"/>
      </a:defRPr>
    </a:lvl4pPr>
    <a:lvl5pPr marL="2298984" algn="l" defTabSz="1149492" rtl="0" eaLnBrk="1" latinLnBrk="0" hangingPunct="1">
      <a:defRPr sz="2300" kern="1200">
        <a:solidFill>
          <a:schemeClr val="tx1"/>
        </a:solidFill>
        <a:latin typeface="+mn-lt"/>
        <a:ea typeface="+mn-ea"/>
        <a:cs typeface="+mn-cs"/>
      </a:defRPr>
    </a:lvl5pPr>
    <a:lvl6pPr marL="2873731" algn="l" defTabSz="1149492" rtl="0" eaLnBrk="1" latinLnBrk="0" hangingPunct="1">
      <a:defRPr sz="2300" kern="1200">
        <a:solidFill>
          <a:schemeClr val="tx1"/>
        </a:solidFill>
        <a:latin typeface="+mn-lt"/>
        <a:ea typeface="+mn-ea"/>
        <a:cs typeface="+mn-cs"/>
      </a:defRPr>
    </a:lvl6pPr>
    <a:lvl7pPr marL="3448477" algn="l" defTabSz="1149492" rtl="0" eaLnBrk="1" latinLnBrk="0" hangingPunct="1">
      <a:defRPr sz="2300" kern="1200">
        <a:solidFill>
          <a:schemeClr val="tx1"/>
        </a:solidFill>
        <a:latin typeface="+mn-lt"/>
        <a:ea typeface="+mn-ea"/>
        <a:cs typeface="+mn-cs"/>
      </a:defRPr>
    </a:lvl7pPr>
    <a:lvl8pPr marL="4023223" algn="l" defTabSz="1149492" rtl="0" eaLnBrk="1" latinLnBrk="0" hangingPunct="1">
      <a:defRPr sz="2300" kern="1200">
        <a:solidFill>
          <a:schemeClr val="tx1"/>
        </a:solidFill>
        <a:latin typeface="+mn-lt"/>
        <a:ea typeface="+mn-ea"/>
        <a:cs typeface="+mn-cs"/>
      </a:defRPr>
    </a:lvl8pPr>
    <a:lvl9pPr marL="4597969" algn="l" defTabSz="1149492" rtl="0" eaLnBrk="1" latinLnBrk="0" hangingPunct="1">
      <a:defRPr sz="23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304">
          <p15:clr>
            <a:srgbClr val="A4A3A4"/>
          </p15:clr>
        </p15:guide>
        <p15:guide id="2" pos="4032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0000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66" d="100"/>
          <a:sy n="66" d="100"/>
        </p:scale>
        <p:origin x="-750" y="-48"/>
      </p:cViewPr>
      <p:guideLst>
        <p:guide orient="horz" pos="2304"/>
        <p:guide pos="4032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9" d="100"/>
          <a:sy n="59" d="100"/>
        </p:scale>
        <p:origin x="-2508" y="-78"/>
      </p:cViewPr>
      <p:guideLst>
        <p:guide orient="horz" pos="2880"/>
        <p:guide pos="2160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52D7E74-1A3C-40D8-825F-AECD85369BC6}" type="datetimeFigureOut">
              <a:rPr lang="en-US" smtClean="0"/>
              <a:pPr/>
              <a:t>10/28/2020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3200">
                <a:latin typeface="NikoshBAN" pitchFamily="2" charset="0"/>
                <a:cs typeface="NikoshBAN" pitchFamily="2" charset="0"/>
              </a:defRPr>
            </a:lvl1pPr>
          </a:lstStyle>
          <a:p>
            <a:r>
              <a:rPr lang="bn-BD" dirty="0" smtClean="0"/>
              <a:t>সুমন চকড়বো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1149492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1pPr>
    <a:lvl2pPr marL="574746" algn="l" defTabSz="1149492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2pPr>
    <a:lvl3pPr marL="1149492" algn="l" defTabSz="1149492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3pPr>
    <a:lvl4pPr marL="1724238" algn="l" defTabSz="1149492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4pPr>
    <a:lvl5pPr marL="2298984" algn="l" defTabSz="1149492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5pPr>
    <a:lvl6pPr marL="2873731" algn="l" defTabSz="1149492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6pPr>
    <a:lvl7pPr marL="3448477" algn="l" defTabSz="1149492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7pPr>
    <a:lvl8pPr marL="4023223" algn="l" defTabSz="1149492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8pPr>
    <a:lvl9pPr marL="4597969" algn="l" defTabSz="1149492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746760" y="1463040"/>
            <a:ext cx="10992307" cy="1950720"/>
          </a:xfrm>
          <a:ln>
            <a:noFill/>
          </a:ln>
        </p:spPr>
        <p:txBody>
          <a:bodyPr vert="horz" tIns="0" rIns="2299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70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746760" y="3443772"/>
            <a:ext cx="10996574" cy="1869440"/>
          </a:xfrm>
        </p:spPr>
        <p:txBody>
          <a:bodyPr lIns="0" rIns="22990"/>
          <a:lstStyle>
            <a:lvl1pPr marL="0" marR="57475" indent="0" algn="r">
              <a:buNone/>
              <a:defRPr>
                <a:solidFill>
                  <a:schemeClr val="tx1"/>
                </a:solidFill>
              </a:defRPr>
            </a:lvl1pPr>
            <a:lvl2pPr marL="574746" indent="0" algn="ctr">
              <a:buNone/>
            </a:lvl2pPr>
            <a:lvl3pPr marL="1149492" indent="0" algn="ctr">
              <a:buNone/>
            </a:lvl3pPr>
            <a:lvl4pPr marL="1724238" indent="0" algn="ctr">
              <a:buNone/>
            </a:lvl4pPr>
            <a:lvl5pPr marL="2298984" indent="0" algn="ctr">
              <a:buNone/>
            </a:lvl5pPr>
            <a:lvl6pPr marL="2873731" indent="0" algn="ctr">
              <a:buNone/>
            </a:lvl6pPr>
            <a:lvl7pPr marL="3448477" indent="0" algn="ctr">
              <a:buNone/>
            </a:lvl7pPr>
            <a:lvl8pPr marL="4023223" indent="0" algn="ctr">
              <a:buNone/>
            </a:lvl8pPr>
            <a:lvl9pPr marL="4597969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4C3F6F-72A8-41A5-BF15-12AF55BEAEFD}" type="datetimeFigureOut">
              <a:rPr lang="en-US" smtClean="0"/>
              <a:pPr/>
              <a:t>10/28/2020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9B109A-9C10-41C4-88CC-33C001E7804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advTm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4C3F6F-72A8-41A5-BF15-12AF55BEAEFD}" type="datetimeFigureOut">
              <a:rPr lang="en-US" smtClean="0"/>
              <a:pPr/>
              <a:t>10/28/2020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9B109A-9C10-41C4-88CC-33C001E7804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Tm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81160" y="975362"/>
            <a:ext cx="2880360" cy="5559214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40080" y="975362"/>
            <a:ext cx="8427720" cy="5559214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4C3F6F-72A8-41A5-BF15-12AF55BEAEFD}" type="datetimeFigureOut">
              <a:rPr lang="en-US" smtClean="0"/>
              <a:pPr/>
              <a:t>10/28/2020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9B109A-9C10-41C4-88CC-33C001E7804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Tm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4C3F6F-72A8-41A5-BF15-12AF55BEAEFD}" type="datetimeFigureOut">
              <a:rPr lang="en-US" smtClean="0"/>
              <a:pPr/>
              <a:t>10/28/2020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9B109A-9C10-41C4-88CC-33C001E7804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Tm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2493" y="1404519"/>
            <a:ext cx="10881360" cy="145328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70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2493" y="2884975"/>
            <a:ext cx="10881360" cy="1610359"/>
          </a:xfrm>
        </p:spPr>
        <p:txBody>
          <a:bodyPr lIns="57475" rIns="57475" anchor="t"/>
          <a:lstStyle>
            <a:lvl1pPr marL="0" indent="0">
              <a:buNone/>
              <a:defRPr sz="2800">
                <a:solidFill>
                  <a:schemeClr val="tx1"/>
                </a:solidFill>
              </a:defRPr>
            </a:lvl1pPr>
            <a:lvl2pPr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4C3F6F-72A8-41A5-BF15-12AF55BEAEFD}" type="datetimeFigureOut">
              <a:rPr lang="en-US" smtClean="0"/>
              <a:pPr/>
              <a:t>10/28/2020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9B109A-9C10-41C4-88CC-33C001E7804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advTm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0080" y="751027"/>
            <a:ext cx="11521440" cy="12192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40080" y="2048091"/>
            <a:ext cx="5654040" cy="4730496"/>
          </a:xfrm>
        </p:spPr>
        <p:txBody>
          <a:bodyPr/>
          <a:lstStyle>
            <a:lvl1pPr>
              <a:defRPr sz="3300"/>
            </a:lvl1pPr>
            <a:lvl2pPr>
              <a:defRPr sz="3000"/>
            </a:lvl2pPr>
            <a:lvl3pPr>
              <a:defRPr sz="2500"/>
            </a:lvl3pPr>
            <a:lvl4pPr>
              <a:defRPr sz="2300"/>
            </a:lvl4pPr>
            <a:lvl5pPr>
              <a:defRPr sz="23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7480" y="2048091"/>
            <a:ext cx="5654040" cy="4730496"/>
          </a:xfrm>
        </p:spPr>
        <p:txBody>
          <a:bodyPr/>
          <a:lstStyle>
            <a:lvl1pPr>
              <a:defRPr sz="3300"/>
            </a:lvl1pPr>
            <a:lvl2pPr>
              <a:defRPr sz="3000"/>
            </a:lvl2pPr>
            <a:lvl3pPr>
              <a:defRPr sz="2500"/>
            </a:lvl3pPr>
            <a:lvl4pPr>
              <a:defRPr sz="2300"/>
            </a:lvl4pPr>
            <a:lvl5pPr>
              <a:defRPr sz="23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4C3F6F-72A8-41A5-BF15-12AF55BEAEFD}" type="datetimeFigureOut">
              <a:rPr lang="en-US" smtClean="0"/>
              <a:pPr/>
              <a:t>10/28/2020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9B109A-9C10-41C4-88CC-33C001E7804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Tm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0080" y="751027"/>
            <a:ext cx="11521440" cy="1219200"/>
          </a:xfrm>
        </p:spPr>
        <p:txBody>
          <a:bodyPr tIns="57475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0080" y="1978931"/>
            <a:ext cx="5656263" cy="703309"/>
          </a:xfrm>
        </p:spPr>
        <p:txBody>
          <a:bodyPr lIns="57475" tIns="0" rIns="57475" bIns="0" anchor="ctr">
            <a:noAutofit/>
          </a:bodyPr>
          <a:lstStyle>
            <a:lvl1pPr marL="0" indent="0">
              <a:buNone/>
              <a:defRPr sz="30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500" b="1"/>
            </a:lvl2pPr>
            <a:lvl3pPr>
              <a:buNone/>
              <a:defRPr sz="2300" b="1"/>
            </a:lvl3pPr>
            <a:lvl4pPr>
              <a:buNone/>
              <a:defRPr sz="2000" b="1"/>
            </a:lvl4pPr>
            <a:lvl5pPr>
              <a:buNone/>
              <a:defRPr sz="20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6503036" y="1983741"/>
            <a:ext cx="5658485" cy="698499"/>
          </a:xfrm>
        </p:spPr>
        <p:txBody>
          <a:bodyPr lIns="57475" tIns="0" rIns="57475" bIns="0" anchor="ctr"/>
          <a:lstStyle>
            <a:lvl1pPr marL="0" indent="0">
              <a:buNone/>
              <a:defRPr sz="30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500" b="1"/>
            </a:lvl2pPr>
            <a:lvl3pPr>
              <a:buNone/>
              <a:defRPr sz="2300" b="1"/>
            </a:lvl3pPr>
            <a:lvl4pPr>
              <a:buNone/>
              <a:defRPr sz="2000" b="1"/>
            </a:lvl4pPr>
            <a:lvl5pPr>
              <a:buNone/>
              <a:defRPr sz="20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640080" y="2682240"/>
            <a:ext cx="5656263" cy="4102101"/>
          </a:xfrm>
        </p:spPr>
        <p:txBody>
          <a:bodyPr tIns="0"/>
          <a:lstStyle>
            <a:lvl1pPr>
              <a:defRPr sz="2800"/>
            </a:lvl1pPr>
            <a:lvl2pPr>
              <a:defRPr sz="2500"/>
            </a:lvl2pPr>
            <a:lvl3pPr>
              <a:defRPr sz="23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03036" y="2682240"/>
            <a:ext cx="5658485" cy="4102101"/>
          </a:xfrm>
        </p:spPr>
        <p:txBody>
          <a:bodyPr tIns="0"/>
          <a:lstStyle>
            <a:lvl1pPr>
              <a:defRPr sz="2800"/>
            </a:lvl1pPr>
            <a:lvl2pPr>
              <a:defRPr sz="2500"/>
            </a:lvl2pPr>
            <a:lvl3pPr>
              <a:defRPr sz="23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4C3F6F-72A8-41A5-BF15-12AF55BEAEFD}" type="datetimeFigureOut">
              <a:rPr lang="en-US" smtClean="0"/>
              <a:pPr/>
              <a:t>10/28/2020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9B109A-9C10-41C4-88CC-33C001E7804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Tm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0080" y="751027"/>
            <a:ext cx="11628120" cy="1219200"/>
          </a:xfrm>
        </p:spPr>
        <p:txBody>
          <a:bodyPr vert="horz" tIns="57475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63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4C3F6F-72A8-41A5-BF15-12AF55BEAEFD}" type="datetimeFigureOut">
              <a:rPr lang="en-US" smtClean="0"/>
              <a:pPr/>
              <a:t>10/28/2020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9B109A-9C10-41C4-88CC-33C001E7804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Tm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4C3F6F-72A8-41A5-BF15-12AF55BEAEFD}" type="datetimeFigureOut">
              <a:rPr lang="en-US" smtClean="0"/>
              <a:pPr/>
              <a:t>10/28/2020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9B109A-9C10-41C4-88CC-33C001E7804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Tm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0120" y="548642"/>
            <a:ext cx="3840480" cy="123952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33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60120" y="1788160"/>
            <a:ext cx="3840480" cy="4876800"/>
          </a:xfrm>
        </p:spPr>
        <p:txBody>
          <a:bodyPr lIns="22990" rIns="22990"/>
          <a:lstStyle>
            <a:lvl1pPr marL="0" indent="0" algn="l">
              <a:buNone/>
              <a:defRPr sz="1800"/>
            </a:lvl1pPr>
            <a:lvl2pPr indent="0" algn="l">
              <a:buNone/>
              <a:defRPr sz="1500"/>
            </a:lvl2pPr>
            <a:lvl3pPr indent="0" algn="l">
              <a:buNone/>
              <a:defRPr sz="1300"/>
            </a:lvl3pPr>
            <a:lvl4pPr indent="0" algn="l">
              <a:buNone/>
              <a:defRPr sz="1100"/>
            </a:lvl4pPr>
            <a:lvl5pPr indent="0" algn="l">
              <a:buNone/>
              <a:defRPr sz="11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5005070" y="1788160"/>
            <a:ext cx="7156450" cy="4876800"/>
          </a:xfrm>
        </p:spPr>
        <p:txBody>
          <a:bodyPr tIns="0"/>
          <a:lstStyle>
            <a:lvl1pPr>
              <a:defRPr sz="3500"/>
            </a:lvl1pPr>
            <a:lvl2pPr>
              <a:defRPr sz="3300"/>
            </a:lvl2pPr>
            <a:lvl3pPr>
              <a:defRPr sz="3000"/>
            </a:lvl3pPr>
            <a:lvl4pPr>
              <a:defRPr sz="2500"/>
            </a:lvl4pPr>
            <a:lvl5pPr>
              <a:defRPr sz="23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4C3F6F-72A8-41A5-BF15-12AF55BEAEFD}" type="datetimeFigureOut">
              <a:rPr lang="en-US" smtClean="0"/>
              <a:pPr/>
              <a:t>10/28/2020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9B109A-9C10-41C4-88CC-33C001E7804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Tm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4432054" y="1181949"/>
            <a:ext cx="7360920" cy="438912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4949" tIns="57475" rIns="114949" bIns="57475"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11205788" y="5717087"/>
            <a:ext cx="217627" cy="165811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4949" tIns="57475" rIns="114949" bIns="57475"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3440" y="1255463"/>
            <a:ext cx="3097987" cy="1688129"/>
          </a:xfrm>
        </p:spPr>
        <p:txBody>
          <a:bodyPr vert="horz" lIns="57475" tIns="57475" rIns="57475" bIns="57475" anchor="b"/>
          <a:lstStyle>
            <a:lvl1pPr algn="l">
              <a:buNone/>
              <a:defRPr sz="25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3440" y="3017371"/>
            <a:ext cx="3093720" cy="2324608"/>
          </a:xfrm>
        </p:spPr>
        <p:txBody>
          <a:bodyPr lIns="80464" rIns="57475" bIns="57475" anchor="t"/>
          <a:lstStyle>
            <a:lvl1pPr marL="0" indent="0" algn="l">
              <a:spcBef>
                <a:spcPts val="314"/>
              </a:spcBef>
              <a:buFontTx/>
              <a:buNone/>
              <a:defRPr sz="1600"/>
            </a:lvl1pPr>
            <a:lvl2pPr>
              <a:defRPr sz="1500"/>
            </a:lvl2pPr>
            <a:lvl3pPr>
              <a:defRPr sz="1300"/>
            </a:lvl3pPr>
            <a:lvl4pPr>
              <a:defRPr sz="1100"/>
            </a:lvl4pPr>
            <a:lvl5pPr>
              <a:defRPr sz="11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4C3F6F-72A8-41A5-BF15-12AF55BEAEFD}" type="datetimeFigureOut">
              <a:rPr lang="en-US" smtClean="0"/>
              <a:pPr/>
              <a:t>10/28/2020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1308080" y="6780107"/>
            <a:ext cx="853440" cy="389467"/>
          </a:xfrm>
        </p:spPr>
        <p:txBody>
          <a:bodyPr/>
          <a:lstStyle/>
          <a:p>
            <a:fld id="{A69B109A-9C10-41C4-88CC-33C001E7804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4880110" y="1279485"/>
            <a:ext cx="6464808" cy="4194048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40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13335" y="6204373"/>
            <a:ext cx="12828270" cy="111082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14949" tIns="57475" rIns="114949" bIns="57475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6134100" y="6634481"/>
            <a:ext cx="6667500" cy="68072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14949" tIns="57475" rIns="114949" bIns="57475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 advTm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13335" y="-7620"/>
            <a:ext cx="12828270" cy="111082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14949" tIns="57475" rIns="114949" bIns="57475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6134100" y="-7620"/>
            <a:ext cx="6667500" cy="68072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14949" tIns="57475" rIns="114949" bIns="57475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640080" y="751027"/>
            <a:ext cx="11521440" cy="1219200"/>
          </a:xfrm>
          <a:prstGeom prst="rect">
            <a:avLst/>
          </a:prstGeom>
        </p:spPr>
        <p:txBody>
          <a:bodyPr vert="horz" lIns="0" tIns="57475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640080" y="2064512"/>
            <a:ext cx="11521440" cy="4681728"/>
          </a:xfrm>
          <a:prstGeom prst="rect">
            <a:avLst/>
          </a:prstGeom>
        </p:spPr>
        <p:txBody>
          <a:bodyPr vert="horz" lIns="114949" tIns="57475" rIns="114949" bIns="57475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40080" y="6780107"/>
            <a:ext cx="2987040" cy="389467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5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6E4C3F6F-72A8-41A5-BF15-12AF55BEAEFD}" type="datetimeFigureOut">
              <a:rPr lang="en-US" smtClean="0"/>
              <a:pPr/>
              <a:t>10/28/2020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3733800" y="6780107"/>
            <a:ext cx="4693920" cy="389467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5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11094720" y="6780107"/>
            <a:ext cx="1066800" cy="389467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5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A69B109A-9C10-41C4-88CC-33C001E78044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26624" y="215902"/>
            <a:ext cx="12852767" cy="692506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ransition advTm="0"/>
  <p:txStyles>
    <p:titleStyle>
      <a:lvl1pPr algn="l" rtl="0" eaLnBrk="1" latinLnBrk="0" hangingPunct="1">
        <a:spcBef>
          <a:spcPct val="0"/>
        </a:spcBef>
        <a:buNone/>
        <a:defRPr kumimoji="0" sz="63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344848" indent="-344848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3300" kern="1200">
          <a:solidFill>
            <a:schemeClr val="tx1"/>
          </a:solidFill>
          <a:latin typeface="+mn-lt"/>
          <a:ea typeface="+mn-ea"/>
          <a:cs typeface="+mn-cs"/>
        </a:defRPr>
      </a:lvl1pPr>
      <a:lvl2pPr marL="804645" indent="-310363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9492" indent="-310363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3pPr>
      <a:lvl4pPr marL="1494340" indent="-264383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500" kern="1200">
          <a:solidFill>
            <a:schemeClr val="tx1"/>
          </a:solidFill>
          <a:latin typeface="+mn-lt"/>
          <a:ea typeface="+mn-ea"/>
          <a:cs typeface="+mn-cs"/>
        </a:defRPr>
      </a:lvl4pPr>
      <a:lvl5pPr marL="1839188" indent="-264383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500" kern="1200">
          <a:solidFill>
            <a:schemeClr val="tx1"/>
          </a:solidFill>
          <a:latin typeface="+mn-lt"/>
          <a:ea typeface="+mn-ea"/>
          <a:cs typeface="+mn-cs"/>
        </a:defRPr>
      </a:lvl5pPr>
      <a:lvl6pPr marL="2184035" indent="-264383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2413934" indent="-229898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758781" indent="-229898" algn="l" rtl="0" eaLnBrk="1" latinLnBrk="0" hangingPunct="1">
        <a:spcBef>
          <a:spcPct val="20000"/>
        </a:spcBef>
        <a:buClr>
          <a:schemeClr val="tx2"/>
        </a:buClr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103629" indent="-229898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574746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1149492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724238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2298984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873731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3448477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4023223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4597969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9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304800" y="5029200"/>
            <a:ext cx="12115800" cy="2133600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prstTxWarp prst="textWave4">
              <a:avLst>
                <a:gd name="adj1" fmla="val 6250"/>
                <a:gd name="adj2" fmla="val 1954"/>
              </a:avLst>
            </a:prstTxWarp>
            <a:spAutoFit/>
          </a:bodyPr>
          <a:lstStyle/>
          <a:p>
            <a:r>
              <a:rPr lang="en-US" sz="239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স্বা</a:t>
            </a:r>
            <a:r>
              <a:rPr lang="en-US" sz="23900" b="1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bn-BD" sz="239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bn-BD" sz="239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bn-BD" sz="19900" b="1" dirty="0" smtClean="0">
                <a:blipFill dpi="0" rotWithShape="1">
                  <a:blip r:embed="rId2">
                    <a:extLst>
                      <a:ext uri="{28A0092B-C50C-407E-A947-70E740481C1C}">
                        <a14:useLocalDpi xmlns=""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19900" b="1" dirty="0">
              <a:blipFill dpi="0" rotWithShape="1">
                <a:blip r:embed="rId2">
                  <a:extLst>
                    <a:ext uri="{28A0092B-C50C-407E-A947-70E740481C1C}">
                      <a14:useLocalDpi xmlns=""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026" name="Picture 2" descr="D:\NILA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800" y="0"/>
            <a:ext cx="12115800" cy="5029200"/>
          </a:xfrm>
          <a:prstGeom prst="rect">
            <a:avLst/>
          </a:prstGeom>
          <a:noFill/>
        </p:spPr>
      </p:pic>
      <p:sp>
        <p:nvSpPr>
          <p:cNvPr id="4" name="Flowchart: Terminator 3"/>
          <p:cNvSpPr/>
          <p:nvPr/>
        </p:nvSpPr>
        <p:spPr>
          <a:xfrm>
            <a:off x="533400" y="228600"/>
            <a:ext cx="11277600" cy="762000"/>
          </a:xfrm>
          <a:prstGeom prst="flowChartTerminator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err="1" smtClean="0">
                <a:solidFill>
                  <a:schemeClr val="bg2">
                    <a:lumMod val="75000"/>
                  </a:schemeClr>
                </a:solidFill>
              </a:rPr>
              <a:t>আজকের</a:t>
            </a:r>
            <a:r>
              <a:rPr lang="en-US" sz="6000" dirty="0" smtClean="0">
                <a:solidFill>
                  <a:schemeClr val="bg2">
                    <a:lumMod val="75000"/>
                  </a:schemeClr>
                </a:solidFill>
              </a:rPr>
              <a:t> </a:t>
            </a:r>
            <a:r>
              <a:rPr lang="en-US" sz="6000" dirty="0" err="1" smtClean="0">
                <a:solidFill>
                  <a:schemeClr val="bg2">
                    <a:lumMod val="75000"/>
                  </a:schemeClr>
                </a:solidFill>
              </a:rPr>
              <a:t>পাঠে</a:t>
            </a:r>
            <a:r>
              <a:rPr lang="en-US" sz="6000" dirty="0" smtClean="0">
                <a:solidFill>
                  <a:schemeClr val="bg2">
                    <a:lumMod val="75000"/>
                  </a:schemeClr>
                </a:solidFill>
              </a:rPr>
              <a:t> </a:t>
            </a:r>
            <a:r>
              <a:rPr lang="en-US" sz="6000" dirty="0" err="1" smtClean="0">
                <a:solidFill>
                  <a:schemeClr val="bg2">
                    <a:lumMod val="75000"/>
                  </a:schemeClr>
                </a:solidFill>
              </a:rPr>
              <a:t>সবাইকে</a:t>
            </a:r>
            <a:endParaRPr lang="en-US" sz="6000" dirty="0">
              <a:solidFill>
                <a:schemeClr val="bg2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 advClick="0" advTm="1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" dur="2000" fill="hold"/>
                                        <p:tgtEl>
                                          <p:spTgt spid="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5" dur="2000" fill="hold"/>
                                        <p:tgtEl>
                                          <p:spTgt spid="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4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Callout 2"/>
          <p:cNvSpPr/>
          <p:nvPr/>
        </p:nvSpPr>
        <p:spPr>
          <a:xfrm flipH="1">
            <a:off x="4292456" y="1600200"/>
            <a:ext cx="6375543" cy="3962400"/>
          </a:xfrm>
          <a:prstGeom prst="wedgeEllipseCallout">
            <a:avLst>
              <a:gd name="adj1" fmla="val -50129"/>
              <a:gd name="adj2" fmla="val -40451"/>
            </a:avLst>
          </a:prstGeom>
          <a:solidFill>
            <a:srgbClr val="92D050"/>
          </a:solidFill>
          <a:ln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4400" b="1" dirty="0" smtClean="0">
                <a:ln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ওই ফুল ফোটে বনে</a:t>
            </a:r>
          </a:p>
          <a:p>
            <a:pPr algn="ctr"/>
            <a:r>
              <a:rPr lang="bn-BD" sz="4400" b="1" dirty="0" smtClean="0">
                <a:ln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যাই মধু আহরণে </a:t>
            </a:r>
          </a:p>
          <a:p>
            <a:pPr algn="ctr"/>
            <a:r>
              <a:rPr lang="bn-BD" sz="4400" b="1" dirty="0" smtClean="0">
                <a:ln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দাঁড়াবার সময় তো নাই। </a:t>
            </a:r>
            <a:endParaRPr lang="en-US" sz="4400" b="1" dirty="0">
              <a:ln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 descr="Screen Clipping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 xmlns="">
                  <a14:imgLayer r:embed="">
                    <a14:imgEffect>
                      <a14:backgroundRemoval t="2312" b="100000" l="0" r="100000"/>
                    </a14:imgEffect>
                    <a14:imgEffect>
                      <a14:sharpenSoften amount="500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t="4159" b="-1"/>
          <a:stretch/>
        </p:blipFill>
        <p:spPr>
          <a:xfrm>
            <a:off x="10657026" y="990600"/>
            <a:ext cx="1915974" cy="1371600"/>
          </a:xfrm>
          <a:prstGeom prst="rect">
            <a:avLst/>
          </a:prstGeom>
        </p:spPr>
      </p:pic>
      <p:pic>
        <p:nvPicPr>
          <p:cNvPr id="5" name="Picture 4" descr="F:\Bee\Bee-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" y="4190999"/>
            <a:ext cx="3578986" cy="2743201"/>
          </a:xfrm>
          <a:prstGeom prst="rect">
            <a:avLst/>
          </a:prstGeom>
          <a:noFill/>
        </p:spPr>
      </p:pic>
      <p:pic>
        <p:nvPicPr>
          <p:cNvPr id="6" name="Content Placeholder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7200" y="762000"/>
            <a:ext cx="3581399" cy="3428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386189033"/>
      </p:ext>
    </p:extLst>
  </p:cSld>
  <p:clrMapOvr>
    <a:masterClrMapping/>
  </p:clrMapOvr>
  <p:transition advClick="0" advTm="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bookiiii.png">
            <a:extLst>
              <a:ext uri="{FF2B5EF4-FFF2-40B4-BE49-F238E27FC236}">
                <a16:creationId xmlns:a16="http://schemas.microsoft.com/office/drawing/2014/main" xmlns="" id="{78BB9590-C7FB-4E5A-881E-16D459E33AE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lum contrast="30000"/>
          </a:blip>
          <a:srcRect l="8077" t="15196" r="5594" b="17596"/>
          <a:stretch>
            <a:fillRect/>
          </a:stretch>
        </p:blipFill>
        <p:spPr>
          <a:xfrm>
            <a:off x="152400" y="1600200"/>
            <a:ext cx="5102086" cy="4582165"/>
          </a:xfrm>
          <a:prstGeom prst="rect">
            <a:avLst/>
          </a:prstGeom>
          <a:solidFill>
            <a:srgbClr val="FF0000"/>
          </a:solidFill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8441A1E2-19E1-4B58-8D2A-24A69C5207AD}"/>
              </a:ext>
            </a:extLst>
          </p:cNvPr>
          <p:cNvSpPr/>
          <p:nvPr/>
        </p:nvSpPr>
        <p:spPr>
          <a:xfrm>
            <a:off x="5867400" y="533400"/>
            <a:ext cx="58674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800" b="1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পাঠ্যবই</a:t>
            </a:r>
            <a:r>
              <a:rPr lang="en-US" sz="48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সংযোগ</a:t>
            </a:r>
            <a:endParaRPr lang="en-US" sz="4800" b="1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C3AF868D-61DB-4DEC-A95F-9CADE4CD70A6}"/>
              </a:ext>
            </a:extLst>
          </p:cNvPr>
          <p:cNvSpPr/>
          <p:nvPr/>
        </p:nvSpPr>
        <p:spPr>
          <a:xfrm>
            <a:off x="762000" y="2819400"/>
            <a:ext cx="3962399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পাঠ্য</a:t>
            </a:r>
            <a:r>
              <a:rPr lang="en-US" sz="32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বইয়ের</a:t>
            </a:r>
            <a:r>
              <a:rPr lang="en-US" sz="32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৬৬</a:t>
            </a:r>
            <a:r>
              <a:rPr lang="en-US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নং </a:t>
            </a:r>
            <a:r>
              <a:rPr lang="en-US" sz="32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পৃষ্ঠা</a:t>
            </a:r>
            <a:r>
              <a:rPr lang="bn-BD" sz="32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2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সাথে</a:t>
            </a:r>
            <a:r>
              <a:rPr lang="en-US" sz="32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মিলিয়ে</a:t>
            </a:r>
            <a:r>
              <a:rPr lang="en-US" sz="32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নাও</a:t>
            </a:r>
            <a:r>
              <a:rPr lang="en-US" sz="32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</p:txBody>
      </p:sp>
      <p:pic>
        <p:nvPicPr>
          <p:cNvPr id="8" name="Picture 7" descr="Screen Clipping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 xmlns="">
                  <a14:imgLayer r:embed="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063" r="857" b="1170"/>
          <a:stretch/>
        </p:blipFill>
        <p:spPr>
          <a:xfrm>
            <a:off x="5715000" y="1676400"/>
            <a:ext cx="6858000" cy="4553339"/>
          </a:xfrm>
          <a:prstGeom prst="rect">
            <a:avLst/>
          </a:prstGeom>
        </p:spPr>
      </p:pic>
    </p:spTree>
  </p:cSld>
  <p:clrMapOvr>
    <a:masterClrMapping/>
  </p:clrMapOvr>
  <p:transition advClick="0" advTm="1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72000" y="533400"/>
            <a:ext cx="7696200" cy="830997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800" b="1" dirty="0" smtClean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শিক্ষার্থীদের সরব পাঠ</a:t>
            </a:r>
            <a:endParaRPr lang="en-US" sz="4800" b="1" dirty="0" smtClean="0">
              <a:solidFill>
                <a:srgbClr val="0000FF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 descr="20171214_131739.jpg"/>
          <p:cNvPicPr>
            <a:picLocks noChangeAspect="1"/>
          </p:cNvPicPr>
          <p:nvPr/>
        </p:nvPicPr>
        <p:blipFill>
          <a:blip r:embed="rId2" cstate="print"/>
          <a:srcRect t="39316" r="16667"/>
          <a:stretch>
            <a:fillRect/>
          </a:stretch>
        </p:blipFill>
        <p:spPr>
          <a:xfrm rot="10800000" flipV="1">
            <a:off x="457200" y="1828800"/>
            <a:ext cx="3886200" cy="4776480"/>
          </a:xfrm>
          <a:prstGeom prst="rect">
            <a:avLst/>
          </a:prstGeom>
        </p:spPr>
      </p:pic>
      <p:pic>
        <p:nvPicPr>
          <p:cNvPr id="6" name="Picture 5" descr="Screen Clipping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 xmlns="">
                  <a14:imgLayer r:embed="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063" r="857" b="1170"/>
          <a:stretch/>
        </p:blipFill>
        <p:spPr>
          <a:xfrm>
            <a:off x="4800600" y="1676400"/>
            <a:ext cx="7848600" cy="5008673"/>
          </a:xfrm>
          <a:prstGeom prst="rect">
            <a:avLst/>
          </a:prstGeom>
        </p:spPr>
      </p:pic>
    </p:spTree>
  </p:cSld>
  <p:clrMapOvr>
    <a:masterClrMapping/>
  </p:clrMapOvr>
  <p:transition advClick="0" advTm="1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ownload.png">
            <a:extLst>
              <a:ext uri="{FF2B5EF4-FFF2-40B4-BE49-F238E27FC236}">
                <a16:creationId xmlns:a16="http://schemas.microsoft.com/office/drawing/2014/main" xmlns="" id="{3D6EEA00-01D5-4A02-AA07-70269A00DF6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533400"/>
            <a:ext cx="2075542" cy="2057400"/>
          </a:xfrm>
          <a:prstGeom prst="rect">
            <a:avLst/>
          </a:prstGeom>
          <a:solidFill>
            <a:srgbClr val="FF0000"/>
          </a:solidFill>
        </p:spPr>
      </p:pic>
      <p:sp>
        <p:nvSpPr>
          <p:cNvPr id="16" name="Round Single Corner Rectangle 15"/>
          <p:cNvSpPr/>
          <p:nvPr/>
        </p:nvSpPr>
        <p:spPr>
          <a:xfrm>
            <a:off x="2743200" y="609600"/>
            <a:ext cx="9067800" cy="1828800"/>
          </a:xfrm>
          <a:prstGeom prst="round1Rect">
            <a:avLst>
              <a:gd name="adj" fmla="val 0"/>
            </a:avLst>
          </a:prstGeom>
          <a:solidFill>
            <a:schemeClr val="bg2">
              <a:lumMod val="75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যুক্তবর্ণ খুঁজে বের ক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রি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ভেঙ্গে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লিখি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নতুন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শব্দ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তৈরি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করি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514600" y="3962400"/>
            <a:ext cx="2362200" cy="990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8" name="Round Single Corner Rectangle 17"/>
          <p:cNvSpPr/>
          <p:nvPr/>
        </p:nvSpPr>
        <p:spPr>
          <a:xfrm>
            <a:off x="5943600" y="3657600"/>
            <a:ext cx="914400" cy="1143000"/>
          </a:xfrm>
          <a:prstGeom prst="round1Rect">
            <a:avLst>
              <a:gd name="adj" fmla="val 4167"/>
            </a:avLst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4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2351999" y="4092537"/>
            <a:ext cx="2324506" cy="11405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dirty="0" smtClean="0"/>
              <a:t> </a:t>
            </a:r>
          </a:p>
          <a:p>
            <a:pPr algn="ctr"/>
            <a:r>
              <a:rPr lang="bn-BD" dirty="0"/>
              <a:t> </a:t>
            </a:r>
            <a:r>
              <a:rPr lang="bn-BD" dirty="0" smtClean="0"/>
              <a:t>  </a:t>
            </a:r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4495800" y="3505200"/>
            <a:ext cx="8382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44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sz="4400" dirty="0"/>
          </a:p>
        </p:txBody>
      </p:sp>
      <p:sp>
        <p:nvSpPr>
          <p:cNvPr id="11" name="Round Single Corner Rectangle 10"/>
          <p:cNvSpPr/>
          <p:nvPr/>
        </p:nvSpPr>
        <p:spPr>
          <a:xfrm>
            <a:off x="7924800" y="2590800"/>
            <a:ext cx="1066800" cy="990600"/>
          </a:xfrm>
          <a:prstGeom prst="round1Rect">
            <a:avLst>
              <a:gd name="adj" fmla="val 0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Rectangle 11"/>
          <p:cNvSpPr/>
          <p:nvPr/>
        </p:nvSpPr>
        <p:spPr>
          <a:xfrm flipV="1">
            <a:off x="5105400" y="4191000"/>
            <a:ext cx="1524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5486400" y="4576463"/>
            <a:ext cx="1524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Round Single Corner Rectangle 13"/>
          <p:cNvSpPr/>
          <p:nvPr/>
        </p:nvSpPr>
        <p:spPr>
          <a:xfrm rot="10800000" flipV="1">
            <a:off x="6629400" y="2590800"/>
            <a:ext cx="1066800" cy="990600"/>
          </a:xfrm>
          <a:prstGeom prst="round1Rect">
            <a:avLst>
              <a:gd name="adj" fmla="val 0"/>
            </a:avLst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Round Single Corner Rectangle 14"/>
          <p:cNvSpPr/>
          <p:nvPr/>
        </p:nvSpPr>
        <p:spPr>
          <a:xfrm rot="10800000" flipV="1">
            <a:off x="5410200" y="2667000"/>
            <a:ext cx="990600" cy="990600"/>
          </a:xfrm>
          <a:prstGeom prst="round1Rect">
            <a:avLst>
              <a:gd name="adj" fmla="val 0"/>
            </a:avLst>
          </a:prstGeom>
          <a:solidFill>
            <a:srgbClr val="FFFF0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ন্দ</a:t>
            </a:r>
            <a:endParaRPr lang="en-US" sz="40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2" name="Round Single Corner Rectangle 21"/>
          <p:cNvSpPr/>
          <p:nvPr/>
        </p:nvSpPr>
        <p:spPr>
          <a:xfrm rot="10800000" flipV="1">
            <a:off x="3200400" y="2743200"/>
            <a:ext cx="1752600" cy="914400"/>
          </a:xfrm>
          <a:prstGeom prst="round1Rect">
            <a:avLst>
              <a:gd name="adj" fmla="val 0"/>
            </a:avLst>
          </a:prstGeom>
          <a:solidFill>
            <a:srgbClr val="92D05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আন</a:t>
            </a:r>
            <a:r>
              <a:rPr lang="en-US" sz="40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ন্দ</a:t>
            </a:r>
            <a:endParaRPr lang="en-US" sz="40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3" name="Round Single Corner Rectangle 22"/>
          <p:cNvSpPr/>
          <p:nvPr/>
        </p:nvSpPr>
        <p:spPr>
          <a:xfrm>
            <a:off x="9220200" y="2590800"/>
            <a:ext cx="1676400" cy="990600"/>
          </a:xfrm>
          <a:prstGeom prst="round1Rect">
            <a:avLst>
              <a:gd name="adj" fmla="val 0"/>
            </a:avLst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সু</a:t>
            </a:r>
            <a:r>
              <a:rPr lang="en-US" sz="40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ন্দ</a:t>
            </a:r>
            <a:r>
              <a:rPr lang="en-US" sz="4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1" name="Round Single Corner Rectangle 20"/>
          <p:cNvSpPr/>
          <p:nvPr/>
        </p:nvSpPr>
        <p:spPr>
          <a:xfrm rot="10800000" flipV="1">
            <a:off x="6629400" y="4800600"/>
            <a:ext cx="1066800" cy="914400"/>
          </a:xfrm>
          <a:prstGeom prst="round1Rect">
            <a:avLst>
              <a:gd name="adj" fmla="val 0"/>
            </a:avLst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ষ</a:t>
            </a:r>
            <a:endParaRPr lang="en-US" sz="40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4" name="Round Single Corner Rectangle 23"/>
          <p:cNvSpPr/>
          <p:nvPr/>
        </p:nvSpPr>
        <p:spPr>
          <a:xfrm rot="10800000" flipV="1">
            <a:off x="3200400" y="3733800"/>
            <a:ext cx="1981200" cy="914400"/>
          </a:xfrm>
          <a:prstGeom prst="round1Rect">
            <a:avLst>
              <a:gd name="adj" fmla="val 0"/>
            </a:avLst>
          </a:prstGeom>
          <a:solidFill>
            <a:schemeClr val="bg2">
              <a:lumMod val="9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নব</a:t>
            </a:r>
            <a:r>
              <a:rPr lang="en-US" sz="40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কৃষ্ণ</a:t>
            </a:r>
            <a:endParaRPr lang="en-US" sz="40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5" name="Round Single Corner Rectangle 24"/>
          <p:cNvSpPr/>
          <p:nvPr/>
        </p:nvSpPr>
        <p:spPr>
          <a:xfrm rot="10800000" flipV="1">
            <a:off x="5334000" y="3810000"/>
            <a:ext cx="1143000" cy="838200"/>
          </a:xfrm>
          <a:prstGeom prst="round1Rect">
            <a:avLst>
              <a:gd name="adj" fmla="val 0"/>
            </a:avLst>
          </a:prstGeom>
          <a:solidFill>
            <a:schemeClr val="bg1">
              <a:lumMod val="95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কৃ</a:t>
            </a:r>
            <a:endParaRPr lang="en-US" sz="40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6" name="Round Single Corner Rectangle 25"/>
          <p:cNvSpPr/>
          <p:nvPr/>
        </p:nvSpPr>
        <p:spPr>
          <a:xfrm rot="10800000" flipV="1">
            <a:off x="6629400" y="3810000"/>
            <a:ext cx="990600" cy="838200"/>
          </a:xfrm>
          <a:prstGeom prst="round1Rect">
            <a:avLst>
              <a:gd name="adj" fmla="val 0"/>
            </a:avLst>
          </a:prstGeom>
          <a:solidFill>
            <a:schemeClr val="bg2">
              <a:lumMod val="75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endParaRPr lang="en-US" sz="40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7" name="Round Single Corner Rectangle 26"/>
          <p:cNvSpPr/>
          <p:nvPr/>
        </p:nvSpPr>
        <p:spPr>
          <a:xfrm rot="10800000" flipV="1">
            <a:off x="7772400" y="3733800"/>
            <a:ext cx="1905000" cy="914400"/>
          </a:xfrm>
          <a:prstGeom prst="round1Rect">
            <a:avLst>
              <a:gd name="adj" fmla="val 0"/>
            </a:avLst>
          </a:prstGeom>
          <a:solidFill>
            <a:srgbClr val="92D05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ঋ-</a:t>
            </a:r>
            <a:r>
              <a:rPr lang="en-US" sz="4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কার</a:t>
            </a:r>
            <a:endParaRPr lang="en-US" sz="40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8" name="Round Single Corner Rectangle 27"/>
          <p:cNvSpPr/>
          <p:nvPr/>
        </p:nvSpPr>
        <p:spPr>
          <a:xfrm rot="10800000" flipV="1">
            <a:off x="7924800" y="4800600"/>
            <a:ext cx="1143000" cy="914400"/>
          </a:xfrm>
          <a:prstGeom prst="round1Rect">
            <a:avLst>
              <a:gd name="adj" fmla="val 0"/>
            </a:avLst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ণ</a:t>
            </a:r>
            <a:endParaRPr lang="en-US" sz="40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9" name="Round Single Corner Rectangle 28"/>
          <p:cNvSpPr/>
          <p:nvPr/>
        </p:nvSpPr>
        <p:spPr>
          <a:xfrm rot="10800000" flipV="1">
            <a:off x="5334000" y="4800600"/>
            <a:ext cx="1143000" cy="914400"/>
          </a:xfrm>
          <a:prstGeom prst="round1Rect">
            <a:avLst>
              <a:gd name="adj" fmla="val 0"/>
            </a:avLst>
          </a:prstGeom>
          <a:solidFill>
            <a:schemeClr val="bg2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ষ্ণ</a:t>
            </a:r>
            <a:endParaRPr lang="en-US" sz="40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0" name="Round Single Corner Rectangle 29"/>
          <p:cNvSpPr/>
          <p:nvPr/>
        </p:nvSpPr>
        <p:spPr>
          <a:xfrm rot="10800000" flipV="1">
            <a:off x="9906000" y="3733800"/>
            <a:ext cx="1600200" cy="914400"/>
          </a:xfrm>
          <a:prstGeom prst="round1Rect">
            <a:avLst>
              <a:gd name="adj" fmla="val 0"/>
            </a:avLst>
          </a:prstGeom>
          <a:solidFill>
            <a:schemeClr val="bg2">
              <a:lumMod val="9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তৃ</a:t>
            </a:r>
            <a:r>
              <a:rPr lang="en-US" sz="4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ণ</a:t>
            </a:r>
            <a:endParaRPr lang="en-US" sz="40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1" name="Round Single Corner Rectangle 30"/>
          <p:cNvSpPr/>
          <p:nvPr/>
        </p:nvSpPr>
        <p:spPr>
          <a:xfrm rot="10800000" flipV="1">
            <a:off x="9296400" y="4800600"/>
            <a:ext cx="1600200" cy="914400"/>
          </a:xfrm>
          <a:prstGeom prst="round1Rect">
            <a:avLst>
              <a:gd name="adj" fmla="val 0"/>
            </a:avLst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</a:t>
            </a:r>
            <a:r>
              <a:rPr lang="en-US" sz="40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ষ্ণ</a:t>
            </a:r>
            <a:endParaRPr lang="en-US" sz="40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Ovr>
    <a:masterClrMapping/>
  </p:clrMapOvr>
  <p:transition spd="slow" advClick="0" advTm="1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1" grpId="0" animBg="1"/>
      <p:bldP spid="14" grpId="0" animBg="1"/>
      <p:bldP spid="15" grpId="0" animBg="1"/>
      <p:bldP spid="22" grpId="0" animBg="1"/>
      <p:bldP spid="23" grpId="0" animBg="1"/>
      <p:bldP spid="21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FB0D1D10-722F-449D-B78A-148CE6D7EA46}"/>
              </a:ext>
            </a:extLst>
          </p:cNvPr>
          <p:cNvSpPr txBox="1"/>
          <p:nvPr/>
        </p:nvSpPr>
        <p:spPr>
          <a:xfrm>
            <a:off x="3810000" y="457200"/>
            <a:ext cx="5867400" cy="1015663"/>
          </a:xfrm>
          <a:prstGeom prst="rect">
            <a:avLst/>
          </a:prstGeom>
          <a:solidFill>
            <a:srgbClr val="00B050"/>
          </a:solidFill>
          <a:ln w="57150">
            <a:solidFill>
              <a:srgbClr val="00B05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6000" b="1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একক কাজ</a:t>
            </a:r>
            <a:endParaRPr lang="en-US" sz="6000" b="1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447800" y="1676400"/>
            <a:ext cx="10134600" cy="707886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এসো</a:t>
            </a:r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আমরা</a:t>
            </a:r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ছবির সাথে</a:t>
            </a:r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শব্দগুলোকে মিল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করি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81600" y="3200400"/>
            <a:ext cx="2514600" cy="22098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 xmlns="">
                  <a14:imgLayer r:embed="">
                    <a14:imgEffect>
                      <a14:backgroundRemoval t="9653" b="89961" l="0" r="89912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915400" y="3124200"/>
            <a:ext cx="2286000" cy="2362200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</p:pic>
      <p:sp>
        <p:nvSpPr>
          <p:cNvPr id="10" name="Rectangle 9"/>
          <p:cNvSpPr/>
          <p:nvPr/>
        </p:nvSpPr>
        <p:spPr>
          <a:xfrm>
            <a:off x="2057400" y="6248400"/>
            <a:ext cx="266112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4800" b="1" dirty="0">
                <a:ln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মৌমাছি</a:t>
            </a:r>
            <a:endParaRPr lang="en-US" sz="4800" dirty="0"/>
          </a:p>
        </p:txBody>
      </p:sp>
      <p:sp>
        <p:nvSpPr>
          <p:cNvPr id="13" name="TextBox 12"/>
          <p:cNvSpPr txBox="1"/>
          <p:nvPr/>
        </p:nvSpPr>
        <p:spPr>
          <a:xfrm>
            <a:off x="8915400" y="6096000"/>
            <a:ext cx="2514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>
                <a:solidFill>
                  <a:schemeClr val="accent3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chemeClr val="accent3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মৌচাক</a:t>
            </a:r>
            <a:endParaRPr lang="en-US" sz="4800" dirty="0">
              <a:solidFill>
                <a:schemeClr val="accent3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5" name="Content Placeholder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057400" y="3200400"/>
            <a:ext cx="2057401" cy="2133600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5105400" y="6096000"/>
            <a:ext cx="23622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</a:t>
            </a:r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ফুল</a:t>
            </a:r>
            <a:endParaRPr lang="en-US" sz="6000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21" name="Straight Arrow Connector 20"/>
          <p:cNvCxnSpPr/>
          <p:nvPr/>
        </p:nvCxnSpPr>
        <p:spPr>
          <a:xfrm>
            <a:off x="4114800" y="5105400"/>
            <a:ext cx="1752600" cy="1143000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>
            <a:off x="7543800" y="4953000"/>
            <a:ext cx="1752600" cy="1524000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 rot="10800000" flipV="1">
            <a:off x="5029200" y="5257800"/>
            <a:ext cx="3810000" cy="1143000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advClick="0" advTm="1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  <p:bldP spid="10" grpId="0"/>
      <p:bldP spid="13" grpId="0"/>
      <p:bldP spid="1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iamond 5"/>
          <p:cNvSpPr/>
          <p:nvPr/>
        </p:nvSpPr>
        <p:spPr>
          <a:xfrm>
            <a:off x="381000" y="0"/>
            <a:ext cx="5486400" cy="2209800"/>
          </a:xfrm>
          <a:prstGeom prst="diamond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err="1" smtClean="0">
                <a:solidFill>
                  <a:srgbClr val="FFFF00"/>
                </a:solidFill>
              </a:rPr>
              <a:t>মূল্যায়ন</a:t>
            </a:r>
            <a:endParaRPr lang="en-US" sz="6000" dirty="0">
              <a:solidFill>
                <a:srgbClr val="FFFF00"/>
              </a:solidFill>
            </a:endParaRPr>
          </a:p>
        </p:txBody>
      </p:sp>
      <p:sp>
        <p:nvSpPr>
          <p:cNvPr id="7" name="Horizontal Scroll 6"/>
          <p:cNvSpPr/>
          <p:nvPr/>
        </p:nvSpPr>
        <p:spPr>
          <a:xfrm>
            <a:off x="6324600" y="0"/>
            <a:ext cx="5410200" cy="2057400"/>
          </a:xfrm>
          <a:prstGeom prst="horizontalScroll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err="1" smtClean="0"/>
              <a:t>মুখে</a:t>
            </a:r>
            <a:r>
              <a:rPr lang="en-US" sz="4400" dirty="0" smtClean="0"/>
              <a:t> </a:t>
            </a:r>
            <a:r>
              <a:rPr lang="en-US" sz="4400" dirty="0" err="1" smtClean="0"/>
              <a:t>মুখে</a:t>
            </a:r>
            <a:r>
              <a:rPr lang="en-US" sz="4400" dirty="0" smtClean="0"/>
              <a:t> </a:t>
            </a:r>
            <a:r>
              <a:rPr lang="en-US" sz="4400" dirty="0" err="1" smtClean="0"/>
              <a:t>উত্তর</a:t>
            </a:r>
            <a:r>
              <a:rPr lang="en-US" sz="4400" dirty="0" smtClean="0"/>
              <a:t> </a:t>
            </a:r>
            <a:r>
              <a:rPr lang="en-US" sz="4400" dirty="0" err="1" smtClean="0"/>
              <a:t>বলি</a:t>
            </a:r>
            <a:endParaRPr lang="en-US" sz="4400" dirty="0"/>
          </a:p>
        </p:txBody>
      </p:sp>
      <p:sp>
        <p:nvSpPr>
          <p:cNvPr id="8" name="Vertical Scroll 7"/>
          <p:cNvSpPr/>
          <p:nvPr/>
        </p:nvSpPr>
        <p:spPr>
          <a:xfrm>
            <a:off x="0" y="1981200"/>
            <a:ext cx="12801600" cy="5334000"/>
          </a:xfrm>
          <a:prstGeom prst="vertic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chemeClr val="bg1"/>
                </a:solidFill>
              </a:rPr>
              <a:t> ক.</a:t>
            </a:r>
            <a:r>
              <a:rPr lang="en-US" sz="36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36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মৌমাছি</a:t>
            </a:r>
            <a:r>
              <a:rPr lang="en-US" sz="36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36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কিভাবে</a:t>
            </a:r>
            <a:r>
              <a:rPr lang="en-US" sz="36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36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যায়</a:t>
            </a:r>
            <a:r>
              <a:rPr lang="en-US" sz="36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?</a:t>
            </a:r>
          </a:p>
          <a:p>
            <a:pPr algn="ctr"/>
            <a:r>
              <a:rPr lang="en-US" sz="3600" dirty="0" smtClean="0">
                <a:solidFill>
                  <a:srgbClr val="FFFF00"/>
                </a:solidFill>
              </a:rPr>
              <a:t>                      </a:t>
            </a:r>
            <a:r>
              <a:rPr lang="en-US" sz="3600" dirty="0" err="1" smtClean="0">
                <a:solidFill>
                  <a:srgbClr val="FFFF00"/>
                </a:solidFill>
              </a:rPr>
              <a:t>উত্তরঃ</a:t>
            </a:r>
            <a:r>
              <a:rPr lang="en-US" sz="3600" dirty="0" smtClean="0">
                <a:solidFill>
                  <a:srgbClr val="FFFF00"/>
                </a:solidFill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</a:rPr>
              <a:t>মৌমাছি</a:t>
            </a:r>
            <a:r>
              <a:rPr lang="en-US" sz="3600" dirty="0" smtClean="0">
                <a:solidFill>
                  <a:schemeClr val="bg1"/>
                </a:solidFill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</a:rPr>
              <a:t>নাচি</a:t>
            </a:r>
            <a:r>
              <a:rPr lang="en-US" sz="3600" dirty="0" smtClean="0">
                <a:solidFill>
                  <a:schemeClr val="bg1"/>
                </a:solidFill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</a:rPr>
              <a:t>নাচি</a:t>
            </a:r>
            <a:r>
              <a:rPr lang="en-US" sz="3600" dirty="0" smtClean="0">
                <a:solidFill>
                  <a:schemeClr val="bg1"/>
                </a:solidFill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</a:rPr>
              <a:t>যায়</a:t>
            </a:r>
            <a:r>
              <a:rPr lang="en-US" sz="3600" dirty="0" smtClean="0">
                <a:solidFill>
                  <a:schemeClr val="bg1"/>
                </a:solidFill>
              </a:rPr>
              <a:t> ।</a:t>
            </a:r>
          </a:p>
          <a:p>
            <a:pPr algn="ctr"/>
            <a:r>
              <a:rPr lang="en-US" sz="3600" dirty="0" smtClean="0">
                <a:solidFill>
                  <a:schemeClr val="bg1"/>
                </a:solidFill>
              </a:rPr>
              <a:t>খ .</a:t>
            </a:r>
            <a:r>
              <a:rPr lang="en-US" sz="36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36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ফুল</a:t>
            </a:r>
            <a:r>
              <a:rPr lang="en-US" sz="36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36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কোথায়</a:t>
            </a:r>
            <a:r>
              <a:rPr lang="en-US" sz="36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36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ফোটে</a:t>
            </a:r>
            <a:r>
              <a:rPr lang="en-US" sz="36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? </a:t>
            </a:r>
          </a:p>
          <a:p>
            <a:pPr algn="ctr"/>
            <a:r>
              <a:rPr lang="en-US" sz="36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         </a:t>
            </a:r>
            <a:r>
              <a:rPr lang="en-US" sz="3600" dirty="0" err="1" smtClean="0">
                <a:solidFill>
                  <a:srgbClr val="FFFF00"/>
                </a:solidFill>
              </a:rPr>
              <a:t>উত্তরঃ</a:t>
            </a:r>
            <a:r>
              <a:rPr lang="en-US" sz="36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3600" dirty="0" err="1" smtClean="0">
                <a:solidFill>
                  <a:schemeClr val="bg1">
                    <a:lumMod val="95000"/>
                  </a:schemeClr>
                </a:solidFill>
              </a:rPr>
              <a:t>ফুল</a:t>
            </a:r>
            <a:r>
              <a:rPr lang="en-US" sz="3600" dirty="0" smtClean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en-US" sz="3600" dirty="0" err="1" smtClean="0">
                <a:solidFill>
                  <a:schemeClr val="bg1">
                    <a:lumMod val="95000"/>
                  </a:schemeClr>
                </a:solidFill>
              </a:rPr>
              <a:t>বনে</a:t>
            </a:r>
            <a:r>
              <a:rPr lang="en-US" sz="3600" dirty="0" smtClean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en-US" sz="3600" dirty="0" err="1" smtClean="0">
                <a:solidFill>
                  <a:schemeClr val="bg1">
                    <a:lumMod val="95000"/>
                  </a:schemeClr>
                </a:solidFill>
              </a:rPr>
              <a:t>ফোটে</a:t>
            </a:r>
            <a:r>
              <a:rPr lang="en-US" sz="3600" dirty="0" smtClean="0">
                <a:solidFill>
                  <a:schemeClr val="bg1">
                    <a:lumMod val="95000"/>
                  </a:schemeClr>
                </a:solidFill>
              </a:rPr>
              <a:t> ।   </a:t>
            </a:r>
          </a:p>
          <a:p>
            <a:pPr algn="ctr"/>
            <a:r>
              <a:rPr lang="en-US" sz="3600" dirty="0" smtClean="0">
                <a:solidFill>
                  <a:schemeClr val="bg1"/>
                </a:solidFill>
              </a:rPr>
              <a:t>      গ .</a:t>
            </a:r>
            <a:r>
              <a:rPr lang="en-US" sz="36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36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মৌমাছি</a:t>
            </a:r>
            <a:r>
              <a:rPr lang="en-US" sz="36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36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কী</a:t>
            </a:r>
            <a:r>
              <a:rPr lang="en-US" sz="36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36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কাজ</a:t>
            </a:r>
            <a:r>
              <a:rPr lang="en-US" sz="36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36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করে</a:t>
            </a:r>
            <a:r>
              <a:rPr lang="en-US" sz="36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?                  </a:t>
            </a:r>
          </a:p>
          <a:p>
            <a:pPr algn="ctr"/>
            <a:r>
              <a:rPr lang="en-US" sz="36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                        </a:t>
            </a:r>
            <a:r>
              <a:rPr lang="en-US" sz="3600" dirty="0" err="1" smtClean="0">
                <a:solidFill>
                  <a:srgbClr val="FFFF00"/>
                </a:solidFill>
              </a:rPr>
              <a:t>উত্তরঃ</a:t>
            </a:r>
            <a:r>
              <a:rPr lang="en-US" sz="36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মৌমাছি</a:t>
            </a:r>
            <a:r>
              <a:rPr lang="en-US" sz="36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36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মধু</a:t>
            </a:r>
            <a:r>
              <a:rPr lang="en-US" sz="36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36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আহরণ</a:t>
            </a:r>
            <a:r>
              <a:rPr lang="en-US" sz="36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36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করে</a:t>
            </a:r>
            <a:r>
              <a:rPr lang="en-US" sz="36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।</a:t>
            </a:r>
          </a:p>
          <a:p>
            <a:pPr algn="ctr"/>
            <a:r>
              <a:rPr lang="en-US" sz="3600" dirty="0" smtClean="0">
                <a:solidFill>
                  <a:schemeClr val="bg1"/>
                </a:solidFill>
              </a:rPr>
              <a:t>   ঘ. </a:t>
            </a:r>
            <a:r>
              <a:rPr lang="en-US" sz="36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মৌমাছি</a:t>
            </a:r>
            <a:r>
              <a:rPr lang="en-US" sz="36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36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কোথায়</a:t>
            </a:r>
            <a:r>
              <a:rPr lang="en-US" sz="36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36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যায়</a:t>
            </a:r>
            <a:r>
              <a:rPr lang="en-US" sz="36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?                                </a:t>
            </a:r>
          </a:p>
          <a:p>
            <a:pPr algn="ctr"/>
            <a:r>
              <a:rPr lang="en-US" sz="36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                        </a:t>
            </a:r>
            <a:r>
              <a:rPr lang="en-US" sz="3600" dirty="0" err="1" smtClean="0">
                <a:solidFill>
                  <a:srgbClr val="FFFF00"/>
                </a:solidFill>
              </a:rPr>
              <a:t>উত্তরঃ</a:t>
            </a:r>
            <a:r>
              <a:rPr lang="en-US" sz="36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</a:rPr>
              <a:t>মৌমাছি</a:t>
            </a:r>
            <a:r>
              <a:rPr lang="en-US" sz="3600" dirty="0" smtClean="0">
                <a:solidFill>
                  <a:schemeClr val="bg1"/>
                </a:solidFill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</a:rPr>
              <a:t>ফুলের</a:t>
            </a:r>
            <a:r>
              <a:rPr lang="en-US" sz="3600" dirty="0" smtClean="0">
                <a:solidFill>
                  <a:schemeClr val="bg1"/>
                </a:solidFill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</a:rPr>
              <a:t>বনে</a:t>
            </a:r>
            <a:r>
              <a:rPr lang="en-US" sz="3600" dirty="0" smtClean="0">
                <a:solidFill>
                  <a:schemeClr val="bg1"/>
                </a:solidFill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</a:rPr>
              <a:t>যায়</a:t>
            </a:r>
            <a:r>
              <a:rPr lang="en-US" sz="3600" dirty="0" smtClean="0">
                <a:solidFill>
                  <a:schemeClr val="bg1"/>
                </a:solidFill>
              </a:rPr>
              <a:t> । </a:t>
            </a:r>
            <a:endParaRPr lang="en-US" sz="36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advClick="0" advTm="1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eart 3"/>
          <p:cNvSpPr/>
          <p:nvPr/>
        </p:nvSpPr>
        <p:spPr>
          <a:xfrm>
            <a:off x="3124200" y="533400"/>
            <a:ext cx="6172200" cy="2514600"/>
          </a:xfrm>
          <a:prstGeom prst="hear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err="1" smtClean="0">
                <a:solidFill>
                  <a:srgbClr val="0070C0"/>
                </a:solidFill>
              </a:rPr>
              <a:t>বাড়ির</a:t>
            </a:r>
            <a:r>
              <a:rPr lang="en-US" sz="6000" dirty="0" smtClean="0">
                <a:solidFill>
                  <a:srgbClr val="0070C0"/>
                </a:solidFill>
              </a:rPr>
              <a:t> </a:t>
            </a:r>
            <a:r>
              <a:rPr lang="en-US" sz="6000" dirty="0" err="1" smtClean="0">
                <a:solidFill>
                  <a:srgbClr val="0070C0"/>
                </a:solidFill>
              </a:rPr>
              <a:t>কাজ</a:t>
            </a:r>
            <a:endParaRPr lang="en-US" sz="6000" dirty="0">
              <a:solidFill>
                <a:srgbClr val="0070C0"/>
              </a:solidFill>
            </a:endParaRPr>
          </a:p>
        </p:txBody>
      </p:sp>
      <p:sp>
        <p:nvSpPr>
          <p:cNvPr id="8" name="Snip Same Side Corner Rectangle 7"/>
          <p:cNvSpPr/>
          <p:nvPr/>
        </p:nvSpPr>
        <p:spPr>
          <a:xfrm>
            <a:off x="914400" y="3124200"/>
            <a:ext cx="10668000" cy="3505200"/>
          </a:xfrm>
          <a:prstGeom prst="snip2Same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 err="1" smtClean="0">
                <a:solidFill>
                  <a:srgbClr val="C00000"/>
                </a:solidFill>
              </a:rPr>
              <a:t>কবিতা</a:t>
            </a:r>
            <a:r>
              <a:rPr lang="en-US" sz="5400" dirty="0" smtClean="0">
                <a:solidFill>
                  <a:srgbClr val="C00000"/>
                </a:solidFill>
              </a:rPr>
              <a:t> ও </a:t>
            </a:r>
            <a:r>
              <a:rPr lang="en-US" sz="5400" dirty="0" err="1" smtClean="0">
                <a:solidFill>
                  <a:srgbClr val="C00000"/>
                </a:solidFill>
              </a:rPr>
              <a:t>কবির</a:t>
            </a:r>
            <a:r>
              <a:rPr lang="en-US" sz="5400" dirty="0" smtClean="0">
                <a:solidFill>
                  <a:srgbClr val="C00000"/>
                </a:solidFill>
              </a:rPr>
              <a:t> </a:t>
            </a:r>
            <a:r>
              <a:rPr lang="en-US" sz="5400" dirty="0" err="1" smtClean="0">
                <a:solidFill>
                  <a:srgbClr val="C00000"/>
                </a:solidFill>
              </a:rPr>
              <a:t>নামসহ</a:t>
            </a:r>
            <a:r>
              <a:rPr lang="en-US" sz="5400" dirty="0" smtClean="0">
                <a:solidFill>
                  <a:srgbClr val="C00000"/>
                </a:solidFill>
              </a:rPr>
              <a:t> </a:t>
            </a:r>
            <a:r>
              <a:rPr lang="en-US" sz="5400" dirty="0" err="1" smtClean="0">
                <a:solidFill>
                  <a:srgbClr val="C00000"/>
                </a:solidFill>
              </a:rPr>
              <a:t>প্রথম</a:t>
            </a:r>
            <a:r>
              <a:rPr lang="en-US" sz="5400" dirty="0" smtClean="0">
                <a:solidFill>
                  <a:srgbClr val="C00000"/>
                </a:solidFill>
              </a:rPr>
              <a:t> ৮ </a:t>
            </a:r>
            <a:r>
              <a:rPr lang="en-US" sz="5400" dirty="0" err="1" smtClean="0">
                <a:solidFill>
                  <a:srgbClr val="C00000"/>
                </a:solidFill>
              </a:rPr>
              <a:t>লাইন</a:t>
            </a:r>
            <a:r>
              <a:rPr lang="en-US" sz="5400" dirty="0" smtClean="0">
                <a:solidFill>
                  <a:srgbClr val="C00000"/>
                </a:solidFill>
              </a:rPr>
              <a:t> </a:t>
            </a:r>
            <a:r>
              <a:rPr lang="en-US" sz="5400" dirty="0" err="1" smtClean="0">
                <a:solidFill>
                  <a:srgbClr val="C00000"/>
                </a:solidFill>
              </a:rPr>
              <a:t>বাড়িতে</a:t>
            </a:r>
            <a:r>
              <a:rPr lang="en-US" sz="5400" dirty="0" smtClean="0">
                <a:solidFill>
                  <a:srgbClr val="C00000"/>
                </a:solidFill>
              </a:rPr>
              <a:t> </a:t>
            </a:r>
            <a:r>
              <a:rPr lang="en-US" sz="5400" dirty="0" err="1" smtClean="0">
                <a:solidFill>
                  <a:srgbClr val="C00000"/>
                </a:solidFill>
              </a:rPr>
              <a:t>পড়বে</a:t>
            </a:r>
            <a:r>
              <a:rPr lang="en-US" sz="5400" dirty="0" smtClean="0">
                <a:solidFill>
                  <a:srgbClr val="C00000"/>
                </a:solidFill>
              </a:rPr>
              <a:t> ও </a:t>
            </a:r>
            <a:r>
              <a:rPr lang="en-US" sz="5400" dirty="0" err="1" smtClean="0">
                <a:solidFill>
                  <a:srgbClr val="C00000"/>
                </a:solidFill>
              </a:rPr>
              <a:t>লিখে</a:t>
            </a:r>
            <a:r>
              <a:rPr lang="en-US" sz="5400" dirty="0" smtClean="0">
                <a:solidFill>
                  <a:srgbClr val="C00000"/>
                </a:solidFill>
              </a:rPr>
              <a:t> </a:t>
            </a:r>
            <a:r>
              <a:rPr lang="en-US" sz="5400" dirty="0" err="1" smtClean="0">
                <a:solidFill>
                  <a:srgbClr val="C00000"/>
                </a:solidFill>
              </a:rPr>
              <a:t>আনবে</a:t>
            </a:r>
            <a:r>
              <a:rPr lang="en-US" sz="5400" dirty="0" smtClean="0">
                <a:solidFill>
                  <a:srgbClr val="C00000"/>
                </a:solidFill>
              </a:rPr>
              <a:t> ।</a:t>
            </a:r>
            <a:endParaRPr lang="en-US" sz="54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 advClick="0" advTm="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8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C6456BD4-CCB7-442C-9B20-D51AB125BDE7}"/>
              </a:ext>
            </a:extLst>
          </p:cNvPr>
          <p:cNvSpPr/>
          <p:nvPr/>
        </p:nvSpPr>
        <p:spPr>
          <a:xfrm>
            <a:off x="1524000" y="533400"/>
            <a:ext cx="9601200" cy="1323439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pPr algn="ctr"/>
            <a:r>
              <a:rPr lang="en-US" sz="80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সবাইকে</a:t>
            </a:r>
            <a:r>
              <a:rPr lang="en-US" sz="8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80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ধন্যবাদ</a:t>
            </a:r>
            <a:r>
              <a:rPr lang="bn-IN" sz="6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bn-IN" sz="6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reflection blurRad="12700" stA="28000" endPos="45000" dist="1000" dir="5400000" sy="-100000" algn="bl" rotWithShape="0"/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26" name="Picture 2" descr="D:\D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24000" y="1905000"/>
            <a:ext cx="9601200" cy="5105400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</p:spPr>
      </p:pic>
    </p:spTree>
  </p:cSld>
  <p:clrMapOvr>
    <a:masterClrMapping/>
  </p:clrMapOvr>
  <p:transition advClick="0" advTm="1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ubOvalCallout"/>
          <p:cNvSpPr>
            <a:spLocks noEditPoints="1" noChangeArrowheads="1"/>
          </p:cNvSpPr>
          <p:nvPr/>
        </p:nvSpPr>
        <p:spPr bwMode="auto">
          <a:xfrm>
            <a:off x="3962400" y="0"/>
            <a:ext cx="4800600" cy="2590800"/>
          </a:xfrm>
          <a:custGeom>
            <a:avLst/>
            <a:gdLst>
              <a:gd name="G0" fmla="+- 0 0 0"/>
              <a:gd name="G1" fmla="+- 10766 0 0"/>
              <a:gd name="T0" fmla="*/ 10800 w 21600"/>
              <a:gd name="T1" fmla="*/ 0 h 21600"/>
              <a:gd name="T2" fmla="*/ 0 w 21600"/>
              <a:gd name="T3" fmla="*/ 8105 h 21600"/>
              <a:gd name="T4" fmla="*/ 10766 w 21600"/>
              <a:gd name="T5" fmla="*/ 21600 h 21600"/>
              <a:gd name="T6" fmla="*/ 10800 w 21600"/>
              <a:gd name="T7" fmla="*/ 16210 h 21600"/>
              <a:gd name="T8" fmla="*/ 21600 w 21600"/>
              <a:gd name="T9" fmla="*/ 8105 h 21600"/>
              <a:gd name="T10" fmla="*/ 17694720 60000 65536"/>
              <a:gd name="T11" fmla="*/ 11796480 60000 65536"/>
              <a:gd name="T12" fmla="*/ 5898240 60000 65536"/>
              <a:gd name="T13" fmla="*/ 5898240 60000 65536"/>
              <a:gd name="T14" fmla="*/ 0 60000 65536"/>
              <a:gd name="T15" fmla="*/ 3163 w 21600"/>
              <a:gd name="T16" fmla="*/ 2374 h 21600"/>
              <a:gd name="T17" fmla="*/ 18437 w 21600"/>
              <a:gd name="T18" fmla="*/ 13836 h 2160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1600" h="21600">
                <a:moveTo>
                  <a:pt x="10766" y="21600"/>
                </a:moveTo>
                <a:lnTo>
                  <a:pt x="9590" y="16158"/>
                </a:lnTo>
                <a:cubicBezTo>
                  <a:pt x="9991" y="16192"/>
                  <a:pt x="10395" y="16210"/>
                  <a:pt x="10800" y="16210"/>
                </a:cubicBezTo>
                <a:cubicBezTo>
                  <a:pt x="16764" y="16210"/>
                  <a:pt x="21600" y="12581"/>
                  <a:pt x="21600" y="8105"/>
                </a:cubicBezTo>
                <a:cubicBezTo>
                  <a:pt x="21600" y="3628"/>
                  <a:pt x="16764" y="0"/>
                  <a:pt x="10800" y="0"/>
                </a:cubicBezTo>
                <a:cubicBezTo>
                  <a:pt x="4835" y="0"/>
                  <a:pt x="0" y="3628"/>
                  <a:pt x="0" y="8105"/>
                </a:cubicBezTo>
                <a:cubicBezTo>
                  <a:pt x="-1" y="10568"/>
                  <a:pt x="1493" y="12898"/>
                  <a:pt x="4057" y="14436"/>
                </a:cubicBezTo>
                <a:close/>
              </a:path>
            </a:pathLst>
          </a:custGeom>
          <a:blipFill>
            <a:blip r:embed="rId2"/>
            <a:tile tx="0" ty="0" sx="100000" sy="100000" flip="none" algn="tl"/>
          </a:blip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bn-IN" sz="4000" b="1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শিক্ষক পরিচিতি</a:t>
            </a:r>
            <a:endParaRPr lang="en-US" sz="4000" b="1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Flowchart: Stored Data 4"/>
          <p:cNvSpPr/>
          <p:nvPr/>
        </p:nvSpPr>
        <p:spPr>
          <a:xfrm>
            <a:off x="533400" y="2590800"/>
            <a:ext cx="11734800" cy="4343400"/>
          </a:xfrm>
          <a:prstGeom prst="flowChartOnlineStorage">
            <a:avLst/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err="1" smtClean="0">
                <a:solidFill>
                  <a:srgbClr val="FFFF00"/>
                </a:solidFill>
              </a:rPr>
              <a:t>রৌশন</a:t>
            </a:r>
            <a:r>
              <a:rPr lang="en-US" sz="4800" dirty="0" smtClean="0">
                <a:solidFill>
                  <a:srgbClr val="FFFF00"/>
                </a:solidFill>
              </a:rPr>
              <a:t> </a:t>
            </a:r>
            <a:r>
              <a:rPr lang="en-US" sz="4800" dirty="0" err="1" smtClean="0">
                <a:solidFill>
                  <a:srgbClr val="FFFF00"/>
                </a:solidFill>
              </a:rPr>
              <a:t>আক্তার</a:t>
            </a:r>
            <a:endParaRPr lang="en-US" sz="4800" dirty="0" smtClean="0">
              <a:solidFill>
                <a:srgbClr val="FFFF00"/>
              </a:solidFill>
            </a:endParaRPr>
          </a:p>
          <a:p>
            <a:pPr algn="ctr"/>
            <a:r>
              <a:rPr lang="en-US" sz="4800" dirty="0" err="1" smtClean="0">
                <a:solidFill>
                  <a:srgbClr val="FFFF00"/>
                </a:solidFill>
              </a:rPr>
              <a:t>সহকারী</a:t>
            </a:r>
            <a:r>
              <a:rPr lang="en-US" sz="4800" dirty="0" smtClean="0">
                <a:solidFill>
                  <a:srgbClr val="FFFF00"/>
                </a:solidFill>
              </a:rPr>
              <a:t> </a:t>
            </a:r>
            <a:r>
              <a:rPr lang="en-US" sz="4800" dirty="0" err="1" smtClean="0">
                <a:solidFill>
                  <a:srgbClr val="FFFF00"/>
                </a:solidFill>
              </a:rPr>
              <a:t>শিক্ষক</a:t>
            </a:r>
            <a:endParaRPr lang="en-US" sz="4800" dirty="0" smtClean="0">
              <a:solidFill>
                <a:srgbClr val="FFFF00"/>
              </a:solidFill>
            </a:endParaRPr>
          </a:p>
          <a:p>
            <a:pPr algn="ctr"/>
            <a:r>
              <a:rPr lang="en-US" sz="4800" dirty="0" err="1" smtClean="0">
                <a:solidFill>
                  <a:srgbClr val="FFFF00"/>
                </a:solidFill>
              </a:rPr>
              <a:t>গোলাম</a:t>
            </a:r>
            <a:r>
              <a:rPr lang="en-US" sz="4800" dirty="0" smtClean="0">
                <a:solidFill>
                  <a:srgbClr val="FFFF00"/>
                </a:solidFill>
              </a:rPr>
              <a:t> </a:t>
            </a:r>
            <a:r>
              <a:rPr lang="en-US" sz="4800" dirty="0" err="1" smtClean="0">
                <a:solidFill>
                  <a:srgbClr val="FFFF00"/>
                </a:solidFill>
              </a:rPr>
              <a:t>মাওলা</a:t>
            </a:r>
            <a:r>
              <a:rPr lang="en-US" sz="4800" dirty="0" smtClean="0">
                <a:solidFill>
                  <a:srgbClr val="FFFF00"/>
                </a:solidFill>
              </a:rPr>
              <a:t> </a:t>
            </a:r>
            <a:r>
              <a:rPr lang="en-US" sz="4800" dirty="0" err="1" smtClean="0">
                <a:solidFill>
                  <a:srgbClr val="FFFF00"/>
                </a:solidFill>
              </a:rPr>
              <a:t>সরকারি</a:t>
            </a:r>
            <a:r>
              <a:rPr lang="en-US" sz="4800" dirty="0" smtClean="0">
                <a:solidFill>
                  <a:srgbClr val="FFFF00"/>
                </a:solidFill>
              </a:rPr>
              <a:t> </a:t>
            </a:r>
            <a:r>
              <a:rPr lang="en-US" sz="4800" dirty="0" err="1" smtClean="0">
                <a:solidFill>
                  <a:srgbClr val="FFFF00"/>
                </a:solidFill>
              </a:rPr>
              <a:t>প্রাথমিক</a:t>
            </a:r>
            <a:r>
              <a:rPr lang="en-US" sz="4800" dirty="0" smtClean="0">
                <a:solidFill>
                  <a:srgbClr val="FFFF00"/>
                </a:solidFill>
              </a:rPr>
              <a:t> </a:t>
            </a:r>
            <a:r>
              <a:rPr lang="en-US" sz="4800" dirty="0" err="1" smtClean="0">
                <a:solidFill>
                  <a:srgbClr val="FFFF00"/>
                </a:solidFill>
              </a:rPr>
              <a:t>বিদ্যালয়</a:t>
            </a:r>
            <a:endParaRPr lang="en-US" sz="4800" dirty="0" smtClean="0">
              <a:solidFill>
                <a:srgbClr val="FFFF00"/>
              </a:solidFill>
            </a:endParaRPr>
          </a:p>
          <a:p>
            <a:pPr algn="ctr"/>
            <a:r>
              <a:rPr lang="en-US" sz="4800" dirty="0" err="1" smtClean="0">
                <a:solidFill>
                  <a:srgbClr val="FFFF00"/>
                </a:solidFill>
              </a:rPr>
              <a:t>সুবর্ণচর,নোয়াখালী</a:t>
            </a:r>
            <a:r>
              <a:rPr lang="en-US" sz="4800" dirty="0" smtClean="0">
                <a:solidFill>
                  <a:srgbClr val="FFFF00"/>
                </a:solidFill>
              </a:rPr>
              <a:t>।</a:t>
            </a:r>
            <a:endParaRPr lang="en-US" sz="48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 advClick="0" advTm="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 flipH="1">
            <a:off x="457200" y="1752600"/>
            <a:ext cx="8229600" cy="5078313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rgbClr val="0070C0"/>
            </a:solidFill>
          </a:ln>
          <a:effectLst>
            <a:glow rad="139700">
              <a:schemeClr val="accent6">
                <a:satMod val="175000"/>
                <a:alpha val="40000"/>
              </a:schemeClr>
            </a:glow>
            <a:innerShdw blurRad="63500" dist="50800" dir="10800000">
              <a:prstClr val="black">
                <a:alpha val="50000"/>
              </a:prstClr>
            </a:inn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6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শ্রেণিঃ</a:t>
            </a:r>
            <a:r>
              <a:rPr lang="bn-BD" sz="3600" dirty="0" smtClean="0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দ্বিতীয়</a:t>
            </a:r>
            <a:r>
              <a:rPr lang="en-US" sz="3600" dirty="0" smtClean="0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3600" b="1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36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বিষয়ঃ</a:t>
            </a:r>
            <a:r>
              <a:rPr lang="bn-BD" sz="3600" dirty="0" smtClean="0">
                <a:ln w="0"/>
                <a:solidFill>
                  <a:srgbClr val="00B0F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আমার বাংলা বই</a:t>
            </a:r>
            <a:endParaRPr lang="en-US" sz="3600" b="1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IN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অধ্যায়</a:t>
            </a:r>
            <a:r>
              <a:rPr lang="bn-BD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ঃ</a:t>
            </a:r>
            <a:r>
              <a:rPr lang="en-US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smtClean="0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17</a:t>
            </a:r>
            <a:endParaRPr lang="bn-IN" sz="3600" b="1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IN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পাঠের শিরোনাম</a:t>
            </a:r>
            <a:r>
              <a:rPr lang="bn-BD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ঃ</a:t>
            </a:r>
            <a:r>
              <a:rPr lang="en-US" sz="36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কাজের</a:t>
            </a:r>
            <a:r>
              <a:rPr lang="en-US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আনন্দ</a:t>
            </a:r>
            <a:endParaRPr lang="en-US" sz="3600" b="1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3600" dirty="0" err="1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পাঠ্যাংশঃমৌমাছি,মৌমাছি</a:t>
            </a:r>
            <a:r>
              <a:rPr lang="en-US" sz="360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	------</a:t>
            </a:r>
            <a:r>
              <a:rPr lang="en-US" sz="3600" dirty="0" err="1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সময়</a:t>
            </a:r>
            <a:r>
              <a:rPr lang="en-US" sz="360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তো</a:t>
            </a:r>
            <a:r>
              <a:rPr lang="en-US" sz="360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নাই</a:t>
            </a:r>
            <a:r>
              <a:rPr lang="en-US" sz="360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bn-IN" sz="3600" b="1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সময়ঃ 4০ </a:t>
            </a:r>
            <a:r>
              <a:rPr lang="en-US" sz="36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মিনিট</a:t>
            </a:r>
            <a:r>
              <a:rPr lang="bn-BD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3600" b="1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              </a:t>
            </a:r>
          </a:p>
          <a:p>
            <a:endParaRPr lang="en-US" sz="3600" b="1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PubOvalCallout"/>
          <p:cNvSpPr>
            <a:spLocks noEditPoints="1" noChangeArrowheads="1"/>
          </p:cNvSpPr>
          <p:nvPr/>
        </p:nvSpPr>
        <p:spPr bwMode="auto">
          <a:xfrm>
            <a:off x="4038600" y="0"/>
            <a:ext cx="4140200" cy="1701106"/>
          </a:xfrm>
          <a:custGeom>
            <a:avLst/>
            <a:gdLst>
              <a:gd name="G0" fmla="+- 0 0 0"/>
              <a:gd name="G1" fmla="+- 10766 0 0"/>
              <a:gd name="T0" fmla="*/ 10800 w 21600"/>
              <a:gd name="T1" fmla="*/ 0 h 21600"/>
              <a:gd name="T2" fmla="*/ 0 w 21600"/>
              <a:gd name="T3" fmla="*/ 8105 h 21600"/>
              <a:gd name="T4" fmla="*/ 10766 w 21600"/>
              <a:gd name="T5" fmla="*/ 21600 h 21600"/>
              <a:gd name="T6" fmla="*/ 10800 w 21600"/>
              <a:gd name="T7" fmla="*/ 16210 h 21600"/>
              <a:gd name="T8" fmla="*/ 21600 w 21600"/>
              <a:gd name="T9" fmla="*/ 8105 h 21600"/>
              <a:gd name="T10" fmla="*/ 17694720 60000 65536"/>
              <a:gd name="T11" fmla="*/ 11796480 60000 65536"/>
              <a:gd name="T12" fmla="*/ 5898240 60000 65536"/>
              <a:gd name="T13" fmla="*/ 5898240 60000 65536"/>
              <a:gd name="T14" fmla="*/ 0 60000 65536"/>
              <a:gd name="T15" fmla="*/ 3163 w 21600"/>
              <a:gd name="T16" fmla="*/ 2374 h 21600"/>
              <a:gd name="T17" fmla="*/ 18437 w 21600"/>
              <a:gd name="T18" fmla="*/ 13836 h 2160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1600" h="21600">
                <a:moveTo>
                  <a:pt x="10766" y="21600"/>
                </a:moveTo>
                <a:lnTo>
                  <a:pt x="9590" y="16158"/>
                </a:lnTo>
                <a:cubicBezTo>
                  <a:pt x="9991" y="16192"/>
                  <a:pt x="10395" y="16210"/>
                  <a:pt x="10800" y="16210"/>
                </a:cubicBezTo>
                <a:cubicBezTo>
                  <a:pt x="16764" y="16210"/>
                  <a:pt x="21600" y="12581"/>
                  <a:pt x="21600" y="8105"/>
                </a:cubicBezTo>
                <a:cubicBezTo>
                  <a:pt x="21600" y="3628"/>
                  <a:pt x="16764" y="0"/>
                  <a:pt x="10800" y="0"/>
                </a:cubicBezTo>
                <a:cubicBezTo>
                  <a:pt x="4835" y="0"/>
                  <a:pt x="0" y="3628"/>
                  <a:pt x="0" y="8105"/>
                </a:cubicBezTo>
                <a:cubicBezTo>
                  <a:pt x="-1" y="10568"/>
                  <a:pt x="1493" y="12898"/>
                  <a:pt x="4057" y="14436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bn-IN" sz="3600" b="1" dirty="0">
                <a:solidFill>
                  <a:schemeClr val="accent1">
                    <a:lumMod val="40000"/>
                    <a:lumOff val="60000"/>
                  </a:schemeClr>
                </a:solidFill>
                <a:latin typeface="NikoshBAN" pitchFamily="2" charset="0"/>
                <a:cs typeface="NikoshBAN" pitchFamily="2" charset="0"/>
              </a:rPr>
              <a:t>পাঠ পরিচিতি</a:t>
            </a:r>
            <a:endParaRPr lang="en-US" sz="3600" b="1" dirty="0">
              <a:solidFill>
                <a:schemeClr val="accent1">
                  <a:lumMod val="40000"/>
                  <a:lumOff val="6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2B3497D8-5F99-46CF-9CE7-FEB812183E2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763000" y="1676400"/>
            <a:ext cx="3810000" cy="5181600"/>
          </a:xfrm>
          <a:prstGeom prst="rect">
            <a:avLst/>
          </a:prstGeom>
          <a:ln>
            <a:noFill/>
          </a:ln>
          <a:effectLst/>
          <a:scene3d>
            <a:camera prst="orthographicFront"/>
            <a:lightRig rig="threePt" dir="t"/>
          </a:scene3d>
          <a:sp3d>
            <a:bevelT/>
          </a:sp3d>
        </p:spPr>
      </p:pic>
    </p:spTree>
    <p:extLst>
      <p:ext uri="{BB962C8B-B14F-4D97-AF65-F5344CB8AC3E}">
        <p14:creationId xmlns:p14="http://schemas.microsoft.com/office/powerpoint/2010/main" xmlns="" val="3035739192"/>
      </p:ext>
    </p:extLst>
  </p:cSld>
  <p:clrMapOvr>
    <a:masterClrMapping/>
  </p:clrMapOvr>
  <p:transition advClick="0" advTm="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572000" y="0"/>
            <a:ext cx="4114800" cy="1200329"/>
          </a:xfrm>
          <a:prstGeom prst="rect">
            <a:avLst/>
          </a:prstGeom>
          <a:solidFill>
            <a:srgbClr val="7030A0"/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IN" sz="72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endParaRPr lang="en-US" sz="7200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249900" y="2931674"/>
            <a:ext cx="576661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28600" y="2743200"/>
            <a:ext cx="12573000" cy="4401205"/>
          </a:xfrm>
          <a:prstGeom prst="rect">
            <a:avLst/>
          </a:prstGeom>
          <a:solidFill>
            <a:srgbClr val="92D050"/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শোনাঃ</a:t>
            </a:r>
            <a:r>
              <a:rPr lang="en-US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১.১.১ </a:t>
            </a:r>
            <a:r>
              <a:rPr lang="en-US" sz="4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বাক্য</a:t>
            </a:r>
            <a:r>
              <a:rPr lang="en-US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4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শব্দে</a:t>
            </a:r>
            <a:r>
              <a:rPr lang="en-US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ব্যবহৃত</a:t>
            </a:r>
            <a:r>
              <a:rPr lang="en-US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বাংলা</a:t>
            </a:r>
            <a:r>
              <a:rPr lang="en-US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যুক্তবর্ণের</a:t>
            </a:r>
            <a:r>
              <a:rPr lang="en-US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</a:t>
            </a:r>
          </a:p>
          <a:p>
            <a:r>
              <a:rPr lang="en-US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           </a:t>
            </a:r>
            <a:r>
              <a:rPr lang="en-US" sz="4000" dirty="0" err="1" smtClean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ধ্বনি</a:t>
            </a:r>
            <a:r>
              <a:rPr lang="en-US" sz="4000" dirty="0" smtClean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শুনে</a:t>
            </a:r>
            <a:r>
              <a:rPr lang="en-US" sz="4000" dirty="0" smtClean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মনে</a:t>
            </a:r>
            <a:r>
              <a:rPr lang="en-US" sz="4000" dirty="0" smtClean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রাখতে</a:t>
            </a:r>
            <a:r>
              <a:rPr lang="en-US" sz="4000" dirty="0" smtClean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4000" dirty="0" smtClean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  <a:endParaRPr lang="en-US" sz="40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  ২.২.১ </a:t>
            </a:r>
            <a:r>
              <a:rPr lang="en-US" sz="4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কবিতা</a:t>
            </a:r>
            <a:r>
              <a:rPr lang="en-US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শুনে</a:t>
            </a:r>
            <a:r>
              <a:rPr lang="en-US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বুঝতে</a:t>
            </a:r>
            <a:r>
              <a:rPr lang="en-US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।   </a:t>
            </a:r>
            <a:endParaRPr lang="en-US" sz="40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40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বলাঃ</a:t>
            </a:r>
            <a:r>
              <a:rPr lang="en-US" sz="40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২.১.২ </a:t>
            </a:r>
            <a:r>
              <a:rPr lang="en-US" sz="4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পাঠ্যবইয়ের</a:t>
            </a:r>
            <a:r>
              <a:rPr lang="en-US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কবিতা</a:t>
            </a:r>
            <a:r>
              <a:rPr lang="en-US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আবৃত্তি</a:t>
            </a:r>
            <a:r>
              <a:rPr lang="en-US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।    </a:t>
            </a:r>
          </a:p>
          <a:p>
            <a:r>
              <a:rPr lang="en-US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 ২.২.২ </a:t>
            </a:r>
            <a:r>
              <a:rPr lang="en-US" sz="4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কবিতার</a:t>
            </a:r>
            <a:r>
              <a:rPr lang="en-US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বিষয়ে</a:t>
            </a:r>
            <a:r>
              <a:rPr lang="en-US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প্রশ্নের</a:t>
            </a:r>
            <a:r>
              <a:rPr lang="en-US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উত্তর</a:t>
            </a:r>
            <a:r>
              <a:rPr lang="en-US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। </a:t>
            </a:r>
          </a:p>
          <a:p>
            <a:r>
              <a:rPr lang="en-US" sz="40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পড়াঃ</a:t>
            </a:r>
            <a:r>
              <a:rPr lang="en-US" sz="4000" dirty="0" smtClean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২.১.২ </a:t>
            </a:r>
            <a:r>
              <a:rPr lang="en-US" sz="4000" dirty="0" err="1" smtClean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প্রমিত</a:t>
            </a:r>
            <a:r>
              <a:rPr lang="en-US" sz="4000" dirty="0" smtClean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উচ্চারণে</a:t>
            </a:r>
            <a:r>
              <a:rPr lang="en-US" sz="4000" dirty="0" smtClean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কবিতা</a:t>
            </a:r>
            <a:r>
              <a:rPr lang="en-US" sz="4000" dirty="0" smtClean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পড়তে</a:t>
            </a:r>
            <a:r>
              <a:rPr lang="en-US" sz="4000" dirty="0" smtClean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4000" dirty="0" smtClean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।               </a:t>
            </a:r>
            <a:r>
              <a:rPr lang="en-US" sz="40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লেখাঃ</a:t>
            </a:r>
            <a:r>
              <a:rPr lang="en-US" sz="4000" dirty="0" smtClean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১.৪.১ </a:t>
            </a:r>
            <a:r>
              <a:rPr lang="en-US" sz="4000" dirty="0" err="1" smtClean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যুক্তব্যঞ্জন</a:t>
            </a:r>
            <a:r>
              <a:rPr lang="en-US" sz="4000" dirty="0" smtClean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ভেঙে</a:t>
            </a:r>
            <a:r>
              <a:rPr lang="en-US" sz="4000" dirty="0" smtClean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লিখতে</a:t>
            </a:r>
            <a:r>
              <a:rPr lang="en-US" sz="4000" dirty="0" smtClean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4000" dirty="0" smtClean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  <a:endParaRPr lang="en-US" sz="4000" dirty="0" smtClean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Oval 7"/>
          <p:cNvSpPr/>
          <p:nvPr/>
        </p:nvSpPr>
        <p:spPr>
          <a:xfrm>
            <a:off x="304800" y="1447800"/>
            <a:ext cx="11887200" cy="10668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err="1" smtClean="0"/>
              <a:t>এই</a:t>
            </a:r>
            <a:r>
              <a:rPr lang="en-US" sz="4800" dirty="0" smtClean="0"/>
              <a:t> </a:t>
            </a:r>
            <a:r>
              <a:rPr lang="en-US" sz="4800" dirty="0" err="1" smtClean="0"/>
              <a:t>পাঠ</a:t>
            </a:r>
            <a:r>
              <a:rPr lang="en-US" sz="4800" dirty="0" smtClean="0"/>
              <a:t> </a:t>
            </a:r>
            <a:r>
              <a:rPr lang="en-US" sz="4800" dirty="0" err="1" smtClean="0"/>
              <a:t>শেষে</a:t>
            </a:r>
            <a:r>
              <a:rPr lang="en-US" sz="4800" dirty="0" smtClean="0"/>
              <a:t> </a:t>
            </a:r>
            <a:r>
              <a:rPr lang="en-US" sz="4800" dirty="0" err="1" smtClean="0"/>
              <a:t>শিক্ষার্থীরা</a:t>
            </a:r>
            <a:r>
              <a:rPr lang="en-US" sz="4800" dirty="0" smtClean="0"/>
              <a:t>……….</a:t>
            </a:r>
            <a:endParaRPr lang="en-US" sz="4800" dirty="0"/>
          </a:p>
        </p:txBody>
      </p:sp>
    </p:spTree>
  </p:cSld>
  <p:clrMapOvr>
    <a:masterClrMapping/>
  </p:clrMapOvr>
  <p:transition advClick="0" advTm="1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5000" y="1219200"/>
            <a:ext cx="8458200" cy="685800"/>
          </a:xfrm>
        </p:spPr>
        <p:txBody>
          <a:bodyPr>
            <a:normAutofit fontScale="90000"/>
          </a:bodyPr>
          <a:lstStyle/>
          <a:p>
            <a:r>
              <a:rPr lang="en-US" sz="4800" dirty="0" smtClean="0"/>
              <a:t> </a:t>
            </a:r>
            <a:endParaRPr lang="en-US" sz="4800" dirty="0"/>
          </a:p>
        </p:txBody>
      </p:sp>
      <p:sp>
        <p:nvSpPr>
          <p:cNvPr id="3" name="Flowchart: Punched Tape 2"/>
          <p:cNvSpPr/>
          <p:nvPr/>
        </p:nvSpPr>
        <p:spPr>
          <a:xfrm>
            <a:off x="1676400" y="2971800"/>
            <a:ext cx="9144000" cy="3810000"/>
          </a:xfrm>
          <a:prstGeom prst="flowChartPunchedTape">
            <a:avLst/>
          </a:prstGeom>
          <a:solidFill>
            <a:schemeClr val="tx1">
              <a:lumMod val="75000"/>
              <a:lumOff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 err="1" smtClean="0"/>
              <a:t>ছড়া</a:t>
            </a:r>
            <a:r>
              <a:rPr lang="en-US" sz="5400" dirty="0" smtClean="0"/>
              <a:t> </a:t>
            </a:r>
            <a:r>
              <a:rPr lang="en-US" sz="5400" dirty="0" err="1" smtClean="0"/>
              <a:t>গানের</a:t>
            </a:r>
            <a:r>
              <a:rPr lang="en-US" sz="5400" dirty="0" smtClean="0"/>
              <a:t> </a:t>
            </a:r>
            <a:r>
              <a:rPr lang="en-US" sz="5400" dirty="0" err="1" smtClean="0"/>
              <a:t>মাধ্যমে</a:t>
            </a:r>
            <a:r>
              <a:rPr lang="en-US" sz="5400" dirty="0" smtClean="0"/>
              <a:t> </a:t>
            </a:r>
            <a:r>
              <a:rPr lang="en-US" sz="5400" dirty="0" err="1" smtClean="0"/>
              <a:t>আবেগ</a:t>
            </a:r>
            <a:r>
              <a:rPr lang="en-US" sz="5400" dirty="0" smtClean="0"/>
              <a:t> </a:t>
            </a:r>
            <a:r>
              <a:rPr lang="en-US" sz="5400" dirty="0" err="1" smtClean="0"/>
              <a:t>সৃষ্টি</a:t>
            </a:r>
            <a:endParaRPr lang="en-US" sz="5400" dirty="0"/>
          </a:p>
        </p:txBody>
      </p:sp>
      <p:sp>
        <p:nvSpPr>
          <p:cNvPr id="4" name="Left-Right Arrow 3"/>
          <p:cNvSpPr/>
          <p:nvPr/>
        </p:nvSpPr>
        <p:spPr>
          <a:xfrm>
            <a:off x="3200400" y="685800"/>
            <a:ext cx="6400800" cy="2209800"/>
          </a:xfrm>
          <a:prstGeom prst="leftRightArrow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 err="1" smtClean="0">
                <a:solidFill>
                  <a:srgbClr val="FFFF00"/>
                </a:solidFill>
              </a:rPr>
              <a:t>আবেগ</a:t>
            </a:r>
            <a:r>
              <a:rPr lang="en-US" sz="5400" dirty="0" smtClean="0">
                <a:solidFill>
                  <a:srgbClr val="FFFF00"/>
                </a:solidFill>
              </a:rPr>
              <a:t> </a:t>
            </a:r>
            <a:r>
              <a:rPr lang="en-US" sz="5400" dirty="0" err="1" smtClean="0">
                <a:solidFill>
                  <a:srgbClr val="FFFF00"/>
                </a:solidFill>
              </a:rPr>
              <a:t>সৃষ্টি</a:t>
            </a:r>
            <a:endParaRPr lang="en-US" sz="54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 advClick="0" advTm="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667000" y="1219200"/>
            <a:ext cx="7620000" cy="830997"/>
          </a:xfrm>
          <a:prstGeom prst="rect">
            <a:avLst/>
          </a:prstGeom>
          <a:solidFill>
            <a:schemeClr val="bg2"/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বলতো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এগুলো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কিসের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ছবি</a:t>
            </a:r>
            <a:endParaRPr lang="en-US" sz="4800" dirty="0" smtClean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052" name="Picture 4" descr="D:\R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48201" y="2438400"/>
            <a:ext cx="3200400" cy="2371725"/>
          </a:xfrm>
          <a:prstGeom prst="rect">
            <a:avLst/>
          </a:prstGeom>
          <a:noFill/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 xmlns="">
                  <a14:imgLayer r:embed="">
                    <a14:imgEffect>
                      <a14:backgroundRemoval t="3247" b="100000" l="304" r="95137"/>
                    </a14:imgEffect>
                  </a14:imgLayer>
                </a14:imgProps>
              </a:ext>
            </a:extLst>
          </a:blip>
          <a:srcRect t="3772" r="4724" b="27885"/>
          <a:stretch/>
        </p:blipFill>
        <p:spPr>
          <a:xfrm>
            <a:off x="8763000" y="2438400"/>
            <a:ext cx="3200400" cy="236220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914400" y="5181600"/>
            <a:ext cx="3124200" cy="830997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মৌমাছি</a:t>
            </a:r>
            <a:endParaRPr lang="en-US" sz="4800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648200" y="5181600"/>
            <a:ext cx="3276600" cy="830997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ফুল</a:t>
            </a:r>
            <a:endParaRPr lang="en-US" sz="4800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8686800" y="5181600"/>
            <a:ext cx="3276600" cy="83099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মৌচাক</a:t>
            </a:r>
            <a:endParaRPr lang="en-US" sz="4800" dirty="0" smtClean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 xmlns="">
                  <a14:imgLayer r:embed="">
                    <a14:imgEffect>
                      <a14:backgroundRemoval t="0" b="99228" l="0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14400" y="2514600"/>
            <a:ext cx="3124200" cy="2293544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</p:pic>
    </p:spTree>
    <p:extLst>
      <p:ext uri="{BB962C8B-B14F-4D97-AF65-F5344CB8AC3E}">
        <p14:creationId xmlns:p14="http://schemas.microsoft.com/office/powerpoint/2010/main" xmlns="" val="1705146693"/>
      </p:ext>
    </p:extLst>
  </p:cSld>
  <p:clrMapOvr>
    <a:masterClrMapping/>
  </p:clrMapOvr>
  <p:transition advClick="0" advTm="1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1" grpId="0" animBg="1"/>
      <p:bldP spid="12" grpId="0" animBg="1"/>
      <p:bldP spid="1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200400" y="1447800"/>
            <a:ext cx="5867400" cy="101566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>
              <a:buFont typeface="Wingdings" pitchFamily="2" charset="2"/>
              <a:buChar char="q"/>
            </a:pPr>
            <a:r>
              <a:rPr lang="bn-BD" sz="6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পাঠ ঘোষনা</a:t>
            </a:r>
            <a:endParaRPr lang="en-US" sz="6000" dirty="0" smtClean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886200" y="2971800"/>
            <a:ext cx="4953000" cy="1015663"/>
          </a:xfrm>
          <a:prstGeom prst="rect">
            <a:avLst/>
          </a:prstGeom>
          <a:solidFill>
            <a:srgbClr val="FFFF00"/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6000" dirty="0" smtClean="0">
                <a:ln w="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কাজের আনন্দ</a:t>
            </a:r>
            <a:endParaRPr lang="en-US" sz="60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114800" y="4419600"/>
            <a:ext cx="4419600" cy="830997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800" dirty="0" err="1" smtClean="0">
                <a:solidFill>
                  <a:schemeClr val="bg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নবকৃষ্ণ</a:t>
            </a:r>
            <a:r>
              <a:rPr lang="en-US" sz="4800" dirty="0" smtClean="0">
                <a:solidFill>
                  <a:schemeClr val="bg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chemeClr val="bg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ভট্টাচার্য</a:t>
            </a:r>
            <a:endParaRPr lang="en-US" sz="4800" dirty="0" smtClean="0">
              <a:solidFill>
                <a:schemeClr val="bg2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04573834"/>
      </p:ext>
    </p:extLst>
  </p:cSld>
  <p:clrMapOvr>
    <a:masterClrMapping/>
  </p:clrMapOvr>
  <p:transition advClick="0" advTm="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62000" y="304800"/>
            <a:ext cx="11734800" cy="923330"/>
          </a:xfrm>
          <a:prstGeom prst="rect">
            <a:avLst/>
          </a:prstGeom>
          <a:solidFill>
            <a:srgbClr val="FFC000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5400" dirty="0" smtClean="0">
                <a:latin typeface="NikoshBAN" pitchFamily="2" charset="0"/>
                <a:cs typeface="NikoshBAN" pitchFamily="2" charset="0"/>
              </a:rPr>
              <a:t>শিক্ষকের প্রমিত ও স্পষ্ট উচ্চারনে পাঠ</a:t>
            </a:r>
            <a:endParaRPr lang="en-US" sz="5400" dirty="0" smtClean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 descr="Screen Clipping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 xmlns="">
                  <a14:imgLayer r:embed="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063" r="857" b="1170"/>
          <a:stretch/>
        </p:blipFill>
        <p:spPr>
          <a:xfrm>
            <a:off x="762000" y="1295400"/>
            <a:ext cx="11734800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219103533"/>
      </p:ext>
    </p:extLst>
  </p:cSld>
  <p:clrMapOvr>
    <a:masterClrMapping/>
  </p:clrMapOvr>
  <p:transition advClick="0" advTm="1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Callout 2"/>
          <p:cNvSpPr/>
          <p:nvPr/>
        </p:nvSpPr>
        <p:spPr>
          <a:xfrm>
            <a:off x="2667000" y="1330277"/>
            <a:ext cx="5867400" cy="3459480"/>
          </a:xfrm>
          <a:prstGeom prst="wedgeEllipseCallout">
            <a:avLst>
              <a:gd name="adj1" fmla="val -64717"/>
              <a:gd name="adj2" fmla="val -19903"/>
            </a:avLst>
          </a:prstGeom>
          <a:solidFill>
            <a:srgbClr val="92D050"/>
          </a:solidFill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err="1" smtClean="0">
                <a:ln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মৌমাছি,মৌমাছি</a:t>
            </a:r>
            <a:endParaRPr lang="en-US" sz="3200" b="1" dirty="0" smtClean="0">
              <a:ln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200" b="1" dirty="0" err="1" smtClean="0">
                <a:ln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কোথা</a:t>
            </a:r>
            <a:r>
              <a:rPr lang="en-US" sz="3200" b="1" dirty="0" smtClean="0">
                <a:ln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n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যাও</a:t>
            </a:r>
            <a:r>
              <a:rPr lang="en-US" sz="3200" b="1" dirty="0" smtClean="0">
                <a:ln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n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নাছি</a:t>
            </a:r>
            <a:r>
              <a:rPr lang="en-US" sz="3200" b="1" dirty="0" smtClean="0">
                <a:ln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n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নাছি</a:t>
            </a:r>
            <a:endParaRPr lang="en-US" sz="3200" b="1" dirty="0" smtClean="0">
              <a:ln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200" b="1" dirty="0" err="1" smtClean="0">
                <a:ln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দাড়াও</a:t>
            </a:r>
            <a:r>
              <a:rPr lang="en-US" sz="3200" b="1" dirty="0" smtClean="0">
                <a:ln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n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না</a:t>
            </a:r>
            <a:r>
              <a:rPr lang="en-US" sz="3200" b="1" dirty="0" smtClean="0">
                <a:ln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n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একবার</a:t>
            </a:r>
            <a:r>
              <a:rPr lang="en-US" sz="3200" b="1" dirty="0" smtClean="0">
                <a:ln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n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ভাই</a:t>
            </a:r>
            <a:r>
              <a:rPr lang="en-US" sz="3200" b="1" dirty="0" smtClean="0">
                <a:ln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bn-BD" sz="3200" b="1" dirty="0" smtClean="0">
                <a:ln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200" b="1" dirty="0">
              <a:ln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 xmlns="">
                  <a14:imgLayer r:embed="">
                    <a14:imgEffect>
                      <a14:backgroundRemoval t="3333" b="90000" l="3529" r="89412"/>
                    </a14:imgEffect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flipH="1">
            <a:off x="228597" y="1729447"/>
            <a:ext cx="2133601" cy="2080554"/>
          </a:xfrm>
          <a:prstGeom prst="rect">
            <a:avLst/>
          </a:prstGeom>
          <a:solidFill>
            <a:srgbClr val="00B0F0"/>
          </a:solidFill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 xmlns="">
                  <a14:imgLayer r:embed="">
                    <a14:imgEffect>
                      <a14:backgroundRemoval t="3247" b="100000" l="304" r="95137"/>
                    </a14:imgEffect>
                  </a14:imgLayer>
                </a14:imgProps>
              </a:ext>
            </a:extLst>
          </a:blip>
          <a:srcRect t="3772" r="4724" b="27885"/>
          <a:stretch/>
        </p:blipFill>
        <p:spPr>
          <a:xfrm>
            <a:off x="8610600" y="457200"/>
            <a:ext cx="4038600" cy="6629400"/>
          </a:xfrm>
          <a:prstGeom prst="rect">
            <a:avLst/>
          </a:prstGeom>
          <a:solidFill>
            <a:schemeClr val="bg2"/>
          </a:solidFill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 xmlns="">
                  <a14:imgLayer r:embed="">
                    <a14:imgEffect>
                      <a14:backgroundRemoval t="0" b="99228" l="0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flipH="1">
            <a:off x="10937787" y="4605865"/>
            <a:ext cx="648297" cy="75077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 xmlns="">
                  <a14:imgLayer r:embed="">
                    <a14:imgEffect>
                      <a14:backgroundRemoval t="0" b="99228" l="0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flipH="1">
            <a:off x="10325283" y="3472452"/>
            <a:ext cx="597771" cy="84750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 xmlns="">
                  <a14:imgLayer r:embed="">
                    <a14:imgEffect>
                      <a14:backgroundRemoval t="0" b="99228" l="0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flipH="1">
            <a:off x="9514247" y="3841011"/>
            <a:ext cx="660594" cy="82974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 xmlns="">
                  <a14:imgLayer r:embed="">
                    <a14:imgEffect>
                      <a14:backgroundRemoval t="0" b="99228" l="0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707326" y="1059256"/>
            <a:ext cx="2297163" cy="2072949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 xmlns="">
                  <a14:imgLayer r:embed="">
                    <a14:imgEffect>
                      <a14:backgroundRemoval t="0" b="99228" l="0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flipH="1">
            <a:off x="10268463" y="4260146"/>
            <a:ext cx="660594" cy="829747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 xmlns="">
                  <a14:imgLayer r:embed="">
                    <a14:imgEffect>
                      <a14:backgroundRemoval t="0" b="99228" l="0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flipH="1">
            <a:off x="10448174" y="5682573"/>
            <a:ext cx="660594" cy="82974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 xmlns="">
                  <a14:imgLayer r:embed="">
                    <a14:imgEffect>
                      <a14:backgroundRemoval t="0" b="99228" l="0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flipH="1">
            <a:off x="9724483" y="4517576"/>
            <a:ext cx="660594" cy="829747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 xmlns="">
                  <a14:imgLayer r:embed="">
                    <a14:imgEffect>
                      <a14:backgroundRemoval t="0" b="99228" l="0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flipH="1">
            <a:off x="10343895" y="5056668"/>
            <a:ext cx="660594" cy="829747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 xmlns="">
                  <a14:imgLayer r:embed="">
                    <a14:imgEffect>
                      <a14:backgroundRemoval t="0" b="99228" l="0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flipH="1">
            <a:off x="9762300" y="5132082"/>
            <a:ext cx="660594" cy="829747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 xmlns="">
                  <a14:imgLayer r:embed="">
                    <a14:imgEffect>
                      <a14:backgroundRemoval t="0" b="99228" l="0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flipH="1">
            <a:off x="11045056" y="5339465"/>
            <a:ext cx="660594" cy="829747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 xmlns="">
                  <a14:imgLayer r:embed="">
                    <a14:imgEffect>
                      <a14:backgroundRemoval t="0" b="99228" l="0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flipH="1">
            <a:off x="9753600" y="5867400"/>
            <a:ext cx="660594" cy="829747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 xmlns="">
                  <a14:imgLayer r:embed="">
                    <a14:imgEffect>
                      <a14:backgroundRemoval t="0" b="99228" l="0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flipH="1">
            <a:off x="11323221" y="5948736"/>
            <a:ext cx="660594" cy="829747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 xmlns="">
                  <a14:imgLayer r:embed="">
                    <a14:imgEffect>
                      <a14:backgroundRemoval t="0" b="99228" l="0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flipH="1">
            <a:off x="10486599" y="6229523"/>
            <a:ext cx="660594" cy="8297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23925011"/>
      </p:ext>
    </p:extLst>
  </p:cSld>
  <p:clrMapOvr>
    <a:masterClrMapping/>
  </p:clrMapOvr>
  <p:transition advClick="0" advTm="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1012</TotalTime>
  <Words>283</Words>
  <Application>Microsoft Office PowerPoint</Application>
  <PresentationFormat>Custom</PresentationFormat>
  <Paragraphs>82</Paragraphs>
  <Slides>17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Flow</vt:lpstr>
      <vt:lpstr>Slide 1</vt:lpstr>
      <vt:lpstr>Slide 2</vt:lpstr>
      <vt:lpstr>Slide 3</vt:lpstr>
      <vt:lpstr>Slide 4</vt:lpstr>
      <vt:lpstr> 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Admin</dc:creator>
  <cp:lastModifiedBy>Riha Ruha</cp:lastModifiedBy>
  <cp:revision>173</cp:revision>
  <dcterms:created xsi:type="dcterms:W3CDTF">2019-06-09T17:43:38Z</dcterms:created>
  <dcterms:modified xsi:type="dcterms:W3CDTF">2020-10-28T03:50:20Z</dcterms:modified>
</cp:coreProperties>
</file>