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0" r:id="rId2"/>
    <p:sldId id="257" r:id="rId3"/>
    <p:sldId id="258" r:id="rId4"/>
    <p:sldId id="260" r:id="rId5"/>
    <p:sldId id="263" r:id="rId6"/>
    <p:sldId id="259" r:id="rId7"/>
    <p:sldId id="261" r:id="rId8"/>
    <p:sldId id="262" r:id="rId9"/>
    <p:sldId id="268" r:id="rId10"/>
    <p:sldId id="269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F9340-8E64-40DA-85EA-8B197CC738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CF038-4531-4255-AC74-D52B0147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5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CF038-4531-4255-AC74-D52B01470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2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400" dirty="0" smtClean="0"/>
              <a:t>মানব কঙ্কাল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CF038-4531-4255-AC74-D52B01470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4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CF038-4531-4255-AC74-D52B01470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7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CF038-4531-4255-AC74-D52B014707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319">
              <a:srgbClr val="A9BED8"/>
            </a:gs>
            <a:gs pos="0">
              <a:schemeClr val="accent5">
                <a:lumMod val="60000"/>
                <a:lumOff val="40000"/>
              </a:schemeClr>
            </a:gs>
            <a:gs pos="72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B0D44-F311-44EB-8687-17892EF844C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B9019D-B364-4BA5-BD0E-E8221B05F4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4876800" cy="3991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57200"/>
            <a:ext cx="64008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5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687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দল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কোন অস্থির বেশী দরকার?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5284"/>
            <a:ext cx="7467600" cy="560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295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5600" y="533400"/>
            <a:ext cx="3200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47800" y="1981200"/>
            <a:ext cx="6858000" cy="426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নিচের চিত্রটি লক্ষ কর এবং বিভিন্ন  অংশের নাম বল </a:t>
            </a:r>
            <a:endParaRPr lang="en-US" sz="60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3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70" y="1218947"/>
            <a:ext cx="1404350" cy="1431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40" y="1335974"/>
            <a:ext cx="406159" cy="1197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9" y="2451196"/>
            <a:ext cx="874278" cy="1493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71" y="1259678"/>
            <a:ext cx="337319" cy="11771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9" y="2416199"/>
            <a:ext cx="433696" cy="15351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54" y="2429683"/>
            <a:ext cx="1080799" cy="929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42" y="2907262"/>
            <a:ext cx="647104" cy="16521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80" y="4516413"/>
            <a:ext cx="481884" cy="18655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37" y="3079366"/>
            <a:ext cx="419928" cy="16452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13" y="4625978"/>
            <a:ext cx="647104" cy="1955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71" y="232801"/>
            <a:ext cx="715944" cy="106014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589694" y="457200"/>
            <a:ext cx="1887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96864" y="1600200"/>
            <a:ext cx="1887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18120" y="2057400"/>
            <a:ext cx="15660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57800" y="2894358"/>
            <a:ext cx="1219200" cy="12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981200" y="1600200"/>
            <a:ext cx="14855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981200" y="2743200"/>
            <a:ext cx="14855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981200" y="3079366"/>
            <a:ext cx="20596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96864" y="4191000"/>
            <a:ext cx="1887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55922" y="5449205"/>
            <a:ext cx="21210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89919" y="13954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89919" y="124209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২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9919" y="175900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৩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89919" y="256778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৪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1776" y="3851552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৮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54044" y="129294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৫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4044" y="237148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৬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54044" y="282982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৭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50005" y="5095262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৯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92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304800"/>
            <a:ext cx="8686800" cy="6400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F:\Pictures\Documents\Ayub khan\imag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4196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93371" y="3120571"/>
            <a:ext cx="6400800" cy="2819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47800" y="3149599"/>
            <a:ext cx="6400800" cy="2819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একটি মানব কংকাল অংকন  করে বিভিন্ন অংশের নাম লিখ  </a:t>
            </a:r>
            <a:endParaRPr lang="en-US" sz="5400" b="1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2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33600" y="1066800"/>
            <a:ext cx="5562600" cy="2286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ধন্যবাদ</a:t>
            </a:r>
            <a:endParaRPr lang="en-US" sz="166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119086" y="3733800"/>
            <a:ext cx="5562600" cy="2286000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সবাইকে</a:t>
            </a:r>
            <a:r>
              <a:rPr lang="bn-BD" sz="6000" dirty="0" smtClean="0"/>
              <a:t> </a:t>
            </a:r>
            <a:endParaRPr lang="en-US" sz="6000" dirty="0"/>
          </a:p>
        </p:txBody>
      </p:sp>
      <p:pic>
        <p:nvPicPr>
          <p:cNvPr id="2050" name="Picture 2" descr="F:\Pictures\Documents\Ayub khan\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05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1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500" y="320693"/>
            <a:ext cx="3124200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4651" y="4191000"/>
            <a:ext cx="3352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মোঃ আইয়ুব হোসেন খান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5860" y="4876800"/>
            <a:ext cx="4495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সহকারী প্রধান শিক্ষক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6313911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email: </a:t>
            </a:r>
            <a:r>
              <a:rPr lang="en-US" i="1" dirty="0" smtClean="0"/>
              <a:t>ayubigschool@gmail.com</a:t>
            </a:r>
            <a:endParaRPr lang="en-US" i="1" dirty="0"/>
          </a:p>
          <a:p>
            <a:endParaRPr lang="en-US" dirty="0"/>
          </a:p>
        </p:txBody>
      </p:sp>
      <p:pic>
        <p:nvPicPr>
          <p:cNvPr id="1027" name="Picture 3" descr="F:\Pictures\Documents\Ayub khan\Pic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37019"/>
            <a:ext cx="2438400" cy="271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551224"/>
            <a:ext cx="74676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গায্‌যালী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গার্লস স্কুল এন্ড কলেজ, পাবনা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531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69887" y="4633693"/>
            <a:ext cx="7162800" cy="15288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0800" y="270301"/>
            <a:ext cx="432097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chemeClr val="accent6">
                    <a:lumMod val="7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পাঠ পরিচিতি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4287" y="1524000"/>
            <a:ext cx="5334000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বিষয়-জীব </a:t>
            </a: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বিজ্ঞান</a:t>
            </a:r>
            <a:endParaRPr lang="bn-BD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382125"/>
            <a:ext cx="54102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bn-BD" sz="28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দৃরতা প্রদান ও চলন</a:t>
            </a:r>
            <a:endParaRPr lang="en-US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0637" y="3581400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1399" y="2624235"/>
            <a:ext cx="231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</a:t>
            </a:r>
          </a:p>
        </p:txBody>
      </p:sp>
    </p:spTree>
    <p:extLst>
      <p:ext uri="{BB962C8B-B14F-4D97-AF65-F5344CB8AC3E}">
        <p14:creationId xmlns:p14="http://schemas.microsoft.com/office/powerpoint/2010/main" val="3202343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ictures\Documents\Ayub khan\skelet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800599" cy="4469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90800" y="203537"/>
            <a:ext cx="3962400" cy="8632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85570" y="203537"/>
            <a:ext cx="4067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এটা কিসের ছবি </a:t>
            </a:r>
            <a:endParaRPr lang="en-US" sz="6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4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76400" y="381000"/>
            <a:ext cx="5410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590800"/>
            <a:ext cx="5562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দেহের কংকাল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1752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4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0060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Pictures\Documents\Ayub khan\skelet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389380"/>
            <a:ext cx="35941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flipV="1">
            <a:off x="5254152" y="1623058"/>
            <a:ext cx="20646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V="1">
            <a:off x="5791201" y="2788919"/>
            <a:ext cx="15268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24680" y="2385059"/>
            <a:ext cx="16058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81116" y="3680459"/>
            <a:ext cx="12362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81116" y="3284219"/>
            <a:ext cx="12365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286500" y="3942080"/>
            <a:ext cx="1066800" cy="4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248400" y="4183378"/>
            <a:ext cx="1066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 Arrow 4"/>
          <p:cNvSpPr/>
          <p:nvPr/>
        </p:nvSpPr>
        <p:spPr>
          <a:xfrm>
            <a:off x="5254152" y="2057400"/>
            <a:ext cx="2064696" cy="152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0" y="4495800"/>
            <a:ext cx="1981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57800" y="5334000"/>
            <a:ext cx="2057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54600" y="5638800"/>
            <a:ext cx="226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2514600" y="1905000"/>
            <a:ext cx="23368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514600" y="2430778"/>
            <a:ext cx="19812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>
            <a:off x="4267200" y="2895600"/>
            <a:ext cx="584200" cy="43433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2514600" y="3112769"/>
            <a:ext cx="17526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2514600" y="3680460"/>
            <a:ext cx="23368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Up Arrow 20"/>
          <p:cNvSpPr/>
          <p:nvPr/>
        </p:nvSpPr>
        <p:spPr>
          <a:xfrm>
            <a:off x="2514600" y="3987801"/>
            <a:ext cx="2336800" cy="19557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15200" y="146125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করোটিকা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1946253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 </a:t>
            </a:r>
            <a:r>
              <a:rPr lang="bn-BD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ক্লাভীকোল 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0554" y="2227891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স্কেপুলা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6906" y="2602327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হিউমেরাস 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200" y="309910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রেডিয়াস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366000" y="3449626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আলনা 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3300" y="376743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কারপাল 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315200" y="513934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টিবিয়া 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378700" y="5453686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ফিবুলা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01800" y="1827183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মাক্সিলা 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4650" y="2311091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মান্ডিবল   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1150" y="292765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কশেরুকা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81150" y="35261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স্যাক্রাম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568450" y="3920488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ইলিয়াম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378700" y="4085590"/>
            <a:ext cx="161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মেটা কারপাল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7378700" y="4392313"/>
            <a:ext cx="161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ফিমার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742620" y="152400"/>
            <a:ext cx="5724979" cy="1132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381000"/>
            <a:ext cx="54292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নিচের চিত্র গুলো লক্ষ করি  </a:t>
            </a:r>
            <a:endParaRPr lang="en-US" sz="44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ictures\Documents\Ayub khan\skel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17500"/>
            <a:ext cx="2590800" cy="3571875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Horizontal Scroll 2"/>
          <p:cNvSpPr/>
          <p:nvPr/>
        </p:nvSpPr>
        <p:spPr>
          <a:xfrm>
            <a:off x="889000" y="3896199"/>
            <a:ext cx="7924800" cy="28289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 smtClean="0">
              <a:solidFill>
                <a:srgbClr val="C00000"/>
              </a:solidFill>
            </a:endParaRPr>
          </a:p>
          <a:p>
            <a:pPr algn="just"/>
            <a:r>
              <a:rPr lang="bn-BD" sz="2800" dirty="0" smtClean="0">
                <a:solidFill>
                  <a:srgbClr val="C00000"/>
                </a:solidFill>
              </a:rPr>
              <a:t>১</a:t>
            </a:r>
            <a:r>
              <a:rPr lang="bn-BD" sz="3200" dirty="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 মানব কঙ্কালের বর্ণনা করতে পারবে।</a:t>
            </a:r>
          </a:p>
          <a:p>
            <a:pPr algn="just"/>
            <a:r>
              <a:rPr lang="bn-BD" sz="3200" dirty="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২। </a:t>
            </a:r>
            <a:r>
              <a:rPr lang="bn-BD" sz="3200" dirty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মানব কঙ্কালের </a:t>
            </a:r>
            <a:r>
              <a:rPr lang="bn-BD" sz="3200" dirty="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চিত্র অঙ্কন করতে পারবে।</a:t>
            </a:r>
          </a:p>
          <a:p>
            <a:pPr algn="just"/>
            <a:r>
              <a:rPr lang="bn-BD" sz="3200" dirty="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৩। অস্থির সুস্থতা রক্ষায় সচেতনতা সৃষ্টি করতে পারবে। </a:t>
            </a:r>
            <a:endParaRPr lang="bn-BD" sz="3200" dirty="0">
              <a:solidFill>
                <a:srgbClr val="C0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just"/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2" descr="F:\Pictures\Documents\Ayub khan\skel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04800"/>
            <a:ext cx="2590800" cy="3571875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Down Arrow Callout 8"/>
          <p:cNvSpPr/>
          <p:nvPr/>
        </p:nvSpPr>
        <p:spPr>
          <a:xfrm>
            <a:off x="3648596" y="317500"/>
            <a:ext cx="2743200" cy="38862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শিক্ষার্থীরা যা শিখবে </a:t>
            </a:r>
            <a:endParaRPr lang="en-US" sz="48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04800"/>
            <a:ext cx="4038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300" y="1219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দল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কংকালের ৫টা কাজ লিখ।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96418"/>
            <a:ext cx="5467890" cy="410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390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3753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-দল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বহিঃ কংকালের অংশ গুলো লিখ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4749"/>
            <a:ext cx="7696200" cy="577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090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611</TotalTime>
  <Words>167</Words>
  <Application>Microsoft Office PowerPoint</Application>
  <PresentationFormat>On-screen Show (4:3)</PresentationFormat>
  <Paragraphs>65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Georgia</vt:lpstr>
      <vt:lpstr>NikoshBAN</vt:lpstr>
      <vt:lpstr>NikoshLightBAN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110</cp:revision>
  <dcterms:created xsi:type="dcterms:W3CDTF">2014-08-31T11:40:05Z</dcterms:created>
  <dcterms:modified xsi:type="dcterms:W3CDTF">2020-10-28T02:08:33Z</dcterms:modified>
</cp:coreProperties>
</file>