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256" r:id="rId3"/>
    <p:sldId id="257" r:id="rId4"/>
    <p:sldId id="258" r:id="rId5"/>
    <p:sldId id="259" r:id="rId6"/>
    <p:sldId id="328" r:id="rId7"/>
    <p:sldId id="393" r:id="rId8"/>
    <p:sldId id="438" r:id="rId9"/>
    <p:sldId id="439" r:id="rId10"/>
    <p:sldId id="440" r:id="rId11"/>
    <p:sldId id="441" r:id="rId12"/>
    <p:sldId id="442" r:id="rId13"/>
    <p:sldId id="443" r:id="rId14"/>
    <p:sldId id="437" r:id="rId15"/>
    <p:sldId id="272" r:id="rId16"/>
    <p:sldId id="273" r:id="rId17"/>
    <p:sldId id="444" r:id="rId18"/>
    <p:sldId id="445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00"/>
    <a:srgbClr val="FEFEFE"/>
    <a:srgbClr val="DA0474"/>
    <a:srgbClr val="A50021"/>
    <a:srgbClr val="FF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CE5B-8E36-4AA1-8CAC-7ECBE747D38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597A-3704-4A1B-BBD6-7D21DACF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1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8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4665-DDA5-4DF1-B3D9-C3F439CD8D0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B11D-396C-4F1C-B784-F5DA83135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4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9549" y="1877233"/>
            <a:ext cx="3184902" cy="310353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3790" y="2084825"/>
            <a:ext cx="2736420" cy="26883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750" y="1884439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63" y="1863787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9665" y="1833491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828" y="1870035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3281" y="1908103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1875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875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05" y="2861801"/>
            <a:ext cx="81340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মাহবুবু’স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5" y="0"/>
            <a:ext cx="22795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39039" y="3284113"/>
            <a:ext cx="1693287" cy="1137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532" y="3284113"/>
            <a:ext cx="1693287" cy="113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813" y="3284113"/>
            <a:ext cx="1693287" cy="1137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076" y="1365161"/>
            <a:ext cx="396669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 করবো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625" y="3957554"/>
            <a:ext cx="842894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6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45" y="4893971"/>
            <a:ext cx="144243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3580327" y="3902181"/>
            <a:ext cx="901521" cy="785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4829578" y="3902181"/>
            <a:ext cx="901521" cy="785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6117466" y="3902181"/>
            <a:ext cx="901521" cy="785729"/>
          </a:xfrm>
          <a:prstGeom prst="rect">
            <a:avLst/>
          </a:prstGeom>
        </p:spPr>
      </p:pic>
      <p:sp>
        <p:nvSpPr>
          <p:cNvPr id="14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90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5" y="0"/>
            <a:ext cx="22795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312" y="3284113"/>
            <a:ext cx="1693287" cy="1137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4805" y="3284113"/>
            <a:ext cx="1693287" cy="1137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076" y="1365161"/>
            <a:ext cx="396669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 করবো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625" y="3957554"/>
            <a:ext cx="842894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6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45" y="4893971"/>
            <a:ext cx="144243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4159875" y="3824907"/>
            <a:ext cx="901521" cy="785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5409126" y="3889302"/>
            <a:ext cx="901521" cy="785729"/>
          </a:xfrm>
          <a:prstGeom prst="rect">
            <a:avLst/>
          </a:prstGeom>
        </p:spPr>
      </p:pic>
      <p:sp>
        <p:nvSpPr>
          <p:cNvPr id="1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7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5" y="0"/>
            <a:ext cx="22795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0709" y="3309871"/>
            <a:ext cx="1693287" cy="1137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076" y="1365161"/>
            <a:ext cx="396669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 করবো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625" y="3957554"/>
            <a:ext cx="842894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6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45" y="4893971"/>
            <a:ext cx="144243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4713668" y="3940817"/>
            <a:ext cx="901521" cy="785729"/>
          </a:xfrm>
          <a:prstGeom prst="rect">
            <a:avLst/>
          </a:prstGeom>
        </p:spPr>
      </p:pic>
      <p:sp>
        <p:nvSpPr>
          <p:cNvPr id="12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5" y="0"/>
            <a:ext cx="22795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076" y="1365161"/>
            <a:ext cx="396669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 করবো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625" y="3957554"/>
            <a:ext cx="842894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6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০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45" y="4893971"/>
            <a:ext cx="144243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7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8" y="198852"/>
            <a:ext cx="9053848" cy="5632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মনে রাখতে হবে, কোনো কিছু নেই বুঝাতে গণিতে যে চিহ্ন ব্যবহৃত হয় তা হলো শূন্য (০)। এটিও একটি সংখ্যা প্রতীক। এটাকে সহায়ক অঙ্কও বলা হয়। 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4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0534" y="-25758"/>
            <a:ext cx="3932846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72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কাজ</a:t>
            </a:r>
            <a:endParaRPr lang="en-US" sz="7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861" y="1037230"/>
            <a:ext cx="2197289" cy="278414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3" y="1119730"/>
            <a:ext cx="2050060" cy="2647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60" y="1043190"/>
            <a:ext cx="2152890" cy="27803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06863" y="1017431"/>
            <a:ext cx="2253802" cy="285911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869331"/>
            <a:ext cx="9053848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kern="0" noProof="0" dirty="0" smtClean="0">
                <a:ln>
                  <a:solidFill>
                    <a:srgbClr val="00B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 তোমাদের গণিত বইয়ের ২১ পৃষ্ঠা বের করো এবং জোড়ায় বসে খালি ঘরগুলো পূরণ করার চেষ্ঠা করো। </a:t>
            </a:r>
            <a:endParaRPr kumimoji="0" lang="en-US" sz="60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7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13" y="2627793"/>
            <a:ext cx="847526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এবার আমার সাথে মিলাও দেখো পেরেছো কিনা?</a:t>
            </a:r>
            <a:endParaRPr lang="en-US" sz="8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1783757"/>
            <a:ext cx="1676400" cy="2895600"/>
            <a:chOff x="914400" y="314604"/>
            <a:chExt cx="1676400" cy="2895600"/>
          </a:xfrm>
        </p:grpSpPr>
        <p:sp>
          <p:nvSpPr>
            <p:cNvPr id="2" name="Rectangle 1"/>
            <p:cNvSpPr/>
            <p:nvPr/>
          </p:nvSpPr>
          <p:spPr>
            <a:xfrm>
              <a:off x="914400" y="1762404"/>
              <a:ext cx="1676400" cy="1447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scene3d>
              <a:camera prst="isometricOffAxis1Top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35394" y="314604"/>
              <a:ext cx="0" cy="2097960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47332" y="1783757"/>
            <a:ext cx="1676400" cy="2895600"/>
            <a:chOff x="914400" y="314604"/>
            <a:chExt cx="1676400" cy="2895600"/>
          </a:xfrm>
        </p:grpSpPr>
        <p:sp>
          <p:nvSpPr>
            <p:cNvPr id="65" name="Rectangle 64"/>
            <p:cNvSpPr/>
            <p:nvPr/>
          </p:nvSpPr>
          <p:spPr>
            <a:xfrm>
              <a:off x="914400" y="1762404"/>
              <a:ext cx="1676400" cy="1447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scene3d>
              <a:camera prst="isometricOffAxis1Top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1735394" y="314604"/>
              <a:ext cx="0" cy="2097960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751436" y="1783757"/>
            <a:ext cx="1676400" cy="2895600"/>
            <a:chOff x="914400" y="314604"/>
            <a:chExt cx="1676400" cy="2895600"/>
          </a:xfrm>
        </p:grpSpPr>
        <p:sp>
          <p:nvSpPr>
            <p:cNvPr id="86" name="Rectangle 85"/>
            <p:cNvSpPr/>
            <p:nvPr/>
          </p:nvSpPr>
          <p:spPr>
            <a:xfrm>
              <a:off x="914400" y="1762404"/>
              <a:ext cx="1676400" cy="1447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scene3d>
              <a:camera prst="isometricOffAxis1Top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735394" y="314604"/>
              <a:ext cx="0" cy="2097960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6858000" y="1783757"/>
            <a:ext cx="1676400" cy="2895600"/>
            <a:chOff x="914400" y="314604"/>
            <a:chExt cx="1676400" cy="2895600"/>
          </a:xfrm>
        </p:grpSpPr>
        <p:sp>
          <p:nvSpPr>
            <p:cNvPr id="112" name="Rectangle 111"/>
            <p:cNvSpPr/>
            <p:nvPr/>
          </p:nvSpPr>
          <p:spPr>
            <a:xfrm>
              <a:off x="914400" y="1762404"/>
              <a:ext cx="1676400" cy="1447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scene3d>
              <a:camera prst="isometricOffAxis1Top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735394" y="314604"/>
              <a:ext cx="0" cy="2097960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53068" y="4659692"/>
            <a:ext cx="16764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97194" y="4192168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11500" b="1" spc="-15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819400" y="4659692"/>
            <a:ext cx="16764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163526" y="4192168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1500" b="1" spc="-15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937968" y="4659692"/>
            <a:ext cx="16764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5282094" y="4192168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11500" b="1" spc="-15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123474" y="4659692"/>
            <a:ext cx="1676400" cy="1066800"/>
          </a:xfrm>
          <a:prstGeom prst="rect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7467600" y="4310152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1500" b="1" spc="-15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-1994079" y="3200400"/>
            <a:ext cx="615085" cy="6150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-1994079" y="2570567"/>
            <a:ext cx="615085" cy="6150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-1968321" y="1957339"/>
            <a:ext cx="615085" cy="6150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-1339302" y="3200400"/>
            <a:ext cx="615085" cy="6150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1326423" y="2570567"/>
            <a:ext cx="615085" cy="6150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-713413" y="3200400"/>
            <a:ext cx="615085" cy="6150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467600" y="4192168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11500" b="1" spc="-15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3 -0.29166 L 0.33143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69 -0.19422 L 0.33143 0.002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34 -0.10764 L 0.32934 0.0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62 -0.28403 L 0.49063 -0.0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0.1963 L 0.49063 0.0025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-0.28796 L 0.65156 -0.0002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repeatCount="1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3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3002716" cy="2052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/>
        </p:blipFill>
        <p:spPr>
          <a:xfrm rot="10800000" flipV="1">
            <a:off x="381000" y="397201"/>
            <a:ext cx="1120358" cy="1128951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/>
        </p:blipFill>
        <p:spPr>
          <a:xfrm rot="10800000" flipV="1">
            <a:off x="1491526" y="397201"/>
            <a:ext cx="1120358" cy="1128951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32" y="304800"/>
            <a:ext cx="3002716" cy="205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97" y="304800"/>
            <a:ext cx="3002716" cy="2052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/>
        </p:blipFill>
        <p:spPr>
          <a:xfrm rot="10800000" flipV="1">
            <a:off x="6752847" y="397201"/>
            <a:ext cx="1120358" cy="1128951"/>
          </a:xfrm>
          <a:prstGeom prst="ellipse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" y="2263884"/>
            <a:ext cx="1289705" cy="1219200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6186" y="1894669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4704" y="2263884"/>
            <a:ext cx="1289705" cy="1219200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28890" y="1894669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64619" y="2263884"/>
            <a:ext cx="1289705" cy="1219200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58805" y="1894669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8316" y="2027401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4409" y="2027401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4280" y="2027401"/>
            <a:ext cx="9144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552" y="3352800"/>
            <a:ext cx="19812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8956" y="3352800"/>
            <a:ext cx="19812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2526" y="3352800"/>
            <a:ext cx="1981200" cy="1862048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11500" b="1" spc="-15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repeatCount="1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repeatCount="1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496" y="6128"/>
            <a:ext cx="2701634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04351"/>
            <a:ext cx="8991600" cy="1015663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প্রশ্নোত্তরের মাধ্যমে মূল্যায়ন করি</a:t>
            </a:r>
            <a:endParaRPr lang="en-US" sz="6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1285" y="1834928"/>
            <a:ext cx="2444056" cy="1323439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b="1" spc="-15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যেমন:</a:t>
            </a:r>
            <a:endParaRPr lang="en-US" sz="8000" b="1" spc="-15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04362"/>
            <a:ext cx="8991600" cy="2862322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রনির ২টি আম ছিল। সে তার ছোট ভাই ও বোনকে ১টা করে আম দিল। এখন রনির কয়টা কলম রইল?</a:t>
            </a:r>
            <a:endParaRPr lang="en-US" sz="6000" b="1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1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84495" y="3373624"/>
            <a:ext cx="3220092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8800" b="1" i="0" u="none" strike="noStrike" kern="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126" y="2250415"/>
            <a:ext cx="8500055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kern="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kern="0" noProof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8800" b="1" i="0" u="none" strike="noStrike" kern="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46858" y="2896432"/>
            <a:ext cx="1065400" cy="812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46857" y="2896433"/>
            <a:ext cx="1065400" cy="812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33978" y="2909311"/>
            <a:ext cx="1065400" cy="8121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4259735" y="2909313"/>
            <a:ext cx="1065400" cy="812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4727"/>
          <a:stretch/>
        </p:blipFill>
        <p:spPr>
          <a:xfrm>
            <a:off x="2009104" y="1493949"/>
            <a:ext cx="5406537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69 C 0.00955 -0.44143 0.16875 -0.35417 0.34219 -0.39792 " pathEditMode="relative" rAng="0" ptsTypes="AA">
                                      <p:cBhvr>
                                        <p:cTn id="27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986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3247 -0.41435 -0.26337 -0.37407 -0.4309 -0.38055 " pathEditMode="relative" rAng="0" ptsTypes="AA">
                                      <p:cBhvr>
                                        <p:cTn id="29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-190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066 0.37709 -0.20538 0.39236 -0.4283 0.40023 " pathEditMode="relative" rAng="0" ptsTypes="AA">
                                      <p:cBhvr>
                                        <p:cTn id="31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20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33333E-6 C -0.00938 0.42662 0.1776 0.38982 0.39583 0.40209 " pathEditMode="relative" rAng="0" ptsTypes="AA">
                                      <p:cBhvr>
                                        <p:cTn id="33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532585"/>
            <a:ext cx="4584879" cy="430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6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822" y="2037847"/>
            <a:ext cx="42690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47" y="2050728"/>
            <a:ext cx="88477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IN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ভালো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7200" b="1" kern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kern="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6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00208 -0.24768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23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0695 0.52801 " pathEditMode="relative" rAng="0" ptsTypes="AA">
                                      <p:cBhvr>
                                        <p:cTn id="2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63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-1584100" y="515154"/>
            <a:ext cx="888642" cy="1200329"/>
            <a:chOff x="528034" y="0"/>
            <a:chExt cx="888642" cy="1200329"/>
          </a:xfrm>
        </p:grpSpPr>
        <p:sp>
          <p:nvSpPr>
            <p:cNvPr id="52" name="Flowchart: Stored Data 51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য়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584102" y="515154"/>
            <a:ext cx="888642" cy="1200329"/>
            <a:chOff x="528034" y="0"/>
            <a:chExt cx="888642" cy="1200329"/>
          </a:xfrm>
        </p:grpSpPr>
        <p:sp>
          <p:nvSpPr>
            <p:cNvPr id="49" name="Flowchart: Stored Data 48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584101" y="515154"/>
            <a:ext cx="888642" cy="1200329"/>
            <a:chOff x="528034" y="0"/>
            <a:chExt cx="888642" cy="1200329"/>
          </a:xfrm>
        </p:grpSpPr>
        <p:sp>
          <p:nvSpPr>
            <p:cNvPr id="46" name="Flowchart: Stored Data 45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596979" y="515154"/>
            <a:ext cx="888642" cy="1200329"/>
            <a:chOff x="528034" y="0"/>
            <a:chExt cx="888642" cy="1200329"/>
          </a:xfrm>
        </p:grpSpPr>
        <p:sp>
          <p:nvSpPr>
            <p:cNvPr id="43" name="Flowchart: Stored Data 42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 err="1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স্থা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596980" y="515154"/>
            <a:ext cx="888642" cy="1200329"/>
            <a:chOff x="528034" y="0"/>
            <a:chExt cx="888642" cy="1200329"/>
          </a:xfrm>
        </p:grpSpPr>
        <p:sp>
          <p:nvSpPr>
            <p:cNvPr id="40" name="Flowchart: Stored Data 39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noProof="0" dirty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0005" y="64395"/>
            <a:ext cx="888642" cy="1200329"/>
            <a:chOff x="528034" y="0"/>
            <a:chExt cx="888642" cy="1200329"/>
          </a:xfrm>
        </p:grpSpPr>
        <p:sp>
          <p:nvSpPr>
            <p:cNvPr id="7" name="Flowchart: Stored Data 6"/>
            <p:cNvSpPr/>
            <p:nvPr/>
          </p:nvSpPr>
          <p:spPr>
            <a:xfrm>
              <a:off x="528034" y="103031"/>
              <a:ext cx="888642" cy="888642"/>
            </a:xfrm>
            <a:prstGeom prst="flowChartOnlineStorag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6806" y="0"/>
              <a:ext cx="500930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n>
                    <a:solidFill>
                      <a:srgbClr val="FF0000"/>
                    </a:solidFill>
                  </a:ln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উ</a:t>
              </a:r>
              <a:endParaRPr kumimoji="0" lang="en-US" sz="7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15177" y="2018193"/>
            <a:ext cx="5119685" cy="4093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মো: মাহবুবুল হক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সান্দিকোনা স.প্রা.বি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কেন্দুয়া, নেত্রকোণা।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mahbubulhoquemubarok@gmail.com</a:t>
            </a:r>
            <a:endParaRPr kumimoji="0" lang="en-US" sz="2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3505" r="8703" b="3879"/>
          <a:stretch/>
        </p:blipFill>
        <p:spPr>
          <a:xfrm>
            <a:off x="25758" y="1596980"/>
            <a:ext cx="4468969" cy="4765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/>
          <a:stretch/>
        </p:blipFill>
        <p:spPr>
          <a:xfrm>
            <a:off x="1461444" y="3005987"/>
            <a:ext cx="1655244" cy="1845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124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23 -0.06759 L 0.35486 -0.067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4401 -0.06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52587 -0.0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0903 -0.06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53 -0.06759 L 0.69357 -0.067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227745" y="4704755"/>
            <a:ext cx="225865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latin typeface="NikoshBAN" pitchFamily="2" charset="0"/>
                <a:cs typeface="NikoshBAN" pitchFamily="2" charset="0"/>
              </a:rPr>
              <a:t>পাঠ :</a:t>
            </a:r>
            <a:r>
              <a:rPr lang="bn-IN" sz="5400" b="1" kern="0" noProof="0" dirty="0" smtClean="0">
                <a:latin typeface="NikoshBAN" pitchFamily="2" charset="0"/>
                <a:cs typeface="NikoshBAN" pitchFamily="2" charset="0"/>
              </a:rPr>
              <a:t>শূন</a:t>
            </a:r>
            <a:r>
              <a:rPr lang="en-US" sz="5400" b="1" kern="0" noProof="0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0517" y="228218"/>
            <a:ext cx="4239983" cy="1200329"/>
            <a:chOff x="109183" y="177420"/>
            <a:chExt cx="3425587" cy="1200329"/>
          </a:xfrm>
        </p:grpSpPr>
        <p:sp>
          <p:nvSpPr>
            <p:cNvPr id="7" name="Rounded Rectangle 6"/>
            <p:cNvSpPr/>
            <p:nvPr/>
          </p:nvSpPr>
          <p:spPr>
            <a:xfrm>
              <a:off x="177421" y="232011"/>
              <a:ext cx="3357349" cy="1050878"/>
            </a:xfrm>
            <a:prstGeom prst="roundRect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83" y="177420"/>
              <a:ext cx="3386727" cy="12003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7200" b="1" kern="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42067" y="1538240"/>
            <a:ext cx="645539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বিষয়: প্রাথমিক গণিত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836" y="3545430"/>
            <a:ext cx="353477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7200" b="1" kern="0" noProof="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৫ম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3506" y="2555884"/>
            <a:ext cx="28834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শ্রণি: </a:t>
            </a:r>
            <a:r>
              <a:rPr lang="en-US" sz="72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১ম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2"/>
          <p:cNvSpPr txBox="1"/>
          <p:nvPr/>
        </p:nvSpPr>
        <p:spPr>
          <a:xfrm>
            <a:off x="152400" y="6553200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2831" y="0"/>
            <a:ext cx="316127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শিখনফল: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732" y="3553075"/>
            <a:ext cx="8371268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৪.২.</a:t>
            </a:r>
            <a:r>
              <a:rPr lang="en-GB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শূন্যের দলগত ধারণা বলতে পারবে।</a:t>
            </a:r>
            <a:endParaRPr kumimoji="0" lang="en-US" sz="6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 rot="16200000" flipH="1">
            <a:off x="-386365" y="940156"/>
            <a:ext cx="3799269" cy="2691686"/>
          </a:xfrm>
          <a:prstGeom prst="uturnArrow">
            <a:avLst>
              <a:gd name="adj1" fmla="val 4426"/>
              <a:gd name="adj2" fmla="val 5622"/>
              <a:gd name="adj3" fmla="val 10646"/>
              <a:gd name="adj4" fmla="val 43750"/>
              <a:gd name="adj5" fmla="val 20933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732" y="3540197"/>
            <a:ext cx="8371268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IN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৪.২.২</a:t>
            </a:r>
            <a:r>
              <a:rPr lang="en-US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6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 (০) সংখ্যা প্রতীকটি শনাক্ত করতে পারবে।</a:t>
            </a:r>
            <a:endParaRPr kumimoji="0" lang="en-US" sz="6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2" grpId="2"/>
      <p:bldP spid="3" grpId="0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" y="1833291"/>
            <a:ext cx="8487180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dirty="0" smtClean="0">
                <a:ln w="31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সংশ্লিঠ গল্প বলার মাধ্যমে।</a:t>
            </a:r>
            <a:endParaRPr kumimoji="0" lang="en-US" sz="6000" b="1" i="0" u="none" strike="noStrike" kern="0" cap="none" spc="0" normalizeH="0" baseline="0" noProof="0" dirty="0">
              <a:ln w="3175">
                <a:solidFill>
                  <a:srgbClr val="FFFF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698131"/>
            <a:ext cx="905384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 আমরা শিখবো শূন্যের ধারণা।</a:t>
            </a:r>
            <a:endParaRPr kumimoji="0" lang="en-US" sz="54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1744" y="0"/>
            <a:ext cx="384042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6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457" y="0"/>
            <a:ext cx="799720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এখানে কয়টা কবুতর আছে?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29019" y="3907898"/>
            <a:ext cx="361952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৫টি কবুতর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4" y="4048032"/>
            <a:ext cx="2013263" cy="13519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970" y="5168495"/>
            <a:ext cx="2013263" cy="13519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32" y="4460157"/>
            <a:ext cx="2013263" cy="13519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47" y="3326817"/>
            <a:ext cx="2013263" cy="135197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19" y="2773026"/>
            <a:ext cx="2013263" cy="135197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579768" y="1770005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66890" y="1770005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92647" y="1744247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9768" y="1757126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4163" y="1757127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5124" y="0"/>
            <a:ext cx="799720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কয়টা কবুতর আছে?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44163" y="1757127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31284" y="1770006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31285" y="1744248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1284" y="1782885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67655" y="3933656"/>
            <a:ext cx="361952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৪টি কবুতর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5124" y="-2"/>
            <a:ext cx="799720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কয়টা কবুতর আছে?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69921" y="1770006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44162" y="1795764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18404" y="1744249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90380" y="3933656"/>
            <a:ext cx="3709675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 কবুতর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5124" y="12877"/>
            <a:ext cx="799720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কয়টা কবুতর আছে?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57041" y="1718492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57041" y="1782886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29017" y="3959414"/>
            <a:ext cx="3709675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২টি কবুতর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5124" y="38634"/>
            <a:ext cx="799720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কয়টা কবুতর আছে?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82799" y="1795765"/>
            <a:ext cx="425562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54775" y="3946535"/>
            <a:ext cx="3709675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0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১টি কবুতর</a:t>
            </a:r>
            <a:endParaRPr kumimoji="0" lang="en-US" sz="8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0"/>
            <a:ext cx="799720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এখন কয়টা কবুতর আছে?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1203403"/>
            <a:ext cx="9144000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b="1" kern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কোনো কবুতর নেই</a:t>
            </a:r>
            <a:r>
              <a:rPr lang="bn-IN" sz="8800" b="1" kern="0" noProof="0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2375381"/>
            <a:ext cx="9144000" cy="4154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6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গণিতের ভাষায় নেই বলা যাবে না, কারণ নেই শব্দটি বুঝানোর জন্য একটি গাণিতিক চিহ্ন রয়েছে। আর তা হল শূন্য (০)।</a:t>
            </a:r>
            <a:endParaRPr kumimoji="0" lang="en-US" sz="6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80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20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52" grpId="0"/>
      <p:bldP spid="52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5" y="0"/>
            <a:ext cx="22795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2060" y="3284113"/>
            <a:ext cx="1693287" cy="1137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53" y="3284113"/>
            <a:ext cx="1693287" cy="113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7834" y="3284113"/>
            <a:ext cx="1693287" cy="113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1479" y="3284113"/>
            <a:ext cx="1693287" cy="1137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7850" y="3309870"/>
            <a:ext cx="1693287" cy="1137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076" y="1365161"/>
            <a:ext cx="396669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 করবো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625" y="3957554"/>
            <a:ext cx="842894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6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৫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45" y="4893971"/>
            <a:ext cx="144243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2021983" y="3940817"/>
            <a:ext cx="901521" cy="785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2987899" y="3940817"/>
            <a:ext cx="901521" cy="785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4520485" y="3940817"/>
            <a:ext cx="901521" cy="785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5795493" y="3940817"/>
            <a:ext cx="901521" cy="7857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7212169" y="3940817"/>
            <a:ext cx="901521" cy="785729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1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325" y="0"/>
            <a:ext cx="227956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কবুতর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6307" y="3284113"/>
            <a:ext cx="1693287" cy="1137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9800" y="3284113"/>
            <a:ext cx="1693287" cy="113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2081" y="3284113"/>
            <a:ext cx="1693287" cy="113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5726" y="3284113"/>
            <a:ext cx="1693287" cy="1137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6076" y="1365161"/>
            <a:ext cx="3966695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প্রকাশ করবো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5625" y="3957554"/>
            <a:ext cx="842894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600" b="1" kern="0" noProof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৪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245" y="4893971"/>
            <a:ext cx="144243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b="1" kern="0" noProof="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endParaRPr kumimoji="0" lang="en-US" sz="7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2833352" y="3953696"/>
            <a:ext cx="901521" cy="785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4005330" y="3837786"/>
            <a:ext cx="901521" cy="785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5357611" y="3940817"/>
            <a:ext cx="901521" cy="785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560" r="26051" b="12381"/>
          <a:stretch/>
        </p:blipFill>
        <p:spPr>
          <a:xfrm>
            <a:off x="6684135" y="3824907"/>
            <a:ext cx="901521" cy="785729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152400" y="6553201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Mahbubul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Hoque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Assistant Teacher,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Sandikona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govt. Primary School,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Kendua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Netrokona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9"/>
          <a:stretch/>
        </p:blipFill>
        <p:spPr>
          <a:xfrm>
            <a:off x="8352714" y="155959"/>
            <a:ext cx="654808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4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668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Computer</dc:creator>
  <cp:lastModifiedBy>MM Computer</cp:lastModifiedBy>
  <cp:revision>745</cp:revision>
  <dcterms:created xsi:type="dcterms:W3CDTF">2020-10-14T03:43:22Z</dcterms:created>
  <dcterms:modified xsi:type="dcterms:W3CDTF">2020-10-28T04:54:57Z</dcterms:modified>
</cp:coreProperties>
</file>