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F2807"/>
    <a:srgbClr val="000000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FBB0-1D13-4C34-B8A0-B0E5A58E8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5F175-D0EA-4E8B-A805-D71C1580F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B3FA3-104D-4791-8E61-DEB1E5C1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4AA0-A587-4F64-B2E8-98924A4B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26BDF-01EF-4A61-A2A6-7F90419A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4166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CA0F-068F-4B2A-BBE9-7FF1BF13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A8450-A59F-41BD-ADAA-29B349E0C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88DFA-00DE-4C3E-81D4-9322872D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55563-D94B-4890-9FC6-560C341F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3C6B4-E81E-4CCC-BF61-15C0C717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77054-C83B-42F5-AA55-515CCD9B9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97869-812B-46DF-8D93-34FCD9984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5226A-6CD6-4FA1-ADCA-7816CEC9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B0936-56CD-4F8A-815F-C700F960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EA9DF-AB00-45B4-A7C2-A641F115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6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9AF8-5087-4826-B171-9744538B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4045-3208-482D-A6F3-B0716B304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C4518-B4A4-46EE-8FFF-2C9C61B0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67490-58B9-4772-8543-CD7C89AB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DA93-694B-4A34-B53A-7A0628CF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4EC2-C621-4422-BC44-088237CE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35288-150F-4FD8-A95C-BD026301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902EA-5BE1-436A-A5F4-33F7F648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91DE-DF2F-4FE8-B1D2-F47952A4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F992-4E31-4D21-A8E3-1033D3D1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D9C6-0B24-4EC5-B138-627F3120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C0B83-7592-4E12-81B0-7C98BC69E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3060C-AA32-44A1-B6BB-AC8AAE38A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73ECA-CF6F-4423-9345-AB806D0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7944A-F39E-42D5-9376-FB41241D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50937-F6CC-41FA-BC47-CD034EF8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4B59-8DD1-42F8-8008-4113DBFF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31568-D95C-4B52-B62F-43E771125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08A4B-7C4B-4119-83BA-0A891E07B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28AA2-4D6A-44A5-AAA7-1664E92F8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9FF15-BEA5-4D94-9035-EF8647536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2F4AA-5940-425A-AF87-6C5F505B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EB0D4-9E36-46A5-94BA-B8555C2F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DE57E-F190-4AF0-B3D3-B9699B6D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31C7-CD93-4E29-9659-FCF48A36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1AB8E-9754-4208-8B33-95831E5C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69030-0BBB-4717-B63E-9DAF65DD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8AA8E-0467-4D2F-A9CB-36BFFCA7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4C7D6-F719-40FD-B014-864B39DF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A52F8-6290-4BF6-AAA0-2447F424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93946-B979-4CF8-99EF-3934BBE4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7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7069-A2E8-49FC-BB51-AEAE2B61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122A-D07F-444A-97F2-D69BDAE6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781F1-C2EB-486D-8BA4-7B8CD6823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D7161-BEEB-4365-8010-2EEEE8A9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98992-41C0-406F-9462-79EF9FB2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8F5FE-8824-4AC2-89FD-4968D01D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7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3065-A155-4AFE-A31B-99F038EF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DC4CF-BD8E-441A-A6B3-2A5F6CB60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DCD74-00CF-4839-BB7A-6EFFC7941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7A1D2-80A9-4DA9-A272-D4632BDA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5A821-BCC2-4FF8-8B0E-315E94EA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20499-9148-4721-92BA-BE891C4C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6AA36FA-F4EB-422E-9799-CF6081ABDCA9}"/>
              </a:ext>
            </a:extLst>
          </p:cNvPr>
          <p:cNvSpPr/>
          <p:nvPr userDrawn="1"/>
        </p:nvSpPr>
        <p:spPr>
          <a:xfrm rot="1926437">
            <a:off x="8076457" y="2805428"/>
            <a:ext cx="5065486" cy="4218942"/>
          </a:xfrm>
          <a:prstGeom prst="rect">
            <a:avLst/>
          </a:prstGeom>
          <a:solidFill>
            <a:srgbClr val="00B050">
              <a:alpha val="2000"/>
            </a:srgbClr>
          </a:solidFill>
          <a:ln>
            <a:noFill/>
          </a:ln>
          <a:effectLst>
            <a:glow>
              <a:schemeClr val="accent1">
                <a:alpha val="12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B7F9BC-BEDA-41E4-BC78-C698A8FBA3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644" y="5588001"/>
            <a:ext cx="4070643" cy="826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9A55B2-1D0A-4FF3-9883-BF6A79086D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97" y="5606223"/>
            <a:ext cx="4070643" cy="8263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819076-F46E-4BCF-9D98-9853EBC81F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11" y="5588001"/>
            <a:ext cx="4070643" cy="826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7D9AEF-A9D4-4C22-84AF-4A1B9BD1C4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2540">
            <a:off x="10862761" y="419667"/>
            <a:ext cx="1009252" cy="9498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E5D196-AA82-4406-A539-CF92B72643C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7460" flipH="1">
            <a:off x="319986" y="419668"/>
            <a:ext cx="1009252" cy="94988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0B905-E4AA-477B-9DE0-20CEC9ED0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B417-F04A-4564-A083-54E67A1E81D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62EA-799A-4AC3-96E3-F8C603008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E636A-DB05-4ACE-8536-D4C2C74CA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10712-2A5A-4E7C-AB38-FB490F6893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2F9CC-3928-49FB-A7F2-FE11AA269A5D}"/>
              </a:ext>
            </a:extLst>
          </p:cNvPr>
          <p:cNvSpPr/>
          <p:nvPr userDrawn="1"/>
        </p:nvSpPr>
        <p:spPr>
          <a:xfrm>
            <a:off x="98426" y="76200"/>
            <a:ext cx="11995149" cy="6670675"/>
          </a:xfrm>
          <a:prstGeom prst="rect">
            <a:avLst/>
          </a:prstGeom>
          <a:noFill/>
          <a:ln w="203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4ED84-DD26-4577-B699-D07521495301}"/>
              </a:ext>
            </a:extLst>
          </p:cNvPr>
          <p:cNvSpPr/>
          <p:nvPr userDrawn="1"/>
        </p:nvSpPr>
        <p:spPr>
          <a:xfrm>
            <a:off x="311944" y="285750"/>
            <a:ext cx="11568112" cy="6253893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D82CE-447A-44BA-B4C9-0D6D13C404AD}"/>
              </a:ext>
            </a:extLst>
          </p:cNvPr>
          <p:cNvSpPr/>
          <p:nvPr userDrawn="1"/>
        </p:nvSpPr>
        <p:spPr>
          <a:xfrm>
            <a:off x="417615" y="406400"/>
            <a:ext cx="11356770" cy="6013451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5664C7-C14E-47F1-A194-D9A3E16883DF}"/>
              </a:ext>
            </a:extLst>
          </p:cNvPr>
          <p:cNvSpPr/>
          <p:nvPr userDrawn="1"/>
        </p:nvSpPr>
        <p:spPr>
          <a:xfrm rot="3040541">
            <a:off x="-2888345" y="758073"/>
            <a:ext cx="5065486" cy="6558643"/>
          </a:xfrm>
          <a:prstGeom prst="rect">
            <a:avLst/>
          </a:prstGeom>
          <a:solidFill>
            <a:srgbClr val="00B050">
              <a:alpha val="2000"/>
            </a:srgbClr>
          </a:solidFill>
          <a:ln>
            <a:noFill/>
          </a:ln>
          <a:effectLst>
            <a:glow>
              <a:schemeClr val="accent1">
                <a:alpha val="12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EC9C7A-999F-479E-BDF4-50A7AA774F34}"/>
              </a:ext>
            </a:extLst>
          </p:cNvPr>
          <p:cNvSpPr/>
          <p:nvPr userDrawn="1"/>
        </p:nvSpPr>
        <p:spPr>
          <a:xfrm rot="6585867">
            <a:off x="9251397" y="-255461"/>
            <a:ext cx="5065486" cy="510922"/>
          </a:xfrm>
          <a:prstGeom prst="rect">
            <a:avLst/>
          </a:prstGeom>
          <a:solidFill>
            <a:srgbClr val="00B050">
              <a:alpha val="2000"/>
            </a:srgbClr>
          </a:solidFill>
          <a:ln>
            <a:noFill/>
          </a:ln>
          <a:effectLst>
            <a:glow>
              <a:schemeClr val="accent1">
                <a:alpha val="12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D90DE1-EE79-4B85-8F47-8B83F07560CC}"/>
              </a:ext>
            </a:extLst>
          </p:cNvPr>
          <p:cNvSpPr/>
          <p:nvPr userDrawn="1"/>
        </p:nvSpPr>
        <p:spPr>
          <a:xfrm rot="8236329">
            <a:off x="1459945" y="-426911"/>
            <a:ext cx="5065486" cy="510922"/>
          </a:xfrm>
          <a:prstGeom prst="rect">
            <a:avLst/>
          </a:prstGeom>
          <a:solidFill>
            <a:srgbClr val="00B050">
              <a:alpha val="2000"/>
            </a:srgbClr>
          </a:solidFill>
          <a:ln>
            <a:noFill/>
          </a:ln>
          <a:effectLst>
            <a:glow>
              <a:schemeClr val="accent1">
                <a:alpha val="12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4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115C6-98BA-4EBF-B575-B125805F6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92" y="2867185"/>
            <a:ext cx="3465809" cy="3573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1F133B-ADA6-45EA-95B1-EA2BD32D4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9099" y="417385"/>
            <a:ext cx="3672454" cy="2800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D466D-30A4-4048-AB75-2849ED8F0531}"/>
              </a:ext>
            </a:extLst>
          </p:cNvPr>
          <p:cNvSpPr txBox="1"/>
          <p:nvPr/>
        </p:nvSpPr>
        <p:spPr>
          <a:xfrm>
            <a:off x="903907" y="2506165"/>
            <a:ext cx="103841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77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E968E4-6C5D-4AFB-BA58-C78BA3D11D76}"/>
              </a:ext>
            </a:extLst>
          </p:cNvPr>
          <p:cNvSpPr txBox="1"/>
          <p:nvPr/>
        </p:nvSpPr>
        <p:spPr>
          <a:xfrm>
            <a:off x="1405825" y="3776204"/>
            <a:ext cx="93803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আসামিরা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যোগসাজশে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পূর্ব-পাকিস্তানকে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মামলাটি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pic>
        <p:nvPicPr>
          <p:cNvPr id="1026" name="Picture 2" descr="৬৯-র গণ-অভ্যুত্থান : এক অবিস্মরণীয় ইতিহাস">
            <a:extLst>
              <a:ext uri="{FF2B5EF4-FFF2-40B4-BE49-F238E27FC236}">
                <a16:creationId xmlns:a16="http://schemas.microsoft.com/office/drawing/2014/main" id="{6D43D9DC-1726-450B-98B3-282915D9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45" y="1327470"/>
            <a:ext cx="3784910" cy="2448734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piracy Beliefs Linked With Search for Certainty and Social Connection –  Association for Psychological Science – APS">
            <a:extLst>
              <a:ext uri="{FF2B5EF4-FFF2-40B4-BE49-F238E27FC236}">
                <a16:creationId xmlns:a16="http://schemas.microsoft.com/office/drawing/2014/main" id="{EF42D313-D58C-44BA-B2AE-1DE2F17D0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90" y="1291829"/>
            <a:ext cx="3784910" cy="2448734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1646BB-1A90-4909-A4FF-85AB1D11474A}"/>
              </a:ext>
            </a:extLst>
          </p:cNvPr>
          <p:cNvSpPr txBox="1"/>
          <p:nvPr/>
        </p:nvSpPr>
        <p:spPr>
          <a:xfrm>
            <a:off x="2434155" y="368499"/>
            <a:ext cx="732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6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FA298-FAB4-41D3-AFC6-BFD567892404}"/>
              </a:ext>
            </a:extLst>
          </p:cNvPr>
          <p:cNvSpPr txBox="1"/>
          <p:nvPr/>
        </p:nvSpPr>
        <p:spPr>
          <a:xfrm>
            <a:off x="5181271" y="3429000"/>
            <a:ext cx="5067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45C26-F57F-4889-BD4E-DD8CF0F34C25}"/>
              </a:ext>
            </a:extLst>
          </p:cNvPr>
          <p:cNvSpPr txBox="1"/>
          <p:nvPr/>
        </p:nvSpPr>
        <p:spPr>
          <a:xfrm>
            <a:off x="5181271" y="2413337"/>
            <a:ext cx="50679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Autor clipart 3 » Clipart Station">
            <a:extLst>
              <a:ext uri="{FF2B5EF4-FFF2-40B4-BE49-F238E27FC236}">
                <a16:creationId xmlns:a16="http://schemas.microsoft.com/office/drawing/2014/main" id="{A5DDDDCA-25B4-4E9A-A048-8E02C692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6813" y="1561771"/>
            <a:ext cx="3734458" cy="37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0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6056E-3BB8-43D9-9740-ED447241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86" y="1494254"/>
            <a:ext cx="9810427" cy="4117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E5396-C852-466D-857E-9CDE82B8EE46}"/>
              </a:ext>
            </a:extLst>
          </p:cNvPr>
          <p:cNvSpPr txBox="1"/>
          <p:nvPr/>
        </p:nvSpPr>
        <p:spPr>
          <a:xfrm>
            <a:off x="1190786" y="640611"/>
            <a:ext cx="9810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FE7D9-00A9-490F-ABDE-88B1F5861F4F}"/>
              </a:ext>
            </a:extLst>
          </p:cNvPr>
          <p:cNvGrpSpPr/>
          <p:nvPr/>
        </p:nvGrpSpPr>
        <p:grpSpPr>
          <a:xfrm>
            <a:off x="9084958" y="1173754"/>
            <a:ext cx="2230213" cy="2409990"/>
            <a:chOff x="9181016" y="1173754"/>
            <a:chExt cx="2230213" cy="2409990"/>
          </a:xfrm>
        </p:grpSpPr>
        <p:pic>
          <p:nvPicPr>
            <p:cNvPr id="2058" name="Picture 10" descr="বাংলাদেশ ছাত্র ফেডারেশন Bangladesh Student Federation - Home | Facebook">
              <a:extLst>
                <a:ext uri="{FF2B5EF4-FFF2-40B4-BE49-F238E27FC236}">
                  <a16:creationId xmlns:a16="http://schemas.microsoft.com/office/drawing/2014/main" id="{A53532D1-B82D-4095-8067-420D37854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1016" y="1173754"/>
              <a:ext cx="2230213" cy="2409990"/>
            </a:xfrm>
            <a:prstGeom prst="rect">
              <a:avLst/>
            </a:prstGeom>
            <a:ln w="38100" cap="rnd">
              <a:solidFill>
                <a:srgbClr val="00B0F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8503F5F-B164-499E-A526-3916F9C6C820}"/>
                </a:ext>
              </a:extLst>
            </p:cNvPr>
            <p:cNvSpPr txBox="1"/>
            <p:nvPr/>
          </p:nvSpPr>
          <p:spPr>
            <a:xfrm rot="5400000">
              <a:off x="9851102" y="2177119"/>
              <a:ext cx="2354984" cy="39144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ছাত্র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ফেডারেশন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04EAA38-6924-4A7A-9BF7-DACB69B4A737}"/>
              </a:ext>
            </a:extLst>
          </p:cNvPr>
          <p:cNvSpPr txBox="1"/>
          <p:nvPr/>
        </p:nvSpPr>
        <p:spPr>
          <a:xfrm>
            <a:off x="3564611" y="3801805"/>
            <a:ext cx="7616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খানকে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১৯৬৯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জানুয়ারিতে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ছাত্রলীগ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ফেডারেশন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ছাত্র-সংগ্রাম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8E0E2-902A-4685-B007-4ADDB52490D3}"/>
              </a:ext>
            </a:extLst>
          </p:cNvPr>
          <p:cNvSpPr txBox="1"/>
          <p:nvPr/>
        </p:nvSpPr>
        <p:spPr>
          <a:xfrm>
            <a:off x="4053098" y="343530"/>
            <a:ext cx="4085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সর্বদলীয় পলিটেকনিক ছাত্র সংগ্রাম পরিষদ - Home | Facebook">
            <a:extLst>
              <a:ext uri="{FF2B5EF4-FFF2-40B4-BE49-F238E27FC236}">
                <a16:creationId xmlns:a16="http://schemas.microsoft.com/office/drawing/2014/main" id="{2805E0DE-3E47-47F9-BEFD-198494B8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8" y="3608803"/>
            <a:ext cx="2630305" cy="2426696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বাংলাদেশ ছাত্র ইউনিয়ন">
            <a:extLst>
              <a:ext uri="{FF2B5EF4-FFF2-40B4-BE49-F238E27FC236}">
                <a16:creationId xmlns:a16="http://schemas.microsoft.com/office/drawing/2014/main" id="{74DD11AA-2FAE-4CA5-BEB3-03CA6D3E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57" y="1173754"/>
            <a:ext cx="2612601" cy="2409990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দুই-চারজনের জন্য বাংলাদেশ ছাত্রলীগ কলুষিত হতে পারে না | 826943 | কালের কণ্ঠ  | kalerkantho">
            <a:extLst>
              <a:ext uri="{FF2B5EF4-FFF2-40B4-BE49-F238E27FC236}">
                <a16:creationId xmlns:a16="http://schemas.microsoft.com/office/drawing/2014/main" id="{9A495FFB-E4D3-4B11-B30B-0D227D64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11" y="1173755"/>
            <a:ext cx="3020646" cy="2418341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পাকিস্তান সেনাবাহিনীতে ষড়যন্ত্র! : অন্য দিগন্ত">
            <a:extLst>
              <a:ext uri="{FF2B5EF4-FFF2-40B4-BE49-F238E27FC236}">
                <a16:creationId xmlns:a16="http://schemas.microsoft.com/office/drawing/2014/main" id="{965B70F9-1FD6-43EF-8212-F30497DA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407" y="1173756"/>
            <a:ext cx="2630305" cy="2426696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99E1D5-F174-4BEE-82D9-DE42104A4F39}"/>
              </a:ext>
            </a:extLst>
          </p:cNvPr>
          <p:cNvSpPr txBox="1"/>
          <p:nvPr/>
        </p:nvSpPr>
        <p:spPr>
          <a:xfrm>
            <a:off x="4053098" y="405864"/>
            <a:ext cx="4085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1EAA0-74F6-4F3A-B4E6-53A5842AA7DD}"/>
              </a:ext>
            </a:extLst>
          </p:cNvPr>
          <p:cNvSpPr txBox="1"/>
          <p:nvPr/>
        </p:nvSpPr>
        <p:spPr>
          <a:xfrm>
            <a:off x="976080" y="3954600"/>
            <a:ext cx="10225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২০শে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আসাদ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বিদ্ধ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ততক্ষণে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30" name="Picture 6" descr="শহীদ আসাদ দিবস আজ">
            <a:extLst>
              <a:ext uri="{FF2B5EF4-FFF2-40B4-BE49-F238E27FC236}">
                <a16:creationId xmlns:a16="http://schemas.microsoft.com/office/drawing/2014/main" id="{30257304-5E70-41EF-891A-319DF8637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9" r="25458"/>
          <a:stretch/>
        </p:blipFill>
        <p:spPr bwMode="auto">
          <a:xfrm>
            <a:off x="9168928" y="1393718"/>
            <a:ext cx="2032465" cy="2496358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ভাষা আন্দোলন এবং আমাদের যত লজ্জা...">
            <a:extLst>
              <a:ext uri="{FF2B5EF4-FFF2-40B4-BE49-F238E27FC236}">
                <a16:creationId xmlns:a16="http://schemas.microsoft.com/office/drawing/2014/main" id="{B75D4EE6-6C05-4403-A644-9409DB99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55" y="1393718"/>
            <a:ext cx="3980189" cy="2496358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ভাষা আন্দোলনের আদ্যেপান্ত">
            <a:extLst>
              <a:ext uri="{FF2B5EF4-FFF2-40B4-BE49-F238E27FC236}">
                <a16:creationId xmlns:a16="http://schemas.microsoft.com/office/drawing/2014/main" id="{526C4C55-3C13-458F-B269-ADD24FEA8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0" y="1393718"/>
            <a:ext cx="3980189" cy="2496358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C3228E-B636-46A3-99C5-65237785E280}"/>
              </a:ext>
            </a:extLst>
          </p:cNvPr>
          <p:cNvSpPr txBox="1"/>
          <p:nvPr/>
        </p:nvSpPr>
        <p:spPr>
          <a:xfrm>
            <a:off x="1033220" y="3429000"/>
            <a:ext cx="10125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১৫ই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সার্জেন্ট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হককে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কুর্মিটোলা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১৬ই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শামসুজ্জোহাকে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নির্মমভাবে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বিক্ষোভের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54" name="Picture 6" descr="ঊনসত্তরের গণ অভ্যুত্থান: একটি জাতির জন্মের ভিত – The 10-Minute Blog">
            <a:extLst>
              <a:ext uri="{FF2B5EF4-FFF2-40B4-BE49-F238E27FC236}">
                <a16:creationId xmlns:a16="http://schemas.microsoft.com/office/drawing/2014/main" id="{4C5B1892-AE1D-42A1-8A0E-82CEF15D4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02" y="1120676"/>
            <a:ext cx="3102198" cy="2308324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2BC8D0-2763-44AA-A5F5-DF51A98B83D0}"/>
              </a:ext>
            </a:extLst>
          </p:cNvPr>
          <p:cNvSpPr txBox="1"/>
          <p:nvPr/>
        </p:nvSpPr>
        <p:spPr>
          <a:xfrm>
            <a:off x="4053098" y="281879"/>
            <a:ext cx="4085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2" name="Picture 4" descr="শহীদ বুদ্ধিজীবী ড. শামসুজ্জোহা | 44138|| Bangladesh Pratidin">
            <a:extLst>
              <a:ext uri="{FF2B5EF4-FFF2-40B4-BE49-F238E27FC236}">
                <a16:creationId xmlns:a16="http://schemas.microsoft.com/office/drawing/2014/main" id="{A620810E-84F9-478A-BA4D-43F3A6B5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30" y="1120676"/>
            <a:ext cx="2138779" cy="2318499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জহুরুল হক - উইকিপিডিয়া">
            <a:extLst>
              <a:ext uri="{FF2B5EF4-FFF2-40B4-BE49-F238E27FC236}">
                <a16:creationId xmlns:a16="http://schemas.microsoft.com/office/drawing/2014/main" id="{CF10DF34-0712-4CCE-B1B3-2DBE8D3E9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r="27452"/>
          <a:stretch/>
        </p:blipFill>
        <p:spPr bwMode="auto">
          <a:xfrm>
            <a:off x="2216258" y="1120677"/>
            <a:ext cx="2138779" cy="2318500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5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4FC6B5-1D11-413E-A99F-E58BCC64373E}"/>
              </a:ext>
            </a:extLst>
          </p:cNvPr>
          <p:cNvSpPr txBox="1"/>
          <p:nvPr/>
        </p:nvSpPr>
        <p:spPr>
          <a:xfrm>
            <a:off x="902546" y="3977898"/>
            <a:ext cx="10511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২২শে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রাজবন্দিদের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২৫শে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পদত্যাগ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7868A-1344-44EC-BB30-203FD7B1820F}"/>
              </a:ext>
            </a:extLst>
          </p:cNvPr>
          <p:cNvSpPr txBox="1"/>
          <p:nvPr/>
        </p:nvSpPr>
        <p:spPr>
          <a:xfrm>
            <a:off x="2087105" y="336391"/>
            <a:ext cx="801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রাজবন্দিদের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3074" name="Picture 2" descr="press &amp; pleasure - pap : আগরতলা ষড়যন্ত্র মামলার ৫০ বছর">
            <a:extLst>
              <a:ext uri="{FF2B5EF4-FFF2-40B4-BE49-F238E27FC236}">
                <a16:creationId xmlns:a16="http://schemas.microsoft.com/office/drawing/2014/main" id="{A4D27587-02D5-4224-B98E-26D7151F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6" y="1213227"/>
            <a:ext cx="4158689" cy="2796692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পাকিস্তান সেনাবাহিনীতে ষড়যন্ত্র! : অন্য দিগন্ত">
            <a:extLst>
              <a:ext uri="{FF2B5EF4-FFF2-40B4-BE49-F238E27FC236}">
                <a16:creationId xmlns:a16="http://schemas.microsoft.com/office/drawing/2014/main" id="{5437C013-A4C1-4BFC-8C31-E5936FDB7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6439" y="1213227"/>
            <a:ext cx="3031345" cy="2796692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ইয়াহিয়া খান">
            <a:extLst>
              <a:ext uri="{FF2B5EF4-FFF2-40B4-BE49-F238E27FC236}">
                <a16:creationId xmlns:a16="http://schemas.microsoft.com/office/drawing/2014/main" id="{4E60F520-E40A-45EB-B6D1-C7089F4D9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88" y="1213227"/>
            <a:ext cx="3031345" cy="2799203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teracy">
            <a:extLst>
              <a:ext uri="{FF2B5EF4-FFF2-40B4-BE49-F238E27FC236}">
                <a16:creationId xmlns:a16="http://schemas.microsoft.com/office/drawing/2014/main" id="{DCCB95EA-3E79-4575-8B3F-FD95B078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6" y="1667353"/>
            <a:ext cx="4208266" cy="35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C589F3-4BE5-4F2F-A1F9-EE2F51AB463C}"/>
              </a:ext>
            </a:extLst>
          </p:cNvPr>
          <p:cNvSpPr txBox="1"/>
          <p:nvPr/>
        </p:nvSpPr>
        <p:spPr>
          <a:xfrm>
            <a:off x="6300936" y="2921168"/>
            <a:ext cx="360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A6FB5-543D-43EA-9127-B7A90774FB2C}"/>
              </a:ext>
            </a:extLst>
          </p:cNvPr>
          <p:cNvSpPr txBox="1"/>
          <p:nvPr/>
        </p:nvSpPr>
        <p:spPr>
          <a:xfrm>
            <a:off x="4842232" y="3936831"/>
            <a:ext cx="685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গণঅভ্যত্থান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7675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ইয়াহিয়া খান">
            <a:extLst>
              <a:ext uri="{FF2B5EF4-FFF2-40B4-BE49-F238E27FC236}">
                <a16:creationId xmlns:a16="http://schemas.microsoft.com/office/drawing/2014/main" id="{59C39411-1BDD-42A7-93A4-85C15470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73" y="1303699"/>
            <a:ext cx="3031345" cy="2799203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0C04FA5-D48F-47E3-A9B8-D72FE96E06C8}"/>
              </a:ext>
            </a:extLst>
          </p:cNvPr>
          <p:cNvGrpSpPr/>
          <p:nvPr/>
        </p:nvGrpSpPr>
        <p:grpSpPr>
          <a:xfrm>
            <a:off x="8072419" y="1617513"/>
            <a:ext cx="3282234" cy="2291967"/>
            <a:chOff x="8072419" y="1617513"/>
            <a:chExt cx="3282234" cy="22919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F56DFB-A1BD-4EAC-99D0-48271BA2D77C}"/>
                </a:ext>
              </a:extLst>
            </p:cNvPr>
            <p:cNvSpPr txBox="1"/>
            <p:nvPr/>
          </p:nvSpPr>
          <p:spPr>
            <a:xfrm>
              <a:off x="8072419" y="1617513"/>
              <a:ext cx="328223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১৯৭০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991C56-4B33-4337-8CED-92163F5D81C9}"/>
                </a:ext>
              </a:extLst>
            </p:cNvPr>
            <p:cNvSpPr txBox="1"/>
            <p:nvPr/>
          </p:nvSpPr>
          <p:spPr>
            <a:xfrm>
              <a:off x="8505656" y="3263149"/>
              <a:ext cx="2415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pc="600" dirty="0">
                  <a:latin typeface="NikoshBAN" panose="02000000000000000000" pitchFamily="2" charset="0"/>
                  <a:cs typeface="NikoshBAN" panose="02000000000000000000" pitchFamily="2" charset="0"/>
                </a:rPr>
                <a:t>৭ই </a:t>
              </a:r>
              <a:r>
                <a:rPr lang="en-US" sz="3600" b="1" spc="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ডিসেম্বর</a:t>
              </a:r>
              <a:r>
                <a:rPr lang="en-US" sz="3600" b="1" spc="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61738D9-88DF-4CC9-ACE7-28929F5B43ED}"/>
              </a:ext>
            </a:extLst>
          </p:cNvPr>
          <p:cNvSpPr txBox="1"/>
          <p:nvPr/>
        </p:nvSpPr>
        <p:spPr>
          <a:xfrm>
            <a:off x="1061827" y="4216494"/>
            <a:ext cx="10068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সেনাপ্রধান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পদত্যাগ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2" descr="পাকিস্তান সেনাবাহিনীতে ষড়যন্ত্র! : অন্য দিগন্ত">
            <a:extLst>
              <a:ext uri="{FF2B5EF4-FFF2-40B4-BE49-F238E27FC236}">
                <a16:creationId xmlns:a16="http://schemas.microsoft.com/office/drawing/2014/main" id="{BD032E36-16E3-49ED-BA76-9E9E1D5A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5334" y="1306210"/>
            <a:ext cx="3031345" cy="2796692"/>
          </a:xfrm>
          <a:prstGeom prst="rect">
            <a:avLst/>
          </a:prstGeom>
          <a:ln w="381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BB7E7-1C94-4354-8B2C-25D3B07EFC74}"/>
              </a:ext>
            </a:extLst>
          </p:cNvPr>
          <p:cNvSpPr txBox="1"/>
          <p:nvPr/>
        </p:nvSpPr>
        <p:spPr>
          <a:xfrm>
            <a:off x="2717369" y="333030"/>
            <a:ext cx="6757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2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C754C6-9A7A-4F12-916D-816AC31F93A4}"/>
              </a:ext>
            </a:extLst>
          </p:cNvPr>
          <p:cNvSpPr txBox="1"/>
          <p:nvPr/>
        </p:nvSpPr>
        <p:spPr>
          <a:xfrm>
            <a:off x="1566594" y="547713"/>
            <a:ext cx="905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53851-6BD8-40A9-B498-F5C557F6C559}"/>
              </a:ext>
            </a:extLst>
          </p:cNvPr>
          <p:cNvSpPr txBox="1"/>
          <p:nvPr/>
        </p:nvSpPr>
        <p:spPr>
          <a:xfrm>
            <a:off x="2166849" y="1147877"/>
            <a:ext cx="241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600" b="1" spc="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E9EED7-1458-4D72-B39C-933CFD036E85}"/>
              </a:ext>
            </a:extLst>
          </p:cNvPr>
          <p:cNvSpPr/>
          <p:nvPr/>
        </p:nvSpPr>
        <p:spPr>
          <a:xfrm>
            <a:off x="1166526" y="1941441"/>
            <a:ext cx="3122352" cy="31223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৩১৩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5F3A3A-1A35-4B07-842F-04196DF902E0}"/>
              </a:ext>
            </a:extLst>
          </p:cNvPr>
          <p:cNvSpPr/>
          <p:nvPr/>
        </p:nvSpPr>
        <p:spPr>
          <a:xfrm>
            <a:off x="4594204" y="1941441"/>
            <a:ext cx="3122352" cy="31223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১৪৪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C94446-2901-4221-996B-259ACC85CDF2}"/>
              </a:ext>
            </a:extLst>
          </p:cNvPr>
          <p:cNvSpPr/>
          <p:nvPr/>
        </p:nvSpPr>
        <p:spPr>
          <a:xfrm>
            <a:off x="8021882" y="1941441"/>
            <a:ext cx="3122352" cy="31223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১৬৯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7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57;p16">
            <a:extLst>
              <a:ext uri="{FF2B5EF4-FFF2-40B4-BE49-F238E27FC236}">
                <a16:creationId xmlns:a16="http://schemas.microsoft.com/office/drawing/2014/main" id="{2910AA23-223A-46EB-AF62-2641D8CA38B2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791" y="983041"/>
            <a:ext cx="2317824" cy="2387319"/>
          </a:xfrm>
          <a:prstGeom prst="rect">
            <a:avLst/>
          </a:prstGeom>
          <a:ln w="38100" cap="sq">
            <a:solidFill>
              <a:srgbClr val="4D4D4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Google Shape;460;p16">
            <a:extLst>
              <a:ext uri="{FF2B5EF4-FFF2-40B4-BE49-F238E27FC236}">
                <a16:creationId xmlns:a16="http://schemas.microsoft.com/office/drawing/2014/main" id="{219DE9A9-9FDD-45AB-AD13-C213D085E691}"/>
              </a:ext>
            </a:extLst>
          </p:cNvPr>
          <p:cNvSpPr txBox="1">
            <a:spLocks/>
          </p:cNvSpPr>
          <p:nvPr/>
        </p:nvSpPr>
        <p:spPr>
          <a:xfrm>
            <a:off x="99870" y="3373789"/>
            <a:ext cx="4563832" cy="202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76200" indent="0" algn="r">
              <a:lnSpc>
                <a:spcPct val="100000"/>
              </a:lnSpc>
              <a:buNone/>
            </a:pP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(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819FB-0F21-4385-9B92-8F70ED20F609}"/>
              </a:ext>
            </a:extLst>
          </p:cNvPr>
          <p:cNvSpPr txBox="1"/>
          <p:nvPr/>
        </p:nvSpPr>
        <p:spPr>
          <a:xfrm>
            <a:off x="7671365" y="3469757"/>
            <a:ext cx="4085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chemeClr val="dk1"/>
              </a:buClr>
              <a:buSzPts val="2400"/>
            </a:pP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সপ্তম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ে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ণ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ী </a:t>
            </a: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ও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িশ্বপরিচয়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>
              <a:buClr>
                <a:schemeClr val="dk1"/>
              </a:buClr>
              <a:buSzPts val="2400"/>
            </a:pP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প্রথম 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অ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ধ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য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া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য়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আগরতলা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মামলা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গণঅভ্যুত্থান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, ১৯৭০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এর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নির্বাচন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endParaRPr lang="bn-BD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৪৫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মিনিট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438A09-C870-4951-9266-369406492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095" y="983041"/>
            <a:ext cx="2317824" cy="2387319"/>
          </a:xfrm>
          <a:prstGeom prst="rect">
            <a:avLst/>
          </a:prstGeom>
          <a:ln w="38100" cap="sq">
            <a:solidFill>
              <a:srgbClr val="4D4D4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460;p16">
            <a:extLst>
              <a:ext uri="{FF2B5EF4-FFF2-40B4-BE49-F238E27FC236}">
                <a16:creationId xmlns:a16="http://schemas.microsoft.com/office/drawing/2014/main" id="{316737E0-C385-4E90-A0B6-87BE0F0E1051}"/>
              </a:ext>
            </a:extLst>
          </p:cNvPr>
          <p:cNvSpPr txBox="1">
            <a:spLocks/>
          </p:cNvSpPr>
          <p:nvPr/>
        </p:nvSpPr>
        <p:spPr>
          <a:xfrm>
            <a:off x="5147906" y="1903525"/>
            <a:ext cx="2127897" cy="9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76200" indent="0" algn="ctr">
              <a:lnSpc>
                <a:spcPct val="100000"/>
              </a:lnSpc>
              <a:buNone/>
            </a:pP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ACEA49-2522-4D63-9EA1-71890F00CFBE}"/>
              </a:ext>
            </a:extLst>
          </p:cNvPr>
          <p:cNvSpPr/>
          <p:nvPr/>
        </p:nvSpPr>
        <p:spPr>
          <a:xfrm rot="2700000">
            <a:off x="5308294" y="1395478"/>
            <a:ext cx="1922982" cy="1922982"/>
          </a:xfrm>
          <a:prstGeom prst="rect">
            <a:avLst/>
          </a:prstGeom>
          <a:noFill/>
          <a:ln w="1270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6DAAD63-0E00-435B-93A5-1D5BB6CCFF0D}"/>
              </a:ext>
            </a:extLst>
          </p:cNvPr>
          <p:cNvSpPr/>
          <p:nvPr/>
        </p:nvSpPr>
        <p:spPr>
          <a:xfrm flipV="1">
            <a:off x="5591162" y="2647527"/>
            <a:ext cx="1357246" cy="675260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FA123DC-4E1C-4E42-B035-1D6CEDDDAA8B}"/>
              </a:ext>
            </a:extLst>
          </p:cNvPr>
          <p:cNvSpPr/>
          <p:nvPr/>
        </p:nvSpPr>
        <p:spPr>
          <a:xfrm flipH="1">
            <a:off x="5591162" y="1353051"/>
            <a:ext cx="1357246" cy="675260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kistan Peoples Party - Wikipedia">
            <a:extLst>
              <a:ext uri="{FF2B5EF4-FFF2-40B4-BE49-F238E27FC236}">
                <a16:creationId xmlns:a16="http://schemas.microsoft.com/office/drawing/2014/main" id="{BB370D47-E5B4-46C1-A9F2-40F96B210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15" y="1752589"/>
            <a:ext cx="4716852" cy="29485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617E19-0E98-4E07-983F-6FD929F6969A}"/>
              </a:ext>
            </a:extLst>
          </p:cNvPr>
          <p:cNvSpPr txBox="1"/>
          <p:nvPr/>
        </p:nvSpPr>
        <p:spPr>
          <a:xfrm>
            <a:off x="1823634" y="547713"/>
            <a:ext cx="8544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প্রতিদ্বন্দ্বিতাকারী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5AC75-F7AC-4C48-8126-7EF0FD650E5C}"/>
              </a:ext>
            </a:extLst>
          </p:cNvPr>
          <p:cNvSpPr txBox="1"/>
          <p:nvPr/>
        </p:nvSpPr>
        <p:spPr>
          <a:xfrm>
            <a:off x="1849740" y="1147877"/>
            <a:ext cx="241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600" b="1" spc="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99D71-5BF2-44C7-ADC4-1EF3035783FF}"/>
              </a:ext>
            </a:extLst>
          </p:cNvPr>
          <p:cNvSpPr txBox="1"/>
          <p:nvPr/>
        </p:nvSpPr>
        <p:spPr>
          <a:xfrm>
            <a:off x="2417181" y="4863484"/>
            <a:ext cx="229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131D8-110B-41CB-84E6-B1BA9B5B2BF2}"/>
              </a:ext>
            </a:extLst>
          </p:cNvPr>
          <p:cNvSpPr txBox="1"/>
          <p:nvPr/>
        </p:nvSpPr>
        <p:spPr>
          <a:xfrm>
            <a:off x="6537763" y="4863484"/>
            <a:ext cx="4356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পিপলস্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1026" name="Picture 2" descr="ঐতিহাসিক ৭ মার্চে আওয়ামী লীগের কর্মসূচি">
            <a:extLst>
              <a:ext uri="{FF2B5EF4-FFF2-40B4-BE49-F238E27FC236}">
                <a16:creationId xmlns:a16="http://schemas.microsoft.com/office/drawing/2014/main" id="{9B260770-CAF6-4C5D-8107-7111D49B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09" y="1747714"/>
            <a:ext cx="4716852" cy="2953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A414F3-2753-4E6C-ABB8-D70AD9407F1E}"/>
              </a:ext>
            </a:extLst>
          </p:cNvPr>
          <p:cNvSpPr txBox="1"/>
          <p:nvPr/>
        </p:nvSpPr>
        <p:spPr>
          <a:xfrm>
            <a:off x="1566594" y="547713"/>
            <a:ext cx="905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C6799-22B0-4E28-88A2-BE013DC3A025}"/>
              </a:ext>
            </a:extLst>
          </p:cNvPr>
          <p:cNvSpPr txBox="1"/>
          <p:nvPr/>
        </p:nvSpPr>
        <p:spPr>
          <a:xfrm>
            <a:off x="2566899" y="1147877"/>
            <a:ext cx="241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600" b="1" spc="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A05565-F778-42E5-ABB2-315B6BD7C6C9}"/>
              </a:ext>
            </a:extLst>
          </p:cNvPr>
          <p:cNvSpPr/>
          <p:nvPr/>
        </p:nvSpPr>
        <p:spPr>
          <a:xfrm>
            <a:off x="1507259" y="1865710"/>
            <a:ext cx="3754040" cy="37540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১৬৭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D9CBD7-78B1-4B42-9F48-4B60E0278B2B}"/>
              </a:ext>
            </a:extLst>
          </p:cNvPr>
          <p:cNvSpPr/>
          <p:nvPr/>
        </p:nvSpPr>
        <p:spPr>
          <a:xfrm>
            <a:off x="6707883" y="1865710"/>
            <a:ext cx="3754040" cy="37540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পপলস্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৮৮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7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8E59B3-8920-4AED-8029-7153BBC56EAD}"/>
              </a:ext>
            </a:extLst>
          </p:cNvPr>
          <p:cNvSpPr txBox="1"/>
          <p:nvPr/>
        </p:nvSpPr>
        <p:spPr>
          <a:xfrm>
            <a:off x="1566594" y="547713"/>
            <a:ext cx="905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DAF90-A742-419B-8892-823D82306F24}"/>
              </a:ext>
            </a:extLst>
          </p:cNvPr>
          <p:cNvSpPr txBox="1"/>
          <p:nvPr/>
        </p:nvSpPr>
        <p:spPr>
          <a:xfrm>
            <a:off x="2795499" y="1147877"/>
            <a:ext cx="274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১৭ই </a:t>
            </a:r>
            <a:r>
              <a:rPr lang="en-US" sz="3600" b="1" spc="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83984-9447-40BF-9472-531F88BCDDBE}"/>
              </a:ext>
            </a:extLst>
          </p:cNvPr>
          <p:cNvSpPr txBox="1"/>
          <p:nvPr/>
        </p:nvSpPr>
        <p:spPr>
          <a:xfrm>
            <a:off x="3081249" y="1691828"/>
            <a:ext cx="602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1BD494-B573-4662-BEF2-7D2435F5C828}"/>
              </a:ext>
            </a:extLst>
          </p:cNvPr>
          <p:cNvSpPr/>
          <p:nvPr/>
        </p:nvSpPr>
        <p:spPr>
          <a:xfrm>
            <a:off x="1166526" y="2530365"/>
            <a:ext cx="3122352" cy="31223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310টি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3C53CB-551B-443F-9CD8-A692FE39DCD2}"/>
              </a:ext>
            </a:extLst>
          </p:cNvPr>
          <p:cNvSpPr/>
          <p:nvPr/>
        </p:nvSpPr>
        <p:spPr>
          <a:xfrm>
            <a:off x="4594204" y="2530365"/>
            <a:ext cx="3122352" cy="31223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আওয়ামিলীগ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২৯৮টি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564A21-6248-410A-B931-F3076180920D}"/>
              </a:ext>
            </a:extLst>
          </p:cNvPr>
          <p:cNvSpPr/>
          <p:nvPr/>
        </p:nvSpPr>
        <p:spPr>
          <a:xfrm>
            <a:off x="8021882" y="2530365"/>
            <a:ext cx="3122352" cy="31223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92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438FD7-6B34-4170-A295-6D80880505C2}"/>
              </a:ext>
            </a:extLst>
          </p:cNvPr>
          <p:cNvSpPr txBox="1"/>
          <p:nvPr/>
        </p:nvSpPr>
        <p:spPr>
          <a:xfrm>
            <a:off x="4015352" y="3638550"/>
            <a:ext cx="350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38546-32C0-4689-9D6F-A23EF41CD927}"/>
              </a:ext>
            </a:extLst>
          </p:cNvPr>
          <p:cNvSpPr txBox="1"/>
          <p:nvPr/>
        </p:nvSpPr>
        <p:spPr>
          <a:xfrm>
            <a:off x="2643753" y="4425613"/>
            <a:ext cx="625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074" name="Picture 2" descr="Meeting clipart free images 7 - WikiClipArt">
            <a:extLst>
              <a:ext uri="{FF2B5EF4-FFF2-40B4-BE49-F238E27FC236}">
                <a16:creationId xmlns:a16="http://schemas.microsoft.com/office/drawing/2014/main" id="{6E45B7D0-EB6B-4A15-97AE-9E67D45C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31742"/>
            <a:ext cx="4800600" cy="3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39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41EE86E-A7D5-42CA-B558-3664D0962834}"/>
              </a:ext>
            </a:extLst>
          </p:cNvPr>
          <p:cNvGrpSpPr/>
          <p:nvPr/>
        </p:nvGrpSpPr>
        <p:grpSpPr>
          <a:xfrm>
            <a:off x="2211736" y="4234925"/>
            <a:ext cx="8974036" cy="647604"/>
            <a:chOff x="2211736" y="4234925"/>
            <a:chExt cx="8974036" cy="64760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CDEA0CB-7D11-4956-A4B8-EA39B0596FC3}"/>
                </a:ext>
              </a:extLst>
            </p:cNvPr>
            <p:cNvSpPr/>
            <p:nvPr/>
          </p:nvSpPr>
          <p:spPr>
            <a:xfrm>
              <a:off x="2211736" y="4236197"/>
              <a:ext cx="8947687" cy="646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D050">
                    <a:lumMod val="70000"/>
                    <a:lumOff val="30000"/>
                    <a:alpha val="56000"/>
                  </a:srgbClr>
                </a:gs>
                <a:gs pos="74000">
                  <a:srgbClr val="00B050"/>
                </a:gs>
                <a:gs pos="8300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 w="22225">
              <a:solidFill>
                <a:srgbClr val="00B05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F1DFB9-295B-48A6-A621-9CF818A50D41}"/>
                </a:ext>
              </a:extLst>
            </p:cNvPr>
            <p:cNvSpPr txBox="1"/>
            <p:nvPr/>
          </p:nvSpPr>
          <p:spPr>
            <a:xfrm>
              <a:off x="3364293" y="4234925"/>
              <a:ext cx="7821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সর্ব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ছাত্র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সংগ্রাম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পরিষদ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কাদের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F4471E-6614-4E48-B84D-8C7204058A98}"/>
              </a:ext>
            </a:extLst>
          </p:cNvPr>
          <p:cNvSpPr txBox="1"/>
          <p:nvPr/>
        </p:nvSpPr>
        <p:spPr>
          <a:xfrm>
            <a:off x="2707037" y="300898"/>
            <a:ext cx="6777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B4F60C-D2F2-4359-93C0-65B810340C82}"/>
              </a:ext>
            </a:extLst>
          </p:cNvPr>
          <p:cNvGrpSpPr/>
          <p:nvPr/>
        </p:nvGrpSpPr>
        <p:grpSpPr>
          <a:xfrm>
            <a:off x="2211736" y="1290943"/>
            <a:ext cx="7521845" cy="665382"/>
            <a:chOff x="2211736" y="1290943"/>
            <a:chExt cx="7521845" cy="66538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F816C07-C81B-4A6A-9B80-CACB6589586B}"/>
                </a:ext>
              </a:extLst>
            </p:cNvPr>
            <p:cNvSpPr/>
            <p:nvPr/>
          </p:nvSpPr>
          <p:spPr>
            <a:xfrm>
              <a:off x="2211736" y="1290943"/>
              <a:ext cx="7521845" cy="646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D050">
                    <a:lumMod val="70000"/>
                    <a:lumOff val="30000"/>
                    <a:alpha val="56000"/>
                  </a:srgbClr>
                </a:gs>
                <a:gs pos="74000">
                  <a:srgbClr val="00B050"/>
                </a:gs>
                <a:gs pos="8300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 w="22225">
              <a:solidFill>
                <a:srgbClr val="00B05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FF9C37-90BA-4CEA-9587-945554246D5D}"/>
                </a:ext>
              </a:extLst>
            </p:cNvPr>
            <p:cNvSpPr txBox="1"/>
            <p:nvPr/>
          </p:nvSpPr>
          <p:spPr>
            <a:xfrm>
              <a:off x="3364293" y="1309994"/>
              <a:ext cx="5625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আগরতলা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মামলার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উদ্দেশ্য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ছিলো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8DFBF0-63A7-48E6-9292-76E11C6A7346}"/>
              </a:ext>
            </a:extLst>
          </p:cNvPr>
          <p:cNvGrpSpPr/>
          <p:nvPr/>
        </p:nvGrpSpPr>
        <p:grpSpPr>
          <a:xfrm>
            <a:off x="2211736" y="2277335"/>
            <a:ext cx="7521845" cy="661429"/>
            <a:chOff x="2211736" y="2277335"/>
            <a:chExt cx="7521845" cy="6614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DAF2948-DC75-411B-91B7-B9672C6B73D9}"/>
                </a:ext>
              </a:extLst>
            </p:cNvPr>
            <p:cNvSpPr/>
            <p:nvPr/>
          </p:nvSpPr>
          <p:spPr>
            <a:xfrm>
              <a:off x="2211736" y="2277335"/>
              <a:ext cx="7521845" cy="646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D050">
                    <a:lumMod val="70000"/>
                    <a:lumOff val="30000"/>
                    <a:alpha val="56000"/>
                  </a:srgbClr>
                </a:gs>
                <a:gs pos="74000">
                  <a:srgbClr val="00B050"/>
                </a:gs>
                <a:gs pos="8300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 w="22225">
              <a:solidFill>
                <a:srgbClr val="00B05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814CF0-BF2B-404B-8BAD-44950AD1A4A1}"/>
                </a:ext>
              </a:extLst>
            </p:cNvPr>
            <p:cNvSpPr txBox="1"/>
            <p:nvPr/>
          </p:nvSpPr>
          <p:spPr>
            <a:xfrm>
              <a:off x="3364294" y="2292433"/>
              <a:ext cx="6369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আগরতলা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মামলার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আসামি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ছিলো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7F728F-AE2E-4E13-8836-346F9643E2A7}"/>
              </a:ext>
            </a:extLst>
          </p:cNvPr>
          <p:cNvGrpSpPr/>
          <p:nvPr/>
        </p:nvGrpSpPr>
        <p:grpSpPr>
          <a:xfrm>
            <a:off x="2211736" y="3244603"/>
            <a:ext cx="7521845" cy="647603"/>
            <a:chOff x="2211736" y="3244603"/>
            <a:chExt cx="7521845" cy="6476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9963EB-0CC1-4F77-84DE-CE12669D06CA}"/>
                </a:ext>
              </a:extLst>
            </p:cNvPr>
            <p:cNvSpPr/>
            <p:nvPr/>
          </p:nvSpPr>
          <p:spPr>
            <a:xfrm>
              <a:off x="2211736" y="3245874"/>
              <a:ext cx="7521845" cy="646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D050">
                    <a:lumMod val="70000"/>
                    <a:lumOff val="30000"/>
                    <a:alpha val="56000"/>
                  </a:srgbClr>
                </a:gs>
                <a:gs pos="74000">
                  <a:srgbClr val="00B050"/>
                </a:gs>
                <a:gs pos="8300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 w="22225">
              <a:solidFill>
                <a:srgbClr val="00B05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F917E3-A914-40A9-A5F9-583851BC259A}"/>
                </a:ext>
              </a:extLst>
            </p:cNvPr>
            <p:cNvSpPr txBox="1"/>
            <p:nvPr/>
          </p:nvSpPr>
          <p:spPr>
            <a:xfrm>
              <a:off x="3364295" y="3244603"/>
              <a:ext cx="5418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কারা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এগারো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দফা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মাঠে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9CB6D2-99EE-4BEE-82F4-AA552939EC76}"/>
              </a:ext>
            </a:extLst>
          </p:cNvPr>
          <p:cNvSpPr/>
          <p:nvPr/>
        </p:nvSpPr>
        <p:spPr>
          <a:xfrm>
            <a:off x="2418898" y="4067362"/>
            <a:ext cx="945396" cy="815167"/>
          </a:xfrm>
          <a:prstGeom prst="roundRect">
            <a:avLst>
              <a:gd name="adj" fmla="val 14563"/>
            </a:avLst>
          </a:prstGeom>
          <a:solidFill>
            <a:srgbClr val="00B050"/>
          </a:solidFill>
          <a:effectLst>
            <a:innerShdw blurRad="266700" dist="127000" dir="135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CF689E-F7B1-4284-A995-DD69C5E548D4}"/>
              </a:ext>
            </a:extLst>
          </p:cNvPr>
          <p:cNvGrpSpPr/>
          <p:nvPr/>
        </p:nvGrpSpPr>
        <p:grpSpPr>
          <a:xfrm>
            <a:off x="2211736" y="5226112"/>
            <a:ext cx="7521845" cy="656633"/>
            <a:chOff x="2211736" y="5226112"/>
            <a:chExt cx="7521845" cy="65663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018FB30-706D-4B29-9E56-E0A5A5F3F0E2}"/>
                </a:ext>
              </a:extLst>
            </p:cNvPr>
            <p:cNvSpPr/>
            <p:nvPr/>
          </p:nvSpPr>
          <p:spPr>
            <a:xfrm>
              <a:off x="2211736" y="5226112"/>
              <a:ext cx="7521845" cy="646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D050">
                    <a:lumMod val="70000"/>
                    <a:lumOff val="30000"/>
                    <a:alpha val="56000"/>
                  </a:srgbClr>
                </a:gs>
                <a:gs pos="74000">
                  <a:srgbClr val="00B050"/>
                </a:gs>
                <a:gs pos="8300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 w="22225">
              <a:solidFill>
                <a:srgbClr val="00B05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3A816C-BD7A-4EB5-9085-31F0AD9F9E9E}"/>
                </a:ext>
              </a:extLst>
            </p:cNvPr>
            <p:cNvSpPr txBox="1"/>
            <p:nvPr/>
          </p:nvSpPr>
          <p:spPr>
            <a:xfrm>
              <a:off x="3364293" y="5236414"/>
              <a:ext cx="452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আসাদ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শহীদ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E866D6-0D6E-417C-9A77-5CFD585AF259}"/>
              </a:ext>
            </a:extLst>
          </p:cNvPr>
          <p:cNvSpPr/>
          <p:nvPr/>
        </p:nvSpPr>
        <p:spPr>
          <a:xfrm>
            <a:off x="2418898" y="1122108"/>
            <a:ext cx="945396" cy="815167"/>
          </a:xfrm>
          <a:prstGeom prst="roundRect">
            <a:avLst>
              <a:gd name="adj" fmla="val 14563"/>
            </a:avLst>
          </a:prstGeom>
          <a:solidFill>
            <a:srgbClr val="00B050"/>
          </a:solidFill>
          <a:effectLst>
            <a:innerShdw blurRad="266700" dist="127000" dir="135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1344E8-BA1A-4543-8AB9-2D73892E637E}"/>
              </a:ext>
            </a:extLst>
          </p:cNvPr>
          <p:cNvSpPr/>
          <p:nvPr/>
        </p:nvSpPr>
        <p:spPr>
          <a:xfrm>
            <a:off x="2418898" y="3077039"/>
            <a:ext cx="945396" cy="815167"/>
          </a:xfrm>
          <a:prstGeom prst="roundRect">
            <a:avLst>
              <a:gd name="adj" fmla="val 14563"/>
            </a:avLst>
          </a:prstGeom>
          <a:solidFill>
            <a:srgbClr val="00B050"/>
          </a:solidFill>
          <a:effectLst>
            <a:innerShdw blurRad="266700" dist="127000" dir="135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9A164C-BD51-4513-8B17-D252B7914004}"/>
              </a:ext>
            </a:extLst>
          </p:cNvPr>
          <p:cNvSpPr/>
          <p:nvPr/>
        </p:nvSpPr>
        <p:spPr>
          <a:xfrm>
            <a:off x="2418898" y="2108500"/>
            <a:ext cx="945396" cy="815167"/>
          </a:xfrm>
          <a:prstGeom prst="roundRect">
            <a:avLst>
              <a:gd name="adj" fmla="val 14563"/>
            </a:avLst>
          </a:prstGeom>
          <a:solidFill>
            <a:srgbClr val="00B050"/>
          </a:solidFill>
          <a:effectLst>
            <a:innerShdw blurRad="266700" dist="127000" dir="135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91E9270-E2F5-48F8-8611-0444933E40C3}"/>
              </a:ext>
            </a:extLst>
          </p:cNvPr>
          <p:cNvSpPr/>
          <p:nvPr/>
        </p:nvSpPr>
        <p:spPr>
          <a:xfrm>
            <a:off x="2418898" y="5057277"/>
            <a:ext cx="945396" cy="815167"/>
          </a:xfrm>
          <a:prstGeom prst="roundRect">
            <a:avLst>
              <a:gd name="adj" fmla="val 14563"/>
            </a:avLst>
          </a:prstGeom>
          <a:solidFill>
            <a:srgbClr val="00B050"/>
          </a:solidFill>
          <a:effectLst>
            <a:innerShdw blurRad="266700" dist="127000" dir="135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5" grpId="0" animBg="1"/>
      <p:bldP spid="1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F64C113-4F1C-41EC-9819-1A76618F1ABB}"/>
              </a:ext>
            </a:extLst>
          </p:cNvPr>
          <p:cNvGrpSpPr/>
          <p:nvPr/>
        </p:nvGrpSpPr>
        <p:grpSpPr>
          <a:xfrm>
            <a:off x="1363524" y="5071514"/>
            <a:ext cx="7930486" cy="646332"/>
            <a:chOff x="1363524" y="5071514"/>
            <a:chExt cx="7930486" cy="64633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3F94BBB-5C13-433B-94F7-D4A9D94D4865}"/>
                </a:ext>
              </a:extLst>
            </p:cNvPr>
            <p:cNvSpPr/>
            <p:nvPr/>
          </p:nvSpPr>
          <p:spPr>
            <a:xfrm>
              <a:off x="1363524" y="5071514"/>
              <a:ext cx="7930486" cy="646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D050">
                    <a:lumMod val="70000"/>
                    <a:lumOff val="30000"/>
                    <a:alpha val="56000"/>
                  </a:srgbClr>
                </a:gs>
                <a:gs pos="74000">
                  <a:srgbClr val="00B050"/>
                </a:gs>
                <a:gs pos="8300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 w="22225">
              <a:solidFill>
                <a:srgbClr val="00B05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366843-BB70-4560-838C-191C1CDCD530}"/>
                </a:ext>
              </a:extLst>
            </p:cNvPr>
            <p:cNvSpPr txBox="1"/>
            <p:nvPr/>
          </p:nvSpPr>
          <p:spPr>
            <a:xfrm>
              <a:off x="2515630" y="5071515"/>
              <a:ext cx="6778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বাঙালীর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দাতা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84F89A-C561-46F0-BAE6-DEF6FC0DDD37}"/>
              </a:ext>
            </a:extLst>
          </p:cNvPr>
          <p:cNvGrpSpPr/>
          <p:nvPr/>
        </p:nvGrpSpPr>
        <p:grpSpPr>
          <a:xfrm>
            <a:off x="1363523" y="4127013"/>
            <a:ext cx="10275444" cy="664052"/>
            <a:chOff x="1363523" y="4127013"/>
            <a:chExt cx="10275444" cy="66405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47B6A62-0A5C-46C3-83B4-B2BCB11822A5}"/>
                </a:ext>
              </a:extLst>
            </p:cNvPr>
            <p:cNvSpPr/>
            <p:nvPr/>
          </p:nvSpPr>
          <p:spPr>
            <a:xfrm>
              <a:off x="1363523" y="4144733"/>
              <a:ext cx="10218293" cy="646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D050">
                    <a:lumMod val="70000"/>
                    <a:lumOff val="30000"/>
                    <a:alpha val="56000"/>
                  </a:srgbClr>
                </a:gs>
                <a:gs pos="74000">
                  <a:srgbClr val="00B050"/>
                </a:gs>
                <a:gs pos="8300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 w="22225">
              <a:solidFill>
                <a:srgbClr val="00B05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61F683-78D9-4C9C-9D7A-12A9F6DF66F3}"/>
                </a:ext>
              </a:extLst>
            </p:cNvPr>
            <p:cNvSpPr txBox="1"/>
            <p:nvPr/>
          </p:nvSpPr>
          <p:spPr>
            <a:xfrm>
              <a:off x="2515629" y="4127013"/>
              <a:ext cx="9123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১৯৭০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আওয়ামিলীগ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কতটি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D7AB4A-E139-469D-ADAB-7E352A7CF61E}"/>
              </a:ext>
            </a:extLst>
          </p:cNvPr>
          <p:cNvGrpSpPr/>
          <p:nvPr/>
        </p:nvGrpSpPr>
        <p:grpSpPr>
          <a:xfrm>
            <a:off x="1363524" y="3241083"/>
            <a:ext cx="9123337" cy="657932"/>
            <a:chOff x="1363524" y="3241083"/>
            <a:chExt cx="9123337" cy="65793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76ACA24-63D7-4DF1-B0E2-DC91FE05EE6E}"/>
                </a:ext>
              </a:extLst>
            </p:cNvPr>
            <p:cNvSpPr/>
            <p:nvPr/>
          </p:nvSpPr>
          <p:spPr>
            <a:xfrm>
              <a:off x="1363524" y="3241083"/>
              <a:ext cx="9123337" cy="646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D050">
                    <a:lumMod val="70000"/>
                    <a:lumOff val="30000"/>
                    <a:alpha val="56000"/>
                  </a:srgbClr>
                </a:gs>
                <a:gs pos="74000">
                  <a:srgbClr val="00B050"/>
                </a:gs>
                <a:gs pos="8300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 w="22225">
              <a:solidFill>
                <a:srgbClr val="00B05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5CF5C3-A9AF-4C20-9995-CD05878D8A77}"/>
                </a:ext>
              </a:extLst>
            </p:cNvPr>
            <p:cNvSpPr txBox="1"/>
            <p:nvPr/>
          </p:nvSpPr>
          <p:spPr>
            <a:xfrm>
              <a:off x="2515629" y="3252684"/>
              <a:ext cx="79454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জতীয়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পরিষদের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কতটি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ছিলো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F1243-D13D-4F46-8CA1-1B9E7FE9DAB0}"/>
              </a:ext>
            </a:extLst>
          </p:cNvPr>
          <p:cNvGrpSpPr/>
          <p:nvPr/>
        </p:nvGrpSpPr>
        <p:grpSpPr>
          <a:xfrm>
            <a:off x="1363525" y="2295182"/>
            <a:ext cx="7930484" cy="646332"/>
            <a:chOff x="1363525" y="2295182"/>
            <a:chExt cx="7930484" cy="6463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62B1ACA-C1DA-4DA0-8545-04CD2D48FC92}"/>
                </a:ext>
              </a:extLst>
            </p:cNvPr>
            <p:cNvSpPr/>
            <p:nvPr/>
          </p:nvSpPr>
          <p:spPr>
            <a:xfrm>
              <a:off x="1363525" y="2295182"/>
              <a:ext cx="7930484" cy="646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D050">
                    <a:lumMod val="70000"/>
                    <a:lumOff val="30000"/>
                    <a:alpha val="56000"/>
                  </a:srgbClr>
                </a:gs>
                <a:gs pos="74000">
                  <a:srgbClr val="00B050"/>
                </a:gs>
                <a:gs pos="8300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 w="22225">
              <a:solidFill>
                <a:srgbClr val="00B05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AD3055-961C-4F8C-B227-8848B76D6F40}"/>
                </a:ext>
              </a:extLst>
            </p:cNvPr>
            <p:cNvSpPr txBox="1"/>
            <p:nvPr/>
          </p:nvSpPr>
          <p:spPr>
            <a:xfrm>
              <a:off x="2515629" y="2295183"/>
              <a:ext cx="6473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জেনারেল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আইয়ুব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পদত্যাগ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55BEB2-0557-4FB2-AEB7-5BD4AC8E92DA}"/>
              </a:ext>
            </a:extLst>
          </p:cNvPr>
          <p:cNvSpPr txBox="1"/>
          <p:nvPr/>
        </p:nvSpPr>
        <p:spPr>
          <a:xfrm>
            <a:off x="2707037" y="337509"/>
            <a:ext cx="6777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26CE14-DC0E-4674-AAE7-64B2CB0852F8}"/>
              </a:ext>
            </a:extLst>
          </p:cNvPr>
          <p:cNvGrpSpPr/>
          <p:nvPr/>
        </p:nvGrpSpPr>
        <p:grpSpPr>
          <a:xfrm>
            <a:off x="1363525" y="1349280"/>
            <a:ext cx="7930484" cy="676983"/>
            <a:chOff x="1363525" y="1349280"/>
            <a:chExt cx="7930484" cy="67698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8ECEE33-5CE4-4A3B-9208-B32963AA6779}"/>
                </a:ext>
              </a:extLst>
            </p:cNvPr>
            <p:cNvSpPr/>
            <p:nvPr/>
          </p:nvSpPr>
          <p:spPr>
            <a:xfrm>
              <a:off x="1363525" y="1349280"/>
              <a:ext cx="7930484" cy="646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D050">
                    <a:lumMod val="70000"/>
                    <a:lumOff val="30000"/>
                    <a:alpha val="56000"/>
                  </a:srgbClr>
                </a:gs>
                <a:gs pos="74000">
                  <a:srgbClr val="00B050"/>
                </a:gs>
                <a:gs pos="8300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 w="22225">
              <a:solidFill>
                <a:srgbClr val="00B05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62888-5B06-46E9-B3AC-A81C9A47B2A8}"/>
                </a:ext>
              </a:extLst>
            </p:cNvPr>
            <p:cNvSpPr txBox="1"/>
            <p:nvPr/>
          </p:nvSpPr>
          <p:spPr>
            <a:xfrm>
              <a:off x="2516083" y="1379932"/>
              <a:ext cx="6777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সার্জেন্ট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জহুরুল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হককে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কোথায়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হত্যা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496C47-B52F-4AF2-9E08-3E2ACE13CF87}"/>
              </a:ext>
            </a:extLst>
          </p:cNvPr>
          <p:cNvSpPr/>
          <p:nvPr/>
        </p:nvSpPr>
        <p:spPr>
          <a:xfrm>
            <a:off x="1570687" y="2126347"/>
            <a:ext cx="945396" cy="815167"/>
          </a:xfrm>
          <a:prstGeom prst="roundRect">
            <a:avLst>
              <a:gd name="adj" fmla="val 14563"/>
            </a:avLst>
          </a:prstGeom>
          <a:solidFill>
            <a:srgbClr val="00B050"/>
          </a:solidFill>
          <a:effectLst>
            <a:innerShdw blurRad="266700" dist="127000" dir="135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FCD299-C76B-4637-A1FF-6F053A3C14FC}"/>
              </a:ext>
            </a:extLst>
          </p:cNvPr>
          <p:cNvSpPr/>
          <p:nvPr/>
        </p:nvSpPr>
        <p:spPr>
          <a:xfrm>
            <a:off x="1570687" y="3072248"/>
            <a:ext cx="945396" cy="815167"/>
          </a:xfrm>
          <a:prstGeom prst="roundRect">
            <a:avLst>
              <a:gd name="adj" fmla="val 14563"/>
            </a:avLst>
          </a:prstGeom>
          <a:solidFill>
            <a:srgbClr val="00B050"/>
          </a:solidFill>
          <a:effectLst>
            <a:innerShdw blurRad="266700" dist="127000" dir="135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A7718C-787C-4EAA-820F-AA6BAEC619B2}"/>
              </a:ext>
            </a:extLst>
          </p:cNvPr>
          <p:cNvSpPr/>
          <p:nvPr/>
        </p:nvSpPr>
        <p:spPr>
          <a:xfrm>
            <a:off x="1570687" y="3975898"/>
            <a:ext cx="945396" cy="815167"/>
          </a:xfrm>
          <a:prstGeom prst="roundRect">
            <a:avLst>
              <a:gd name="adj" fmla="val 14563"/>
            </a:avLst>
          </a:prstGeom>
          <a:solidFill>
            <a:srgbClr val="00B050"/>
          </a:solidFill>
          <a:effectLst>
            <a:innerShdw blurRad="266700" dist="127000" dir="135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D0222D-CEAC-44A1-82D5-30F0F05A58E7}"/>
              </a:ext>
            </a:extLst>
          </p:cNvPr>
          <p:cNvSpPr/>
          <p:nvPr/>
        </p:nvSpPr>
        <p:spPr>
          <a:xfrm>
            <a:off x="1570687" y="4902679"/>
            <a:ext cx="945396" cy="815167"/>
          </a:xfrm>
          <a:prstGeom prst="roundRect">
            <a:avLst>
              <a:gd name="adj" fmla="val 14563"/>
            </a:avLst>
          </a:prstGeom>
          <a:solidFill>
            <a:srgbClr val="00B050"/>
          </a:solidFill>
          <a:effectLst>
            <a:innerShdw blurRad="266700" dist="127000" dir="135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55B176-16B4-41AE-BE17-3689CE014F4A}"/>
              </a:ext>
            </a:extLst>
          </p:cNvPr>
          <p:cNvSpPr/>
          <p:nvPr/>
        </p:nvSpPr>
        <p:spPr>
          <a:xfrm>
            <a:off x="1570687" y="1180445"/>
            <a:ext cx="945396" cy="815167"/>
          </a:xfrm>
          <a:prstGeom prst="roundRect">
            <a:avLst>
              <a:gd name="adj" fmla="val 14563"/>
            </a:avLst>
          </a:prstGeom>
          <a:solidFill>
            <a:srgbClr val="00B050"/>
          </a:solidFill>
          <a:effectLst>
            <a:innerShdw blurRad="266700" dist="127000" dir="13500000">
              <a:prstClr val="black">
                <a:alpha val="9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24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আগরতলা ষড়যন্ত্র মামলা এবং ১৯৬৯ সালের গণ-অভ্যুত্থান,লায়ন নবাব হোসেন মুন্না,">
            <a:extLst>
              <a:ext uri="{FF2B5EF4-FFF2-40B4-BE49-F238E27FC236}">
                <a16:creationId xmlns:a16="http://schemas.microsoft.com/office/drawing/2014/main" id="{21BE37EE-0BD0-4E7F-959E-F44FCA68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17" y="1425415"/>
            <a:ext cx="10063566" cy="4518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52288F-D659-45CB-BD52-0F0F536D0CB5}"/>
              </a:ext>
            </a:extLst>
          </p:cNvPr>
          <p:cNvSpPr txBox="1"/>
          <p:nvPr/>
        </p:nvSpPr>
        <p:spPr>
          <a:xfrm>
            <a:off x="4016644" y="294039"/>
            <a:ext cx="4158712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spc="50" dirty="0" err="1">
                <a:ln w="0"/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innerShdw blurRad="101600" dist="38100" dir="5820000">
                    <a:srgbClr val="000000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spc="50" dirty="0">
                <a:ln w="0"/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innerShdw blurRad="101600" dist="38100" dir="5820000">
                    <a:srgbClr val="000000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09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ছয় দফা | 613124 | কালের কণ্ঠ | kalerkantho">
            <a:extLst>
              <a:ext uri="{FF2B5EF4-FFF2-40B4-BE49-F238E27FC236}">
                <a16:creationId xmlns:a16="http://schemas.microsoft.com/office/drawing/2014/main" id="{4CCA7C5E-AF58-4AF0-91AF-2A830D82E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6541"/>
          <a:stretch/>
        </p:blipFill>
        <p:spPr bwMode="auto">
          <a:xfrm>
            <a:off x="6358443" y="1825746"/>
            <a:ext cx="4638262" cy="323668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ছয় দফা: শহীদের রক্তে লেখা | তোফায়েল আহমেদ - banglanews24.com">
            <a:extLst>
              <a:ext uri="{FF2B5EF4-FFF2-40B4-BE49-F238E27FC236}">
                <a16:creationId xmlns:a16="http://schemas.microsoft.com/office/drawing/2014/main" id="{1FAB74B2-2DE7-4F21-AC4B-CFC10456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58" y="1825746"/>
            <a:ext cx="4638262" cy="323668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D7B6B-E017-4B27-A132-27EA338A2611}"/>
              </a:ext>
            </a:extLst>
          </p:cNvPr>
          <p:cNvSpPr txBox="1"/>
          <p:nvPr/>
        </p:nvSpPr>
        <p:spPr>
          <a:xfrm>
            <a:off x="1701485" y="379196"/>
            <a:ext cx="7984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আন্দোলনকারীদের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D13EF-FB04-4F6E-93B5-4196A4A27699}"/>
              </a:ext>
            </a:extLst>
          </p:cNvPr>
          <p:cNvSpPr txBox="1"/>
          <p:nvPr/>
        </p:nvSpPr>
        <p:spPr>
          <a:xfrm>
            <a:off x="3312390" y="5217414"/>
            <a:ext cx="556722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3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বঙ্গবন্ধু ও প্রধানমন্ত্রীর কটূক্তিকারীকে গ্রেপ্তার">
            <a:extLst>
              <a:ext uri="{FF2B5EF4-FFF2-40B4-BE49-F238E27FC236}">
                <a16:creationId xmlns:a16="http://schemas.microsoft.com/office/drawing/2014/main" id="{11068DCC-B780-46FF-A316-1AB99186F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5" y="1719063"/>
            <a:ext cx="4891313" cy="324482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বঙ্গবন্ধুর স্বদেশ প্রত্যাবর্তন দিবস আজ">
            <a:extLst>
              <a:ext uri="{FF2B5EF4-FFF2-40B4-BE49-F238E27FC236}">
                <a16:creationId xmlns:a16="http://schemas.microsoft.com/office/drawing/2014/main" id="{C110D5B3-DAA2-4BF8-9CD0-576F1C7A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2" y="1719063"/>
            <a:ext cx="4891314" cy="324482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09F484-FC2F-4206-AC6F-4E76B57282BD}"/>
              </a:ext>
            </a:extLst>
          </p:cNvPr>
          <p:cNvSpPr txBox="1"/>
          <p:nvPr/>
        </p:nvSpPr>
        <p:spPr>
          <a:xfrm>
            <a:off x="1467173" y="697422"/>
            <a:ext cx="925765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আসামী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56CCB-4639-4D86-B1F2-0E99A997D259}"/>
              </a:ext>
            </a:extLst>
          </p:cNvPr>
          <p:cNvSpPr txBox="1"/>
          <p:nvPr/>
        </p:nvSpPr>
        <p:spPr>
          <a:xfrm>
            <a:off x="3931403" y="5216086"/>
            <a:ext cx="4329194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7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ঊনসত্তরের গণঅভ্যুত্থান | আমাদের কথা বিডি ডটকম">
            <a:extLst>
              <a:ext uri="{FF2B5EF4-FFF2-40B4-BE49-F238E27FC236}">
                <a16:creationId xmlns:a16="http://schemas.microsoft.com/office/drawing/2014/main" id="{4EF6D24F-8E7B-4589-B726-0004D7E0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12" y="1712687"/>
            <a:ext cx="4861788" cy="318477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১৯৭০'র নির্বাচন এবং বঙ্গবন্ধুর স্বাধীনতার ডাক">
            <a:extLst>
              <a:ext uri="{FF2B5EF4-FFF2-40B4-BE49-F238E27FC236}">
                <a16:creationId xmlns:a16="http://schemas.microsoft.com/office/drawing/2014/main" id="{1B8A5226-5784-48BA-9EAA-B421BC22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25" y="1712686"/>
            <a:ext cx="4861788" cy="318477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46FA5-6B2C-4BE5-8360-C8B43DF8B188}"/>
              </a:ext>
            </a:extLst>
          </p:cNvPr>
          <p:cNvSpPr txBox="1"/>
          <p:nvPr/>
        </p:nvSpPr>
        <p:spPr>
          <a:xfrm>
            <a:off x="1467173" y="697422"/>
            <a:ext cx="925765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68139-19B1-47DC-B313-09650B410C7C}"/>
              </a:ext>
            </a:extLst>
          </p:cNvPr>
          <p:cNvSpPr txBox="1"/>
          <p:nvPr/>
        </p:nvSpPr>
        <p:spPr>
          <a:xfrm>
            <a:off x="4520339" y="5216086"/>
            <a:ext cx="3151322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2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DF9EE6-7919-42E7-9D68-6023E86543E4}"/>
              </a:ext>
            </a:extLst>
          </p:cNvPr>
          <p:cNvSpPr/>
          <p:nvPr/>
        </p:nvSpPr>
        <p:spPr>
          <a:xfrm>
            <a:off x="1358685" y="3148445"/>
            <a:ext cx="9474630" cy="2058694"/>
          </a:xfrm>
          <a:prstGeom prst="rect">
            <a:avLst/>
          </a:prstGeom>
          <a:pattFill prst="pct4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3B83E-7594-4053-80DD-0BACEC031EB5}"/>
              </a:ext>
            </a:extLst>
          </p:cNvPr>
          <p:cNvSpPr/>
          <p:nvPr/>
        </p:nvSpPr>
        <p:spPr>
          <a:xfrm>
            <a:off x="2300391" y="1577098"/>
            <a:ext cx="7374242" cy="1163188"/>
          </a:xfrm>
          <a:prstGeom prst="rect">
            <a:avLst/>
          </a:prstGeom>
          <a:pattFill prst="pct4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37DB1-2F33-4E8B-8738-FE6CEC522214}"/>
              </a:ext>
            </a:extLst>
          </p:cNvPr>
          <p:cNvSpPr txBox="1"/>
          <p:nvPr/>
        </p:nvSpPr>
        <p:spPr>
          <a:xfrm>
            <a:off x="2460541" y="1650861"/>
            <a:ext cx="7053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871C7-BDC6-4442-9409-E4944D59ED8B}"/>
              </a:ext>
            </a:extLst>
          </p:cNvPr>
          <p:cNvSpPr txBox="1"/>
          <p:nvPr/>
        </p:nvSpPr>
        <p:spPr>
          <a:xfrm>
            <a:off x="1358685" y="3208296"/>
            <a:ext cx="9474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4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680825-7249-4E39-A4DC-A8169B6E23E8}"/>
              </a:ext>
            </a:extLst>
          </p:cNvPr>
          <p:cNvSpPr/>
          <p:nvPr/>
        </p:nvSpPr>
        <p:spPr>
          <a:xfrm>
            <a:off x="3985033" y="2197807"/>
            <a:ext cx="5625886" cy="852408"/>
          </a:xfrm>
          <a:custGeom>
            <a:avLst/>
            <a:gdLst>
              <a:gd name="connsiteX0" fmla="*/ 0 w 5625886"/>
              <a:gd name="connsiteY0" fmla="*/ 0 h 852408"/>
              <a:gd name="connsiteX1" fmla="*/ 5199682 w 5625886"/>
              <a:gd name="connsiteY1" fmla="*/ 0 h 852408"/>
              <a:gd name="connsiteX2" fmla="*/ 5625886 w 5625886"/>
              <a:gd name="connsiteY2" fmla="*/ 426204 h 852408"/>
              <a:gd name="connsiteX3" fmla="*/ 5625885 w 5625886"/>
              <a:gd name="connsiteY3" fmla="*/ 426204 h 852408"/>
              <a:gd name="connsiteX4" fmla="*/ 5199681 w 5625886"/>
              <a:gd name="connsiteY4" fmla="*/ 852408 h 852408"/>
              <a:gd name="connsiteX5" fmla="*/ 0 w 5625886"/>
              <a:gd name="connsiteY5" fmla="*/ 852407 h 852408"/>
              <a:gd name="connsiteX6" fmla="*/ 0 w 5625886"/>
              <a:gd name="connsiteY6" fmla="*/ 0 h 85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886" h="852408">
                <a:moveTo>
                  <a:pt x="0" y="0"/>
                </a:moveTo>
                <a:lnTo>
                  <a:pt x="5199682" y="0"/>
                </a:lnTo>
                <a:cubicBezTo>
                  <a:pt x="5435068" y="0"/>
                  <a:pt x="5625886" y="190818"/>
                  <a:pt x="5625886" y="426204"/>
                </a:cubicBezTo>
                <a:lnTo>
                  <a:pt x="5625885" y="426204"/>
                </a:lnTo>
                <a:cubicBezTo>
                  <a:pt x="5625885" y="661590"/>
                  <a:pt x="5435067" y="852408"/>
                  <a:pt x="5199681" y="852408"/>
                </a:cubicBezTo>
                <a:lnTo>
                  <a:pt x="0" y="85240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5078C0-11BB-4185-B9BB-F080A62C4235}"/>
              </a:ext>
            </a:extLst>
          </p:cNvPr>
          <p:cNvSpPr/>
          <p:nvPr/>
        </p:nvSpPr>
        <p:spPr>
          <a:xfrm>
            <a:off x="3018972" y="2197807"/>
            <a:ext cx="904068" cy="8524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17145E-2170-4ED4-AB75-B5387981078C}"/>
              </a:ext>
            </a:extLst>
          </p:cNvPr>
          <p:cNvSpPr txBox="1"/>
          <p:nvPr/>
        </p:nvSpPr>
        <p:spPr>
          <a:xfrm rot="16200000">
            <a:off x="-112638" y="3050863"/>
            <a:ext cx="461554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B3447-CAC3-45FC-B263-017733DAF88F}"/>
              </a:ext>
            </a:extLst>
          </p:cNvPr>
          <p:cNvSpPr txBox="1"/>
          <p:nvPr/>
        </p:nvSpPr>
        <p:spPr>
          <a:xfrm>
            <a:off x="3541486" y="1020090"/>
            <a:ext cx="5109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 অর্জন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D03A18-4857-4DDA-AA55-F274DE984D62}"/>
              </a:ext>
            </a:extLst>
          </p:cNvPr>
          <p:cNvSpPr/>
          <p:nvPr/>
        </p:nvSpPr>
        <p:spPr>
          <a:xfrm>
            <a:off x="3985033" y="3286379"/>
            <a:ext cx="5625886" cy="852408"/>
          </a:xfrm>
          <a:custGeom>
            <a:avLst/>
            <a:gdLst>
              <a:gd name="connsiteX0" fmla="*/ 0 w 5625886"/>
              <a:gd name="connsiteY0" fmla="*/ 0 h 852408"/>
              <a:gd name="connsiteX1" fmla="*/ 5199682 w 5625886"/>
              <a:gd name="connsiteY1" fmla="*/ 0 h 852408"/>
              <a:gd name="connsiteX2" fmla="*/ 5625886 w 5625886"/>
              <a:gd name="connsiteY2" fmla="*/ 426204 h 852408"/>
              <a:gd name="connsiteX3" fmla="*/ 5625885 w 5625886"/>
              <a:gd name="connsiteY3" fmla="*/ 426204 h 852408"/>
              <a:gd name="connsiteX4" fmla="*/ 5199681 w 5625886"/>
              <a:gd name="connsiteY4" fmla="*/ 852408 h 852408"/>
              <a:gd name="connsiteX5" fmla="*/ 0 w 5625886"/>
              <a:gd name="connsiteY5" fmla="*/ 852407 h 852408"/>
              <a:gd name="connsiteX6" fmla="*/ 0 w 5625886"/>
              <a:gd name="connsiteY6" fmla="*/ 0 h 85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886" h="852408">
                <a:moveTo>
                  <a:pt x="0" y="0"/>
                </a:moveTo>
                <a:lnTo>
                  <a:pt x="5199682" y="0"/>
                </a:lnTo>
                <a:cubicBezTo>
                  <a:pt x="5435068" y="0"/>
                  <a:pt x="5625886" y="190818"/>
                  <a:pt x="5625886" y="426204"/>
                </a:cubicBezTo>
                <a:lnTo>
                  <a:pt x="5625885" y="426204"/>
                </a:lnTo>
                <a:cubicBezTo>
                  <a:pt x="5625885" y="661590"/>
                  <a:pt x="5435067" y="852408"/>
                  <a:pt x="5199681" y="852408"/>
                </a:cubicBezTo>
                <a:lnTo>
                  <a:pt x="0" y="85240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উনসত্তরের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53DC5-D88B-4869-90D3-A82567934619}"/>
              </a:ext>
            </a:extLst>
          </p:cNvPr>
          <p:cNvSpPr/>
          <p:nvPr/>
        </p:nvSpPr>
        <p:spPr>
          <a:xfrm>
            <a:off x="3018972" y="3286379"/>
            <a:ext cx="904068" cy="8524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478C687-8B1A-4F9E-BD61-41415E6831E5}"/>
              </a:ext>
            </a:extLst>
          </p:cNvPr>
          <p:cNvSpPr/>
          <p:nvPr/>
        </p:nvSpPr>
        <p:spPr>
          <a:xfrm>
            <a:off x="3985033" y="4374951"/>
            <a:ext cx="5625886" cy="852408"/>
          </a:xfrm>
          <a:custGeom>
            <a:avLst/>
            <a:gdLst>
              <a:gd name="connsiteX0" fmla="*/ 0 w 5625886"/>
              <a:gd name="connsiteY0" fmla="*/ 0 h 852408"/>
              <a:gd name="connsiteX1" fmla="*/ 5199682 w 5625886"/>
              <a:gd name="connsiteY1" fmla="*/ 0 h 852408"/>
              <a:gd name="connsiteX2" fmla="*/ 5625886 w 5625886"/>
              <a:gd name="connsiteY2" fmla="*/ 426204 h 852408"/>
              <a:gd name="connsiteX3" fmla="*/ 5625885 w 5625886"/>
              <a:gd name="connsiteY3" fmla="*/ 426204 h 852408"/>
              <a:gd name="connsiteX4" fmla="*/ 5199681 w 5625886"/>
              <a:gd name="connsiteY4" fmla="*/ 852408 h 852408"/>
              <a:gd name="connsiteX5" fmla="*/ 0 w 5625886"/>
              <a:gd name="connsiteY5" fmla="*/ 852407 h 852408"/>
              <a:gd name="connsiteX6" fmla="*/ 0 w 5625886"/>
              <a:gd name="connsiteY6" fmla="*/ 0 h 85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886" h="852408">
                <a:moveTo>
                  <a:pt x="0" y="0"/>
                </a:moveTo>
                <a:lnTo>
                  <a:pt x="5199682" y="0"/>
                </a:lnTo>
                <a:cubicBezTo>
                  <a:pt x="5435068" y="0"/>
                  <a:pt x="5625886" y="190818"/>
                  <a:pt x="5625886" y="426204"/>
                </a:cubicBezTo>
                <a:lnTo>
                  <a:pt x="5625885" y="426204"/>
                </a:lnTo>
                <a:cubicBezTo>
                  <a:pt x="5625885" y="661590"/>
                  <a:pt x="5435067" y="852408"/>
                  <a:pt x="5199681" y="852408"/>
                </a:cubicBezTo>
                <a:lnTo>
                  <a:pt x="0" y="85240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E4920A-53EE-49A9-B9FA-22D6AD21E96B}"/>
              </a:ext>
            </a:extLst>
          </p:cNvPr>
          <p:cNvSpPr/>
          <p:nvPr/>
        </p:nvSpPr>
        <p:spPr>
          <a:xfrm>
            <a:off x="3018972" y="4374951"/>
            <a:ext cx="904068" cy="8524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1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ident of Pakistan Muhammad Ayub Khan (1907-74)">
            <a:extLst>
              <a:ext uri="{FF2B5EF4-FFF2-40B4-BE49-F238E27FC236}">
                <a16:creationId xmlns:a16="http://schemas.microsoft.com/office/drawing/2014/main" id="{A514CCA8-4FDE-485F-8448-BE98D9EF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3875" y="1483641"/>
            <a:ext cx="2567553" cy="3037163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779927A-A267-4552-B404-E837C4ED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74" y="1483641"/>
            <a:ext cx="2567553" cy="3037163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78C23A-9AD1-407F-A77D-3A97EF958A93}"/>
              </a:ext>
            </a:extLst>
          </p:cNvPr>
          <p:cNvSpPr txBox="1"/>
          <p:nvPr/>
        </p:nvSpPr>
        <p:spPr>
          <a:xfrm>
            <a:off x="1485254" y="4696128"/>
            <a:ext cx="922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আইয়ুব-মোনায়েম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দফাকে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নস্যা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9AF67-98A6-40DE-BB0B-1FB891FCCA77}"/>
              </a:ext>
            </a:extLst>
          </p:cNvPr>
          <p:cNvSpPr txBox="1"/>
          <p:nvPr/>
        </p:nvSpPr>
        <p:spPr>
          <a:xfrm>
            <a:off x="2291166" y="486131"/>
            <a:ext cx="760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আগরতলা ষড়যন্ত্র মামলা | সংগ্রামের নোটবুক">
            <a:extLst>
              <a:ext uri="{FF2B5EF4-FFF2-40B4-BE49-F238E27FC236}">
                <a16:creationId xmlns:a16="http://schemas.microsoft.com/office/drawing/2014/main" id="{4C88EC88-7170-4A68-8A9F-06EB0C38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8" y="1270861"/>
            <a:ext cx="6194169" cy="28597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তথ্য অনুসন্ধান - *আগরতলা ষড়যন্ত্র মামলা কী নামে দায়ের করা... | Facebook">
            <a:extLst>
              <a:ext uri="{FF2B5EF4-FFF2-40B4-BE49-F238E27FC236}">
                <a16:creationId xmlns:a16="http://schemas.microsoft.com/office/drawing/2014/main" id="{5CEA2A91-4FB7-4471-B51A-A2C8D4F46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19" y="1270861"/>
            <a:ext cx="4401533" cy="43472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4D768D-C8F1-4CA2-8DDF-449F44DA3FB9}"/>
              </a:ext>
            </a:extLst>
          </p:cNvPr>
          <p:cNvSpPr txBox="1"/>
          <p:nvPr/>
        </p:nvSpPr>
        <p:spPr>
          <a:xfrm>
            <a:off x="661248" y="4130610"/>
            <a:ext cx="619416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b="0" i="0" dirty="0">
                <a:solidFill>
                  <a:srgbClr val="3D3D3D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১৯৬৮ সালের জানুয়ারিতে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আসামি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b="0" i="0" dirty="0">
                <a:solidFill>
                  <a:srgbClr val="3D3D3D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রাষ্ট্রদ্রোহিতার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36F7E-6549-46BB-BA35-E169892FF0B2}"/>
              </a:ext>
            </a:extLst>
          </p:cNvPr>
          <p:cNvSpPr txBox="1"/>
          <p:nvPr/>
        </p:nvSpPr>
        <p:spPr>
          <a:xfrm>
            <a:off x="2071607" y="316538"/>
            <a:ext cx="80487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আসামি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4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624</Words>
  <Application>Microsoft Office PowerPoint</Application>
  <PresentationFormat>Widescreen</PresentationFormat>
  <Paragraphs>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Oxygen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Achintya Mondal</cp:lastModifiedBy>
  <cp:revision>196</cp:revision>
  <dcterms:created xsi:type="dcterms:W3CDTF">2020-10-03T10:15:47Z</dcterms:created>
  <dcterms:modified xsi:type="dcterms:W3CDTF">2020-10-28T13:26:30Z</dcterms:modified>
</cp:coreProperties>
</file>