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91" r:id="rId3"/>
    <p:sldId id="289" r:id="rId4"/>
    <p:sldId id="284" r:id="rId5"/>
    <p:sldId id="274" r:id="rId6"/>
    <p:sldId id="280" r:id="rId7"/>
    <p:sldId id="259" r:id="rId8"/>
    <p:sldId id="281" r:id="rId9"/>
    <p:sldId id="282" r:id="rId10"/>
    <p:sldId id="283" r:id="rId11"/>
    <p:sldId id="261" r:id="rId12"/>
    <p:sldId id="262" r:id="rId13"/>
    <p:sldId id="263" r:id="rId14"/>
    <p:sldId id="264" r:id="rId15"/>
    <p:sldId id="287" r:id="rId16"/>
    <p:sldId id="267" r:id="rId17"/>
    <p:sldId id="288" r:id="rId18"/>
    <p:sldId id="269" r:id="rId19"/>
    <p:sldId id="272" r:id="rId20"/>
    <p:sldId id="277" r:id="rId21"/>
    <p:sldId id="278" r:id="rId22"/>
    <p:sldId id="279" r:id="rId2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7E0000"/>
    <a:srgbClr val="1B1714"/>
    <a:srgbClr val="7A5447"/>
    <a:srgbClr val="634945"/>
    <a:srgbClr val="ECBC8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 হিসেবে দেওয়া যেতে পারে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বোর্ড ব্যবহার করা যেতে পারে ।আপনি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বোর্ড ব্যবহার করা যেতে পারে ।আপনি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20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9955026">
            <a:off x="4175950" y="2923991"/>
            <a:ext cx="7570092" cy="2678801"/>
          </a:xfrm>
          <a:prstGeom prst="rect">
            <a:avLst/>
          </a:prstGeom>
        </p:spPr>
        <p:txBody>
          <a:bodyPr vert="horz" lIns="109728" tIns="54864" rIns="109728" bIns="54864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64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864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64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864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64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687422" y="4382436"/>
            <a:ext cx="9035399" cy="24080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" name="Rectangle 1"/>
          <p:cNvSpPr/>
          <p:nvPr/>
        </p:nvSpPr>
        <p:spPr>
          <a:xfrm>
            <a:off x="1931674" y="2048398"/>
            <a:ext cx="10681331" cy="822960"/>
          </a:xfrm>
          <a:prstGeom prst="rect">
            <a:avLst/>
          </a:prstGeom>
          <a:noFill/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3" name="TextBox 2"/>
          <p:cNvSpPr txBox="1"/>
          <p:nvPr/>
        </p:nvSpPr>
        <p:spPr>
          <a:xfrm>
            <a:off x="2137417" y="2023110"/>
            <a:ext cx="10287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387" y="2063936"/>
            <a:ext cx="10972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6905" y="2027182"/>
            <a:ext cx="10972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5227" y="2023109"/>
            <a:ext cx="10972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025" y="2040253"/>
            <a:ext cx="10972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 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4809" y="2061468"/>
            <a:ext cx="10972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639" y="2061464"/>
            <a:ext cx="10972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5387" y="2074543"/>
            <a:ext cx="10115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৬৪,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1195" y="2048397"/>
            <a:ext cx="1217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১০০,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7023" y="2074543"/>
            <a:ext cx="1217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১০৯,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5344" y="2095760"/>
            <a:ext cx="1217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0818" y="3549016"/>
            <a:ext cx="22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4670" y="849466"/>
            <a:ext cx="917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থেকে বর্গ</a:t>
            </a:r>
            <a:r>
              <a:rPr lang="en-US" sz="480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খুজে বের কর  </a:t>
            </a:r>
            <a:endParaRPr lang="en-US" sz="480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501 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07 0.3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1684 0.3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875 0.3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132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9566 0.3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9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5646"/>
              </p:ext>
            </p:extLst>
          </p:nvPr>
        </p:nvGraphicFramePr>
        <p:xfrm>
          <a:off x="5827016" y="68578"/>
          <a:ext cx="6888860" cy="8092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183004"/>
                <a:gridCol w="1854865"/>
                <a:gridCol w="493999"/>
                <a:gridCol w="1234440"/>
                <a:gridCol w="2122552"/>
              </a:tblGrid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bn-BD" sz="3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rowSpan="11">
                  <a:txBody>
                    <a:bodyPr/>
                    <a:lstStyle/>
                    <a:p>
                      <a:pPr algn="ctr"/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121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169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196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225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256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289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324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361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3567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</a:t>
                      </a:r>
                      <a:endParaRPr lang="en-US" sz="3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40960" y="788669"/>
            <a:ext cx="445769" cy="7372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4" name="Oval 3"/>
          <p:cNvSpPr/>
          <p:nvPr/>
        </p:nvSpPr>
        <p:spPr>
          <a:xfrm>
            <a:off x="11738610" y="805816"/>
            <a:ext cx="291466" cy="7372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5" name="Oval 4"/>
          <p:cNvSpPr/>
          <p:nvPr/>
        </p:nvSpPr>
        <p:spPr>
          <a:xfrm>
            <a:off x="7889564" y="6703698"/>
            <a:ext cx="308610" cy="7372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6" name="Oval 5"/>
          <p:cNvSpPr/>
          <p:nvPr/>
        </p:nvSpPr>
        <p:spPr>
          <a:xfrm>
            <a:off x="11790046" y="6652262"/>
            <a:ext cx="222884" cy="7372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7" name="Oval 6"/>
          <p:cNvSpPr/>
          <p:nvPr/>
        </p:nvSpPr>
        <p:spPr>
          <a:xfrm>
            <a:off x="7658106" y="1543052"/>
            <a:ext cx="445769" cy="737236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8" name="Oval 7"/>
          <p:cNvSpPr/>
          <p:nvPr/>
        </p:nvSpPr>
        <p:spPr>
          <a:xfrm>
            <a:off x="11704319" y="1525906"/>
            <a:ext cx="257174" cy="737236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9" name="Oval 8"/>
          <p:cNvSpPr/>
          <p:nvPr/>
        </p:nvSpPr>
        <p:spPr>
          <a:xfrm>
            <a:off x="7675253" y="2280286"/>
            <a:ext cx="445769" cy="7372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0" name="Oval 9"/>
          <p:cNvSpPr/>
          <p:nvPr/>
        </p:nvSpPr>
        <p:spPr>
          <a:xfrm>
            <a:off x="11721465" y="2280286"/>
            <a:ext cx="257174" cy="7372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1" name="Oval 10"/>
          <p:cNvSpPr/>
          <p:nvPr/>
        </p:nvSpPr>
        <p:spPr>
          <a:xfrm>
            <a:off x="7898137" y="3000376"/>
            <a:ext cx="257174" cy="73723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2" name="Oval 11"/>
          <p:cNvSpPr/>
          <p:nvPr/>
        </p:nvSpPr>
        <p:spPr>
          <a:xfrm>
            <a:off x="11721465" y="3000376"/>
            <a:ext cx="257174" cy="73723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3" name="Oval 12"/>
          <p:cNvSpPr/>
          <p:nvPr/>
        </p:nvSpPr>
        <p:spPr>
          <a:xfrm>
            <a:off x="7898137" y="3754757"/>
            <a:ext cx="257174" cy="7372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4" name="Oval 13"/>
          <p:cNvSpPr/>
          <p:nvPr/>
        </p:nvSpPr>
        <p:spPr>
          <a:xfrm>
            <a:off x="11738610" y="3720466"/>
            <a:ext cx="257174" cy="7372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5" name="Oval 14"/>
          <p:cNvSpPr/>
          <p:nvPr/>
        </p:nvSpPr>
        <p:spPr>
          <a:xfrm>
            <a:off x="7915282" y="4491993"/>
            <a:ext cx="257176" cy="73723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6" name="Oval 15"/>
          <p:cNvSpPr/>
          <p:nvPr/>
        </p:nvSpPr>
        <p:spPr>
          <a:xfrm>
            <a:off x="11755756" y="4440556"/>
            <a:ext cx="257174" cy="73723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7" name="Oval 16"/>
          <p:cNvSpPr/>
          <p:nvPr/>
        </p:nvSpPr>
        <p:spPr>
          <a:xfrm>
            <a:off x="7855273" y="5212082"/>
            <a:ext cx="308610" cy="7372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8" name="Oval 17"/>
          <p:cNvSpPr/>
          <p:nvPr/>
        </p:nvSpPr>
        <p:spPr>
          <a:xfrm>
            <a:off x="11755755" y="5194935"/>
            <a:ext cx="240030" cy="7372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9" name="Oval 18"/>
          <p:cNvSpPr/>
          <p:nvPr/>
        </p:nvSpPr>
        <p:spPr>
          <a:xfrm>
            <a:off x="7880992" y="5949317"/>
            <a:ext cx="300036" cy="737236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0" name="Oval 19"/>
          <p:cNvSpPr/>
          <p:nvPr/>
        </p:nvSpPr>
        <p:spPr>
          <a:xfrm>
            <a:off x="11764326" y="5932173"/>
            <a:ext cx="248605" cy="737236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1" name="Oval 20"/>
          <p:cNvSpPr/>
          <p:nvPr/>
        </p:nvSpPr>
        <p:spPr>
          <a:xfrm>
            <a:off x="8009581" y="7423787"/>
            <a:ext cx="222884" cy="73723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2" name="Oval 21"/>
          <p:cNvSpPr/>
          <p:nvPr/>
        </p:nvSpPr>
        <p:spPr>
          <a:xfrm>
            <a:off x="11764326" y="7389497"/>
            <a:ext cx="197168" cy="73723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4" name="TextBox 23"/>
          <p:cNvSpPr txBox="1"/>
          <p:nvPr/>
        </p:nvSpPr>
        <p:spPr>
          <a:xfrm>
            <a:off x="2206000" y="837771"/>
            <a:ext cx="35661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স্থানীয় অঙ্কগুলো  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1" y="4305898"/>
            <a:ext cx="397763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</a:t>
            </a:r>
            <a:endParaRPr lang="en-US" sz="432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8826" y="6411090"/>
            <a:ext cx="308609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২,৩,৭,ও ৮    </a:t>
            </a:r>
            <a:endParaRPr lang="en-US" sz="528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3049" y="3105357"/>
            <a:ext cx="685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527" y="3081568"/>
            <a:ext cx="685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3927" y="3081569"/>
            <a:ext cx="685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8286" y="3096210"/>
            <a:ext cx="685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9802" y="3105357"/>
            <a:ext cx="74580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2723" y="3159971"/>
            <a:ext cx="78440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281" y="1611630"/>
            <a:ext cx="4526279" cy="4646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45562"/>
              </p:ext>
            </p:extLst>
          </p:nvPr>
        </p:nvGraphicFramePr>
        <p:xfrm>
          <a:off x="2474597" y="1796417"/>
          <a:ext cx="4103368" cy="4206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1684"/>
                <a:gridCol w="2051684"/>
              </a:tblGrid>
              <a:tr h="841248">
                <a:tc>
                  <a:txBody>
                    <a:bodyPr/>
                    <a:lstStyle/>
                    <a:p>
                      <a:pPr algn="ctr"/>
                      <a:r>
                        <a:rPr lang="bn-BD" sz="4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7949565" y="1354455"/>
            <a:ext cx="4474846" cy="418337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১বা ৯ হলে ,এর বর্গসংখ্যার  একক স্থানীয় অঙ্ক ১ হবে ।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531" y="2522814"/>
            <a:ext cx="7886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236" y="2539958"/>
            <a:ext cx="7886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7515" y="3446144"/>
            <a:ext cx="102869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9236" y="3473114"/>
            <a:ext cx="65151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8924" y="4357328"/>
            <a:ext cx="114871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7775" y="4357326"/>
            <a:ext cx="91297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1057" y="5076168"/>
            <a:ext cx="140161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৩৬১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7413" y="5076168"/>
            <a:ext cx="95369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3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281" y="1611630"/>
            <a:ext cx="4526279" cy="4646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2474597" y="1796417"/>
          <a:ext cx="4103368" cy="4206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1684"/>
                <a:gridCol w="2051684"/>
              </a:tblGrid>
              <a:tr h="841248">
                <a:tc>
                  <a:txBody>
                    <a:bodyPr/>
                    <a:lstStyle/>
                    <a:p>
                      <a:pPr algn="ctr"/>
                      <a:r>
                        <a:rPr lang="bn-BD" sz="4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7949565" y="1354455"/>
            <a:ext cx="4474846" cy="418337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 হলে ,এর বর্গসংখ্যার  একক স্থানীয় অঙ্ক 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2474597" y="1796417"/>
          <a:ext cx="4103368" cy="4206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1684"/>
                <a:gridCol w="2051684"/>
              </a:tblGrid>
              <a:tr h="841248">
                <a:tc>
                  <a:txBody>
                    <a:bodyPr/>
                    <a:lstStyle/>
                    <a:p>
                      <a:pPr algn="ctr"/>
                      <a:r>
                        <a:rPr lang="bn-BD" sz="4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97531" y="2522814"/>
            <a:ext cx="7886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236" y="2539958"/>
            <a:ext cx="7886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515" y="3446144"/>
            <a:ext cx="102869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9236" y="3473114"/>
            <a:ext cx="65151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8924" y="4357328"/>
            <a:ext cx="114871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7775" y="4357326"/>
            <a:ext cx="91297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281" y="1611630"/>
            <a:ext cx="4526279" cy="4646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2474597" y="1796417"/>
          <a:ext cx="4103368" cy="4206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1684"/>
                <a:gridCol w="2051684"/>
              </a:tblGrid>
              <a:tr h="841248">
                <a:tc>
                  <a:txBody>
                    <a:bodyPr/>
                    <a:lstStyle/>
                    <a:p>
                      <a:pPr algn="ctr"/>
                      <a:r>
                        <a:rPr lang="bn-BD" sz="4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8069581" y="925829"/>
            <a:ext cx="4474846" cy="418337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10230"/>
              </p:ext>
            </p:extLst>
          </p:nvPr>
        </p:nvGraphicFramePr>
        <p:xfrm>
          <a:off x="2474597" y="1796417"/>
          <a:ext cx="4103368" cy="4206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1684"/>
                <a:gridCol w="2051684"/>
              </a:tblGrid>
              <a:tr h="841248">
                <a:tc>
                  <a:txBody>
                    <a:bodyPr/>
                    <a:lstStyle/>
                    <a:p>
                      <a:pPr algn="ctr"/>
                      <a:r>
                        <a:rPr lang="bn-BD" sz="4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  <a:tr h="841248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97530" y="2522814"/>
            <a:ext cx="90010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236" y="2539958"/>
            <a:ext cx="7886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515" y="3446144"/>
            <a:ext cx="102869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9236" y="3473114"/>
            <a:ext cx="65151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8923" y="4357328"/>
            <a:ext cx="134374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280" dirty="0">
                <a:latin typeface="NikoshBAN" panose="02000000000000000000" pitchFamily="2" charset="0"/>
                <a:cs typeface="NikoshBAN" panose="02000000000000000000" pitchFamily="2" charset="0"/>
              </a:rPr>
              <a:t>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502" y="4357328"/>
            <a:ext cx="91297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28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1057" y="5076168"/>
            <a:ext cx="140161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80" dirty="0">
                <a:latin typeface="NikoshBAN" panose="02000000000000000000" pitchFamily="2" charset="0"/>
                <a:cs typeface="NikoshBAN" panose="02000000000000000000" pitchFamily="2" charset="0"/>
              </a:rPr>
              <a:t>256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3140" y="5076168"/>
            <a:ext cx="95369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28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943" y="2348865"/>
            <a:ext cx="82981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90" y="4354830"/>
            <a:ext cx="36518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৫২৯ , ২২৫ ও ৯৬১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1205" y="242492"/>
            <a:ext cx="6825055" cy="166015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5184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5184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5184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035" y="1342469"/>
            <a:ext cx="45262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034" y="2642797"/>
            <a:ext cx="45262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592" y="4154472"/>
            <a:ext cx="392834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(২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462" y="5262458"/>
            <a:ext cx="392834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463" y="6561541"/>
            <a:ext cx="19223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138853" y="2708400"/>
            <a:ext cx="1217296" cy="70887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0" name="Right Arrow 9"/>
          <p:cNvSpPr/>
          <p:nvPr/>
        </p:nvSpPr>
        <p:spPr>
          <a:xfrm>
            <a:off x="7293286" y="4223905"/>
            <a:ext cx="1217296" cy="70887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454" y="3419293"/>
            <a:ext cx="4111499" cy="220938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257850" y="5333772"/>
            <a:ext cx="1217296" cy="70887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300" y="4268937"/>
            <a:ext cx="4111499" cy="283854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293286" y="6635633"/>
            <a:ext cx="1217296" cy="70887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444" y="6020218"/>
            <a:ext cx="4023709" cy="22093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46922" y="991604"/>
            <a:ext cx="8401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9646921" y="1089187"/>
            <a:ext cx="1388746" cy="604148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98280" y="1089186"/>
            <a:ext cx="4200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8383" y="1677563"/>
            <a:ext cx="46291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9835517" y="1709089"/>
            <a:ext cx="1388746" cy="604148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86876" y="1674797"/>
            <a:ext cx="4200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08422" y="2294699"/>
            <a:ext cx="46291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10135555" y="2326225"/>
            <a:ext cx="1088707" cy="604148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86914" y="2291933"/>
            <a:ext cx="4200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69846" y="2909069"/>
            <a:ext cx="4200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187" y="2151584"/>
            <a:ext cx="4191973" cy="22166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94624" y="110767"/>
            <a:ext cx="6403657" cy="110719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32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432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432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422" y="3767285"/>
            <a:ext cx="841718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 </a:t>
            </a:r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9886" y="935914"/>
            <a:ext cx="3792071" cy="121023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085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085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70" y="5867404"/>
            <a:ext cx="9013108" cy="1082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2807" y="267866"/>
            <a:ext cx="5732753" cy="102013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432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32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432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432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21" y="2337806"/>
            <a:ext cx="14744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5806441" y="2371167"/>
            <a:ext cx="835208" cy="70887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cxnSp>
        <p:nvCxnSpPr>
          <p:cNvPr id="5" name="Straight Connector 4"/>
          <p:cNvCxnSpPr/>
          <p:nvPr/>
        </p:nvCxnSpPr>
        <p:spPr>
          <a:xfrm>
            <a:off x="3286124" y="2496343"/>
            <a:ext cx="411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63353" y="2507767"/>
            <a:ext cx="411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445" y="2135858"/>
            <a:ext cx="4140762" cy="12144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445" y="2194738"/>
            <a:ext cx="4638239" cy="3855444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4434840" y="2507767"/>
            <a:ext cx="17146" cy="1006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63" y="1919874"/>
            <a:ext cx="5011346" cy="318970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495" y="1919874"/>
            <a:ext cx="4843082" cy="401639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207949" y="2884141"/>
            <a:ext cx="8234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125" y="2278415"/>
            <a:ext cx="5369822" cy="108274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143261" y="3514726"/>
            <a:ext cx="12401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66" y="3540271"/>
            <a:ext cx="4733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156" y="1860995"/>
            <a:ext cx="4601659" cy="279464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3780357" y="3514726"/>
            <a:ext cx="804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2807" y="2585561"/>
            <a:ext cx="4349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385101" y="3514726"/>
            <a:ext cx="22290" cy="1296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9509" y="1860995"/>
            <a:ext cx="4843082" cy="401639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2465910" y="3540271"/>
            <a:ext cx="4349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819059" y="3576065"/>
            <a:ext cx="5178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5433" y="2585561"/>
            <a:ext cx="4349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40" y="4036111"/>
            <a:ext cx="9795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366148" y="4811708"/>
            <a:ext cx="12401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06290" y="6774588"/>
                <a:ext cx="3338140" cy="77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32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432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432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432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432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32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43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8057" y="5878275"/>
            <a:ext cx="9547164" cy="225327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 flipH="1">
            <a:off x="4106815" y="4707284"/>
            <a:ext cx="5178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773" y="3655253"/>
            <a:ext cx="463144" cy="617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3091" y="1514364"/>
            <a:ext cx="5779508" cy="45358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/>
            </a:gs>
            <a:gs pos="7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1321" y="661594"/>
            <a:ext cx="3792071" cy="121023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085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bn-BD" sz="3085" b="1" u="sng" dirty="0">
                <a:ln w="0"/>
                <a:solidFill>
                  <a:srgbClr val="1B1714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085" b="1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3085" b="1" u="sng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9497" y="3114339"/>
            <a:ext cx="57284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053" y="4218088"/>
            <a:ext cx="20493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১০৪০৪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89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978144" y="2703024"/>
            <a:ext cx="0" cy="4069912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297189" y="3358849"/>
            <a:ext cx="0" cy="2693323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7716248" y="3373137"/>
            <a:ext cx="29926" cy="2693323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2603" y="6065214"/>
            <a:ext cx="4493531" cy="2326790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32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en-US" sz="43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endParaRPr lang="en-US" sz="432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6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3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36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36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endParaRPr lang="en-US" sz="336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60" dirty="0" err="1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মঠবাড়িয়া,পিরোজপুর</a:t>
            </a:r>
            <a:r>
              <a:rPr lang="en-US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36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6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4413501" y="239671"/>
            <a:ext cx="5315353" cy="6530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TextBox 8"/>
          <p:cNvSpPr txBox="1"/>
          <p:nvPr/>
        </p:nvSpPr>
        <p:spPr>
          <a:xfrm>
            <a:off x="8501026" y="4816934"/>
            <a:ext cx="3502523" cy="1749755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৭ম-শ্রেণি </a:t>
            </a:r>
          </a:p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</a:p>
          <a:p>
            <a:pPr algn="ctr"/>
            <a:r>
              <a:rPr lang="bn-BD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</a:t>
            </a:r>
            <a:r>
              <a:rPr lang="en-US" sz="168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09" y="2371447"/>
            <a:ext cx="1489553" cy="1701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3" descr="C:\Users\ratan\Desktop\36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837" y="1452285"/>
            <a:ext cx="2214970" cy="26601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828800" y="6357962"/>
            <a:ext cx="658368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2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52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01721923884</a:t>
            </a:r>
          </a:p>
          <a:p>
            <a:pPr algn="ctr"/>
            <a:r>
              <a:rPr lang="en-US" sz="252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ratanhowlader</a:t>
            </a:r>
            <a:r>
              <a:rPr lang="en-US" sz="25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52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52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7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044564" y="717988"/>
            <a:ext cx="4045649" cy="108395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10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864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864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864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86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6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995" y="2694791"/>
            <a:ext cx="430843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 ৬৪ এর বর্গমূল কত ?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124" y="5531367"/>
            <a:ext cx="62286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নিচের কোন সংখ্যাটি পূর্ণবর্গ সংখ্যা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6992" y="3396521"/>
            <a:ext cx="929460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 ৫টি সংখ্যা লেখ যার একক স্থানীয় অঙ্ক দেখেই সিদ্ধান্ত </a:t>
            </a:r>
          </a:p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নেয়া যায় তা পূর্ণবর্গ সংখ্যা নয় ।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502" y="6436565"/>
            <a:ext cx="1726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8029" y="6420186"/>
            <a:ext cx="1726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2679" y="6469319"/>
            <a:ext cx="1726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৩৬১ 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0081" y="6469318"/>
            <a:ext cx="1726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6733" y="6168585"/>
            <a:ext cx="112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  <p:sp>
        <p:nvSpPr>
          <p:cNvPr id="12" name="Dodecagon 11"/>
          <p:cNvSpPr/>
          <p:nvPr/>
        </p:nvSpPr>
        <p:spPr>
          <a:xfrm>
            <a:off x="8592629" y="2096296"/>
            <a:ext cx="1621355" cy="12283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20" dirty="0"/>
              <a:t>৮</a:t>
            </a:r>
          </a:p>
        </p:txBody>
      </p:sp>
      <p:sp>
        <p:nvSpPr>
          <p:cNvPr id="13" name="Dodecagon 12"/>
          <p:cNvSpPr/>
          <p:nvPr/>
        </p:nvSpPr>
        <p:spPr>
          <a:xfrm>
            <a:off x="9329608" y="4028819"/>
            <a:ext cx="2915161" cy="1932523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/>
              <a:t>১৬২, ২২৭,২৫৩,৩২২,৩৬৮</a:t>
            </a:r>
          </a:p>
        </p:txBody>
      </p:sp>
    </p:spTree>
    <p:extLst>
      <p:ext uri="{BB962C8B-B14F-4D97-AF65-F5344CB8AC3E}">
        <p14:creationId xmlns:p14="http://schemas.microsoft.com/office/powerpoint/2010/main" val="3158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/>
            </a:gs>
            <a:gs pos="7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34" y="222614"/>
            <a:ext cx="6018378" cy="1522457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184262" y="3458674"/>
            <a:ext cx="918165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দুটিকে কোন ক্ষুদ্রতম সংখ্যা দ্বারা গুণ করলে গুণফল পূর্ণবর্গ সংখ্যা হবে ?     </a:t>
            </a:r>
            <a:endParaRPr lang="en-US" sz="38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262" y="4975502"/>
            <a:ext cx="177501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84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075" y="4975502"/>
            <a:ext cx="177501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84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bg1"/>
            </a:gs>
            <a:gs pos="5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07432" y="1525907"/>
            <a:ext cx="6070985" cy="1491614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560" b="1" u="sng" spc="60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560" b="1" u="sng" spc="6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6560" b="1" u="sng" spc="60" dirty="0" err="1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560" b="1" u="sng" spc="60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6560" b="1" u="sng" spc="6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22" y="4339989"/>
            <a:ext cx="9985804" cy="3454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88" y="293768"/>
            <a:ext cx="10242270" cy="76391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2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89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/>
          <a:stretch/>
        </p:blipFill>
        <p:spPr>
          <a:xfrm>
            <a:off x="7722865" y="2037643"/>
            <a:ext cx="4924210" cy="392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037643"/>
            <a:ext cx="5894065" cy="392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3510" y="212906"/>
            <a:ext cx="6452662" cy="114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8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97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58" y="393866"/>
            <a:ext cx="5715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7948" y="1948347"/>
            <a:ext cx="2606040" cy="25717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4" name="TextBox 3"/>
          <p:cNvSpPr txBox="1"/>
          <p:nvPr/>
        </p:nvSpPr>
        <p:spPr>
          <a:xfrm>
            <a:off x="6796633" y="1725462"/>
            <a:ext cx="857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3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59473" y="2728015"/>
            <a:ext cx="994410" cy="921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2222" y="1884659"/>
            <a:ext cx="2777491" cy="2820353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7" name="TextBox 6"/>
          <p:cNvSpPr txBox="1"/>
          <p:nvPr/>
        </p:nvSpPr>
        <p:spPr>
          <a:xfrm>
            <a:off x="6813777" y="1125600"/>
            <a:ext cx="857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32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9305" y="1280299"/>
            <a:ext cx="3771899" cy="3942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8" name="Oval 7"/>
          <p:cNvSpPr/>
          <p:nvPr/>
        </p:nvSpPr>
        <p:spPr>
          <a:xfrm>
            <a:off x="6582321" y="2728015"/>
            <a:ext cx="994410" cy="9217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911" y="701541"/>
            <a:ext cx="5036694" cy="5168408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1" name="TextBox 10"/>
          <p:cNvSpPr txBox="1"/>
          <p:nvPr/>
        </p:nvSpPr>
        <p:spPr>
          <a:xfrm>
            <a:off x="6816790" y="507839"/>
            <a:ext cx="57036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28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6910" y="601514"/>
            <a:ext cx="4975282" cy="52684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3" name="Oval 12"/>
          <p:cNvSpPr/>
          <p:nvPr/>
        </p:nvSpPr>
        <p:spPr>
          <a:xfrm>
            <a:off x="5960380" y="2378540"/>
            <a:ext cx="2283179" cy="11830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872" y="6335823"/>
            <a:ext cx="591530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 ক্ষেত্রফল ৪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427" y="7264509"/>
            <a:ext cx="5324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এর বর্গ ৪ এবং ৪এর বর্গমুল ২ </a:t>
            </a:r>
            <a:endParaRPr lang="en-US" sz="384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1872" y="6331390"/>
            <a:ext cx="591530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৩ হলে বর্গটির ক্ষেত্রফল ৯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4248" y="7284430"/>
            <a:ext cx="5324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এবং ৯এর বর্গমুল ৩ </a:t>
            </a:r>
            <a:endParaRPr lang="en-US" sz="384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1797" y="6340384"/>
            <a:ext cx="591530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৪ হলে বর্গটির ক্ষেত্রফল ১৬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4249" y="7284430"/>
            <a:ext cx="565293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এর বর্গ ১৬ এবং ১৬এর বর্গমুল ৪ </a:t>
            </a:r>
            <a:endParaRPr lang="en-US" sz="384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0" grpId="0" animBg="1"/>
      <p:bldP spid="8" grpId="0" animBg="1"/>
      <p:bldP spid="14" grpId="0" animBg="1"/>
      <p:bldP spid="11" grpId="0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61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121" y="3021746"/>
            <a:ext cx="8196550" cy="17450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528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528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528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8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28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5969" y="311167"/>
            <a:ext cx="4889450" cy="1572223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4320" b="1" spc="6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320" b="1" spc="6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320" b="1" spc="6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20" b="1" spc="6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320" b="1" spc="6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1" y="2745702"/>
            <a:ext cx="69437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3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বর্গমূল ব্যাখ্যা করতে পারবে </a:t>
            </a:r>
            <a:r>
              <a:rPr lang="en-US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3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8859" y="3521299"/>
            <a:ext cx="79038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3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বর্গসংখ্যার 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 ব্যাখ্যা করতে পারবে </a:t>
            </a:r>
            <a:r>
              <a:rPr lang="en-US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3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8859" y="4296896"/>
            <a:ext cx="96183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3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গুণনীয়কের 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বর্গমূল নির্ণয় করতে পারবে </a:t>
            </a:r>
            <a:r>
              <a:rPr lang="en-US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3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7456" y="5072493"/>
            <a:ext cx="85382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3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বর্গমূল নির্ণয় করতে পারবে ।   </a:t>
            </a:r>
            <a:endParaRPr lang="en-US" sz="43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761" y="857142"/>
            <a:ext cx="4957592" cy="130880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792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320" b="1" u="sng" dirty="0" err="1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432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32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0" y="1524890"/>
            <a:ext cx="1097281" cy="1097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93" y="1524890"/>
            <a:ext cx="1097281" cy="1097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66" y="1524890"/>
            <a:ext cx="1097281" cy="1097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0" y="2944899"/>
            <a:ext cx="1097281" cy="1097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93" y="2944899"/>
            <a:ext cx="1097281" cy="109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66" y="2944899"/>
            <a:ext cx="1097281" cy="1097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0" y="4364908"/>
            <a:ext cx="1097281" cy="1097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93" y="4364908"/>
            <a:ext cx="1097281" cy="1097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66" y="4364908"/>
            <a:ext cx="1097281" cy="10972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0612" y="1137090"/>
            <a:ext cx="42734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29276" y="1137090"/>
            <a:ext cx="981638" cy="7571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974" y="2234371"/>
            <a:ext cx="593553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29276" y="2986279"/>
            <a:ext cx="981638" cy="7571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55797" y="4034627"/>
            <a:ext cx="60458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 ভূ-গোলক সংখ্যা ?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98570" y="4810224"/>
                <a:ext cx="3337562" cy="8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32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32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432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32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432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432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432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43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5" y="4008520"/>
                <a:ext cx="2781302" cy="693780"/>
              </a:xfrm>
              <a:prstGeom prst="rect">
                <a:avLst/>
              </a:prstGeom>
              <a:blipFill rotWithShape="0">
                <a:blip r:embed="rId4"/>
                <a:stretch>
                  <a:fillRect l="-6565" t="-14159" r="-1969" b="-3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970451" y="5784917"/>
            <a:ext cx="33375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1889" y="6743261"/>
            <a:ext cx="8486106" cy="9048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বর্গমূল ৩।</a:t>
            </a:r>
            <a:endParaRPr lang="en-US" sz="528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84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0599" y="994417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6" name="Rectangle 5"/>
          <p:cNvSpPr/>
          <p:nvPr/>
        </p:nvSpPr>
        <p:spPr>
          <a:xfrm>
            <a:off x="6149338" y="1011563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7" name="Rectangle 6"/>
          <p:cNvSpPr/>
          <p:nvPr/>
        </p:nvSpPr>
        <p:spPr>
          <a:xfrm>
            <a:off x="7366627" y="1011563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8" name="Rectangle 7"/>
          <p:cNvSpPr/>
          <p:nvPr/>
        </p:nvSpPr>
        <p:spPr>
          <a:xfrm>
            <a:off x="8635366" y="1011563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9" name="Rectangle 8"/>
          <p:cNvSpPr/>
          <p:nvPr/>
        </p:nvSpPr>
        <p:spPr>
          <a:xfrm>
            <a:off x="4897745" y="2125981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0" name="Rectangle 9"/>
          <p:cNvSpPr/>
          <p:nvPr/>
        </p:nvSpPr>
        <p:spPr>
          <a:xfrm>
            <a:off x="6149338" y="2125981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1" name="Rectangle 10"/>
          <p:cNvSpPr/>
          <p:nvPr/>
        </p:nvSpPr>
        <p:spPr>
          <a:xfrm>
            <a:off x="7400930" y="2143127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2" name="Rectangle 11"/>
          <p:cNvSpPr/>
          <p:nvPr/>
        </p:nvSpPr>
        <p:spPr>
          <a:xfrm>
            <a:off x="8643935" y="2143127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3" name="Rectangle 12"/>
          <p:cNvSpPr/>
          <p:nvPr/>
        </p:nvSpPr>
        <p:spPr>
          <a:xfrm>
            <a:off x="4897745" y="3257545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4" name="Rectangle 13"/>
          <p:cNvSpPr/>
          <p:nvPr/>
        </p:nvSpPr>
        <p:spPr>
          <a:xfrm>
            <a:off x="6149338" y="3240400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5" name="Rectangle 14"/>
          <p:cNvSpPr/>
          <p:nvPr/>
        </p:nvSpPr>
        <p:spPr>
          <a:xfrm>
            <a:off x="7383785" y="3274691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6" name="Rectangle 15"/>
          <p:cNvSpPr/>
          <p:nvPr/>
        </p:nvSpPr>
        <p:spPr>
          <a:xfrm>
            <a:off x="8652523" y="3274691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7" name="Rectangle 16"/>
          <p:cNvSpPr/>
          <p:nvPr/>
        </p:nvSpPr>
        <p:spPr>
          <a:xfrm>
            <a:off x="4880599" y="4389109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8" name="Rectangle 17"/>
          <p:cNvSpPr/>
          <p:nvPr/>
        </p:nvSpPr>
        <p:spPr>
          <a:xfrm>
            <a:off x="6149338" y="4389109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19" name="Rectangle 18"/>
          <p:cNvSpPr/>
          <p:nvPr/>
        </p:nvSpPr>
        <p:spPr>
          <a:xfrm>
            <a:off x="7400930" y="4406255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0" name="Rectangle 19"/>
          <p:cNvSpPr/>
          <p:nvPr/>
        </p:nvSpPr>
        <p:spPr>
          <a:xfrm>
            <a:off x="8669669" y="4406255"/>
            <a:ext cx="1251593" cy="1114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85"/>
          </a:p>
        </p:txBody>
      </p:sp>
      <p:sp>
        <p:nvSpPr>
          <p:cNvPr id="21" name="TextBox 20"/>
          <p:cNvSpPr txBox="1"/>
          <p:nvPr/>
        </p:nvSpPr>
        <p:spPr>
          <a:xfrm>
            <a:off x="2451038" y="5937444"/>
            <a:ext cx="4864152" cy="9048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66627" y="5937443"/>
            <a:ext cx="4864154" cy="9048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528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52452" y="7069007"/>
                <a:ext cx="2486026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4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7" y="5890839"/>
                <a:ext cx="2071688" cy="753796"/>
              </a:xfrm>
              <a:prstGeom prst="rect">
                <a:avLst/>
              </a:prstGeom>
              <a:blipFill rotWithShape="0">
                <a:blip r:embed="rId3"/>
                <a:stretch>
                  <a:fillRect t="-7258" r="-3235" b="-4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8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14" y="155532"/>
            <a:ext cx="3223260" cy="8074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0429" y="266650"/>
                <a:ext cx="934403" cy="80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32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blipFill rotWithShape="0">
                <a:blip r:embed="rId3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3390" y="291466"/>
            <a:ext cx="11487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8130" y="291466"/>
                <a:ext cx="822960" cy="8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721090" y="291465"/>
            <a:ext cx="15944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2706" y="314114"/>
            <a:ext cx="11487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7679" y="1525906"/>
            <a:ext cx="11487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32419" y="1525906"/>
                <a:ext cx="822960" cy="8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755379" y="1525905"/>
            <a:ext cx="15944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6995" y="1548554"/>
            <a:ext cx="11487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14673" y="2787649"/>
                <a:ext cx="1122998" cy="80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32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43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1" y="2323040"/>
                <a:ext cx="935832" cy="687689"/>
              </a:xfrm>
              <a:prstGeom prst="rect">
                <a:avLst/>
              </a:prstGeom>
              <a:blipFill rotWithShape="0">
                <a:blip r:embed="rId6"/>
                <a:stretch>
                  <a:fillRect t="-7080" r="-2091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297679" y="2831773"/>
            <a:ext cx="11487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32419" y="2831773"/>
                <a:ext cx="822960" cy="8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755379" y="2831773"/>
            <a:ext cx="15944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46994" y="2854422"/>
            <a:ext cx="14058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17546" y="4418588"/>
                <a:ext cx="1157286" cy="80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32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43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3682156"/>
                <a:ext cx="964405" cy="687689"/>
              </a:xfrm>
              <a:prstGeom prst="rect">
                <a:avLst/>
              </a:prstGeom>
              <a:blipFill rotWithShape="0">
                <a:blip r:embed="rId8"/>
                <a:stretch>
                  <a:fillRect t="-7080" r="-17089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63390" y="4443403"/>
            <a:ext cx="11487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98130" y="4443403"/>
                <a:ext cx="822960" cy="8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721090" y="4443403"/>
            <a:ext cx="15944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12706" y="4466052"/>
            <a:ext cx="1371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4691" y="6698872"/>
                <a:ext cx="1174430" cy="80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32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43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6" y="5582393"/>
                <a:ext cx="978692" cy="687689"/>
              </a:xfrm>
              <a:prstGeom prst="rect">
                <a:avLst/>
              </a:prstGeom>
              <a:blipFill rotWithShape="0">
                <a:blip r:embed="rId10"/>
                <a:stretch>
                  <a:fillRect t="-7080" r="-2111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297679" y="6723688"/>
            <a:ext cx="11487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32419" y="6723688"/>
                <a:ext cx="822960" cy="8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432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755379" y="6723687"/>
            <a:ext cx="15944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46995" y="6746336"/>
            <a:ext cx="13373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71849" y="1487284"/>
                <a:ext cx="985838" cy="80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32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43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43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blipFill rotWithShape="0">
                <a:blip r:embed="rId12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321" cy="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679</Words>
  <Application>Microsoft Office PowerPoint</Application>
  <PresentationFormat>Custom</PresentationFormat>
  <Paragraphs>233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Dell</cp:lastModifiedBy>
  <cp:revision>194</cp:revision>
  <dcterms:created xsi:type="dcterms:W3CDTF">2014-12-27T08:25:03Z</dcterms:created>
  <dcterms:modified xsi:type="dcterms:W3CDTF">2020-10-29T02:23:21Z</dcterms:modified>
</cp:coreProperties>
</file>