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2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F1DE1-A105-4EAA-A015-8098A586364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10BE-B291-42ED-8DD5-5069F96E5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ছবিগুলো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নিশ্চয়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বিজ্ঞান</a:t>
            </a:r>
            <a:r>
              <a:rPr lang="en-US" baseline="0" dirty="0" smtClean="0"/>
              <a:t> ? </a:t>
            </a:r>
            <a:r>
              <a:rPr lang="en-US" baseline="0" dirty="0" err="1" smtClean="0"/>
              <a:t>এই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প্রতিদিন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লাগে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আজকের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10BE-B291-42ED-8DD5-5069F96E5F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4191000" cy="1323439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সবাইকে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152400"/>
            <a:ext cx="40386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ফুটান্ত১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6330016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গ্রামীন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জীবনে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বিজ্ঞানঃ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6576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গ্রামীঞ্চলের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সাইকেল</a:t>
            </a:r>
            <a:r>
              <a:rPr lang="en-US" sz="2400" dirty="0" smtClean="0"/>
              <a:t>, </a:t>
            </a:r>
            <a:r>
              <a:rPr lang="en-US" sz="2400" dirty="0" err="1" smtClean="0"/>
              <a:t>মটরগাড়ি,ট্রেন</a:t>
            </a:r>
            <a:r>
              <a:rPr lang="en-US" sz="2400" dirty="0" smtClean="0"/>
              <a:t>, </a:t>
            </a:r>
            <a:r>
              <a:rPr lang="en-US" sz="2400" dirty="0" err="1" smtClean="0"/>
              <a:t>স্টিমার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লঞ্চ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প্রভৃতির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প্রতিনিয়ত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চলেছে</a:t>
            </a:r>
            <a:r>
              <a:rPr lang="en-US" sz="2400" dirty="0" smtClean="0"/>
              <a:t>, </a:t>
            </a:r>
            <a:r>
              <a:rPr lang="en-US" sz="2400" dirty="0" err="1" smtClean="0"/>
              <a:t>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বিজ্ঞানের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অবদান।বর্তমানে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গ্রামগুলো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বিদ্যু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ব্যবস্থা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সম্প্রসারিত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চলেছে।পল্লিবিদ্যু</a:t>
            </a:r>
            <a:r>
              <a:rPr lang="en-US" sz="2400" dirty="0" smtClean="0"/>
              <a:t>ৎ </a:t>
            </a:r>
            <a:r>
              <a:rPr lang="en-US" sz="2400" dirty="0" err="1" smtClean="0"/>
              <a:t>সংস্থার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উদ্যেগে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দ্রুত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বিদ্যুতায়ন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চলছেগ্রামে-গঞ্জে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সোলার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সিস্টেমে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বিদ্যু</a:t>
            </a:r>
            <a:r>
              <a:rPr lang="en-US" sz="2400" dirty="0" smtClean="0"/>
              <a:t>ৎ……………</a:t>
            </a:r>
            <a:endParaRPr lang="en-US" sz="2400" dirty="0"/>
          </a:p>
        </p:txBody>
      </p:sp>
      <p:pic>
        <p:nvPicPr>
          <p:cNvPr id="5" name="Picture 4" descr="বাস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71600"/>
            <a:ext cx="2667000" cy="1847850"/>
          </a:xfrm>
          <a:prstGeom prst="rect">
            <a:avLst/>
          </a:prstGeom>
        </p:spPr>
      </p:pic>
      <p:pic>
        <p:nvPicPr>
          <p:cNvPr id="6" name="Picture 5" descr="সাই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0"/>
            <a:ext cx="2743200" cy="1752600"/>
          </a:xfrm>
          <a:prstGeom prst="rect">
            <a:avLst/>
          </a:prstGeom>
        </p:spPr>
      </p:pic>
      <p:pic>
        <p:nvPicPr>
          <p:cNvPr id="7" name="Picture 6" descr="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276" y="1371600"/>
            <a:ext cx="3124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64" y="838200"/>
            <a:ext cx="9082936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দৈনন্দিন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জীবনে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বিজ্ঞানের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প্রভাবের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অপকারিতা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7" descr="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3149600" cy="2514600"/>
          </a:xfrm>
          <a:prstGeom prst="rect">
            <a:avLst/>
          </a:prstGeom>
        </p:spPr>
      </p:pic>
      <p:pic>
        <p:nvPicPr>
          <p:cNvPr id="9" name="Picture 8" descr="অস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600200"/>
            <a:ext cx="2741168" cy="2514600"/>
          </a:xfrm>
          <a:prstGeom prst="rect">
            <a:avLst/>
          </a:prstGeom>
        </p:spPr>
      </p:pic>
      <p:pic>
        <p:nvPicPr>
          <p:cNvPr id="10" name="Picture 9" descr="অসু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524000"/>
            <a:ext cx="2819400" cy="243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4180344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দৈনন্দিন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জীবনে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বিজ্ঞানের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উপর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অতিমাত্রায়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নির্ভরতা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অনেক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ক্ষতি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করেছে</a:t>
            </a:r>
            <a:r>
              <a:rPr lang="en-US" sz="2400" b="1" dirty="0" err="1" smtClean="0"/>
              <a:t>।যন্ত্রের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উপর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অতিরিক্ত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নির্ভর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গিয়ে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মানুষ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পরিশ্রম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বিমুখ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উঠেছে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ফলে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নানা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জটিল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রোগের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আক্রান্ত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হচ্ছে।মানসিক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ভারসাম্য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নষ্ট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এবং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কৃত্রিমতা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ঘণীভূত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হচ্ছে।</a:t>
            </a:r>
            <a:r>
              <a:rPr lang="en-US" sz="2400" b="1" dirty="0" err="1" smtClean="0"/>
              <a:t>ফলে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স্নেহ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মায়া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মমতার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সতগুণগুলো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হারিয়ে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যাচ্ছে</a:t>
            </a:r>
            <a:r>
              <a:rPr lang="en-US" sz="2400" b="1" dirty="0" smtClean="0"/>
              <a:t>।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314616">
            <a:off x="304800" y="762000"/>
            <a:ext cx="541643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উপসংহার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0629947">
            <a:off x="265647" y="2436577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err="1" smtClean="0"/>
              <a:t>বিজ্ঞান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অপ্রয়োগ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বিজ্ঞানের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কখনোও</a:t>
            </a:r>
            <a:r>
              <a:rPr lang="en-US" sz="2400" dirty="0" smtClean="0"/>
              <a:t> </a:t>
            </a:r>
            <a:r>
              <a:rPr lang="en-US" sz="2400" dirty="0" err="1" smtClean="0"/>
              <a:t>অস্বীকার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না।বিজ্ঞান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আজও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নিত্য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সহচর।সচেতন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শুভ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বুদ্ধিসম্পন্ন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বিজ্ঞানের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সার্থক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ইতিবাচক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ঘটানো।বিজ্ঞানের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মানবজীবনকে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আলোকিত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33400"/>
            <a:ext cx="60198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দলগত</a:t>
            </a:r>
            <a:r>
              <a:rPr lang="en-US" sz="8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80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কাজ</a:t>
            </a:r>
            <a:endParaRPr lang="en-US" sz="8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2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54864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257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বিজ্ঞানের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অবদানের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ফলে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পৃথিবী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আজ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হাতের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মুঠোয়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বলতে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কী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বোঝায়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আলোচনা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কর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।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0"/>
            <a:ext cx="5226111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বাড়ির</a:t>
            </a:r>
            <a:r>
              <a:rPr lang="en-US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7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কাজ</a:t>
            </a:r>
            <a:endParaRPr lang="en-US" sz="7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" name="Picture 5" descr="FB_IMG_15850067725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00200"/>
            <a:ext cx="5791200" cy="3200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5334000"/>
            <a:ext cx="8458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বর্তমান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যুগকে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বিজ্ঞানের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বলা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হয়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কেন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?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ব্যাখা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কর</a:t>
            </a:r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।</a:t>
            </a:r>
            <a:endParaRPr lang="en-U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শিশি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391400" cy="518159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20599796">
            <a:off x="1481659" y="2604143"/>
            <a:ext cx="626165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138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2400"/>
            <a:ext cx="4495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endParaRPr lang="en-US" sz="8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2895600"/>
            <a:ext cx="4038600" cy="31242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পরিচিতি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আসমা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আখতার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সহঃ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খলনা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ইসলামিয়া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ফাজিল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মাদরাসা।সুবরাজপুর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পত্নীতলা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নওগাঁ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495800" y="2971800"/>
            <a:ext cx="4038600" cy="31242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err="1" smtClean="0">
                <a:solidFill>
                  <a:schemeClr val="tx1"/>
                </a:solidFill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পরিচিতি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অষ্টম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বিষয়ঃ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পত্র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             </a:t>
            </a:r>
            <a:r>
              <a:rPr lang="en-US" sz="3200" dirty="0" err="1" smtClean="0">
                <a:solidFill>
                  <a:schemeClr val="tx1"/>
                </a:solidFill>
              </a:rPr>
              <a:t>রচনা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সময়ঃ</a:t>
            </a:r>
            <a:r>
              <a:rPr lang="en-US" sz="3200" dirty="0" smtClean="0">
                <a:solidFill>
                  <a:schemeClr val="tx1"/>
                </a:solidFill>
              </a:rPr>
              <a:t> ৪৫ </a:t>
            </a:r>
            <a:r>
              <a:rPr lang="en-US" sz="3200" dirty="0" err="1" smtClean="0">
                <a:solidFill>
                  <a:schemeClr val="tx1"/>
                </a:solidFill>
              </a:rPr>
              <a:t>মিনিট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ছবিগুলোর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প্রতি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লক্ষ্য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টেলি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2667000" cy="1828800"/>
          </a:xfrm>
          <a:prstGeom prst="rect">
            <a:avLst/>
          </a:prstGeom>
        </p:spPr>
      </p:pic>
      <p:pic>
        <p:nvPicPr>
          <p:cNvPr id="4" name="Picture 3" descr="পঈ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762000"/>
            <a:ext cx="2971800" cy="1752600"/>
          </a:xfrm>
          <a:prstGeom prst="rect">
            <a:avLst/>
          </a:prstGeom>
        </p:spPr>
      </p:pic>
      <p:pic>
        <p:nvPicPr>
          <p:cNvPr id="5" name="Picture 4" descr="ফ্যা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762000"/>
            <a:ext cx="2933700" cy="1905000"/>
          </a:xfrm>
          <a:prstGeom prst="rect">
            <a:avLst/>
          </a:prstGeom>
        </p:spPr>
      </p:pic>
      <p:pic>
        <p:nvPicPr>
          <p:cNvPr id="6" name="Picture 5" descr="পল্ল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930" y="2667000"/>
            <a:ext cx="2846070" cy="2181225"/>
          </a:xfrm>
          <a:prstGeom prst="rect">
            <a:avLst/>
          </a:prstGeom>
        </p:spPr>
      </p:pic>
      <p:pic>
        <p:nvPicPr>
          <p:cNvPr id="7" name="Picture 6" descr="বাস১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743200"/>
            <a:ext cx="2921131" cy="2133599"/>
          </a:xfrm>
          <a:prstGeom prst="rect">
            <a:avLst/>
          </a:prstGeom>
        </p:spPr>
      </p:pic>
      <p:pic>
        <p:nvPicPr>
          <p:cNvPr id="8" name="Picture 7" descr="মে১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0" y="2743200"/>
            <a:ext cx="3032478" cy="2133600"/>
          </a:xfrm>
          <a:prstGeom prst="rect">
            <a:avLst/>
          </a:prstGeom>
        </p:spPr>
      </p:pic>
      <p:pic>
        <p:nvPicPr>
          <p:cNvPr id="9" name="Picture 8" descr="আল৪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00" y="5114925"/>
            <a:ext cx="2619375" cy="1743075"/>
          </a:xfrm>
          <a:prstGeom prst="rect">
            <a:avLst/>
          </a:prstGeom>
        </p:spPr>
      </p:pic>
      <p:pic>
        <p:nvPicPr>
          <p:cNvPr id="10" name="Picture 9" descr="সাই ৩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71800" y="5105400"/>
            <a:ext cx="2743200" cy="1600200"/>
          </a:xfrm>
          <a:prstGeom prst="rect">
            <a:avLst/>
          </a:prstGeom>
        </p:spPr>
      </p:pic>
      <p:pic>
        <p:nvPicPr>
          <p:cNvPr id="11" name="Picture 10" descr="আল২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3600" y="5029200"/>
            <a:ext cx="2867026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58674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819400"/>
            <a:ext cx="844270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দৈনন্দিক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জীবন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ও </a:t>
            </a:r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বিজ্ঞান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শিখন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ফল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743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রচনাটি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dirty="0" err="1" smtClean="0"/>
              <a:t>বিজ্ঞান</a:t>
            </a:r>
            <a:r>
              <a:rPr lang="en-US" dirty="0" smtClean="0"/>
              <a:t> 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267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smtClean="0"/>
              <a:t> 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প্রয়োনীয়তা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953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দৈনন্দিন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dirty="0" smtClean="0"/>
              <a:t> </a:t>
            </a:r>
            <a:r>
              <a:rPr lang="en-US" dirty="0" err="1" smtClean="0"/>
              <a:t>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52400"/>
            <a:ext cx="50292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আদর্শ</a:t>
            </a:r>
            <a:r>
              <a:rPr lang="en-US" sz="72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endParaRPr lang="en-US" sz="72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571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140990">
            <a:off x="54460" y="684435"/>
            <a:ext cx="5486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ভূমিকাঃ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0571103">
            <a:off x="502560" y="2494361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বর্তমান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যুগ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বিজ্ঞানের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যুগ।বিজ্ঞানের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অভূতপূর্ব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উন্নতির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পরিবর্তিত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আমাদের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দৈনন্দিক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জীবন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আমাদের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আধুনিকতা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চিন্তাচেতনা</a:t>
            </a:r>
            <a:r>
              <a:rPr lang="en-US" sz="2400" b="1" dirty="0" smtClean="0"/>
              <a:t>।</a:t>
            </a:r>
          </a:p>
          <a:p>
            <a:r>
              <a:rPr lang="en-US" sz="2400" b="1" dirty="0" err="1" smtClean="0"/>
              <a:t>বিজ্ঞানের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বদৌলতে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ছুটে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চলেছে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থেকে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গ্রহতরে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077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দৈনন্দিক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জীবনে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বিজ্ঞানঃ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196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আজকের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দিনে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সম্ভবত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একটা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মুহূর্তওবিজ্ঞানের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সাহায্য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অচল।আমাদের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বাড়ি,রাস্তাঘাট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তথা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প্রতিটি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স্থানই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বৈদ্যুতিক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আলোই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উজ্জ্বলহয়ে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আছে</a:t>
            </a:r>
            <a:r>
              <a:rPr lang="en-US" sz="2400" b="1" dirty="0" smtClean="0"/>
              <a:t>।</a:t>
            </a:r>
          </a:p>
          <a:p>
            <a:r>
              <a:rPr lang="en-US" sz="2400" b="1" dirty="0" err="1" smtClean="0"/>
              <a:t>রেডিও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টেলিভিশ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বৈদ্যুতিক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পাখা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বিভিন্ন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যানবাহনসহ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দৈনন্দিক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জীবনের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প্রতিটি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জিনিসই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বিজ্ঞাবের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দান</a:t>
            </a:r>
            <a:r>
              <a:rPr lang="en-US" sz="2400" b="1" dirty="0" smtClean="0"/>
              <a:t>।</a:t>
            </a:r>
          </a:p>
        </p:txBody>
      </p:sp>
      <p:pic>
        <p:nvPicPr>
          <p:cNvPr id="4" name="Picture 3" descr="পল্ল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2343150" cy="1952625"/>
          </a:xfrm>
          <a:prstGeom prst="rect">
            <a:avLst/>
          </a:prstGeom>
        </p:spPr>
      </p:pic>
      <p:pic>
        <p:nvPicPr>
          <p:cNvPr id="5" name="Picture 4" descr="ফ্যা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133600"/>
            <a:ext cx="2933700" cy="1905000"/>
          </a:xfrm>
          <a:prstGeom prst="rect">
            <a:avLst/>
          </a:prstGeom>
        </p:spPr>
      </p:pic>
      <p:pic>
        <p:nvPicPr>
          <p:cNvPr id="6" name="Picture 5" descr="টেলি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969" y="1828800"/>
            <a:ext cx="3265031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650851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5400" b="1" cap="none" spc="0" dirty="0" err="1" smtClean="0">
                <a:ln/>
                <a:solidFill>
                  <a:srgbClr val="0070C0"/>
                </a:solidFill>
                <a:effectLst/>
              </a:rPr>
              <a:t>শহর</a:t>
            </a:r>
            <a:r>
              <a:rPr lang="en-US" sz="5400" b="1" cap="none" spc="0" dirty="0" smtClean="0">
                <a:ln/>
                <a:solidFill>
                  <a:srgbClr val="0070C0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70C0"/>
                </a:solidFill>
                <a:effectLst/>
              </a:rPr>
              <a:t>জীবনে</a:t>
            </a:r>
            <a:r>
              <a:rPr lang="en-US" sz="5400" b="1" cap="none" spc="0" dirty="0" smtClean="0">
                <a:ln/>
                <a:solidFill>
                  <a:srgbClr val="0070C0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70C0"/>
                </a:solidFill>
                <a:effectLst/>
              </a:rPr>
              <a:t>বিজ্ঞান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3" descr="চুলা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2743200" cy="23469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4114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শহুরে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জীবনে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বিজ্ঞান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অঙ্গাঙ্গিভাবে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জড়িত।শহুরে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আমাদের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ঘুম</a:t>
            </a:r>
            <a:r>
              <a:rPr lang="en-US" sz="2400" b="1" dirty="0" smtClean="0"/>
              <a:t> ।</a:t>
            </a:r>
            <a:r>
              <a:rPr lang="en-US" sz="2400" b="1" dirty="0" err="1" smtClean="0"/>
              <a:t>ভাঙ্গে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এলার্মঘড়ি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শব্দে।ঘুম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থেকে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উঠে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দিনের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টুথপেস্ট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টুথব্রাশ।এর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সংবাদ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লিফট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কম্পিউটার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মিউজিয়াম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প্লেয়ার</a:t>
            </a:r>
            <a:r>
              <a:rPr lang="en-US" sz="2400" b="1" dirty="0" smtClean="0"/>
              <a:t> ,</a:t>
            </a:r>
            <a:r>
              <a:rPr lang="en-US" sz="2400" b="1" dirty="0" err="1" smtClean="0"/>
              <a:t>ইলেকট্রনিক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ফ্যান</a:t>
            </a:r>
            <a:endParaRPr lang="en-US" sz="2400" b="1" dirty="0" smtClean="0"/>
          </a:p>
          <a:p>
            <a:r>
              <a:rPr lang="en-US" sz="2400" b="1" dirty="0" smtClean="0"/>
              <a:t>…………………….</a:t>
            </a:r>
            <a:endParaRPr lang="en-US" sz="2400" b="1" dirty="0"/>
          </a:p>
        </p:txBody>
      </p:sp>
      <p:pic>
        <p:nvPicPr>
          <p:cNvPr id="8" name="Picture 7" descr="লিফ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447800"/>
            <a:ext cx="2619375" cy="1905000"/>
          </a:xfrm>
          <a:prstGeom prst="rect">
            <a:avLst/>
          </a:prstGeom>
        </p:spPr>
      </p:pic>
      <p:pic>
        <p:nvPicPr>
          <p:cNvPr id="9" name="Picture 8" descr="আপেল-মোবাইল-ঘড়ি-সিম-সাপোর্ট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143000"/>
            <a:ext cx="28956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377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43</cp:revision>
  <dcterms:created xsi:type="dcterms:W3CDTF">2006-08-16T00:00:00Z</dcterms:created>
  <dcterms:modified xsi:type="dcterms:W3CDTF">2020-10-29T14:43:08Z</dcterms:modified>
</cp:coreProperties>
</file>