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2" r:id="rId5"/>
    <p:sldId id="261" r:id="rId6"/>
    <p:sldId id="266" r:id="rId7"/>
    <p:sldId id="260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A9E81405-27C6-45F0-ACC7-C5B163B31791}">
          <p14:sldIdLst>
            <p14:sldId id="263"/>
            <p14:sldId id="264"/>
            <p14:sldId id="265"/>
            <p14:sldId id="262"/>
            <p14:sldId id="261"/>
          </p14:sldIdLst>
        </p14:section>
        <p14:section name="Untitled Section" id="{3AEC1BF0-7C1B-425F-974C-C459D92FBDDE}">
          <p14:sldIdLst>
            <p14:sldId id="266"/>
            <p14:sldId id="260"/>
            <p14:sldId id="267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3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084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48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21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4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85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059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694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484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884AF-E37B-4587-8495-FB5137645AFA}" type="datetimeFigureOut">
              <a:rPr lang="en-US" smtClean="0"/>
              <a:pPr/>
              <a:t>02-Sep-19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EF99-1112-40F4-833E-98D9D78B5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81000"/>
            <a:ext cx="3810000" cy="990600"/>
          </a:xfrm>
        </p:spPr>
        <p:txBody>
          <a:bodyPr>
            <a:normAutofit/>
          </a:bodyPr>
          <a:lstStyle/>
          <a:p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5257800" cy="4876800"/>
          </a:xfrm>
        </p:spPr>
      </p:pic>
    </p:spTree>
    <p:extLst>
      <p:ext uri="{BB962C8B-B14F-4D97-AF65-F5344CB8AC3E}">
        <p14:creationId xmlns="" xmlns:p14="http://schemas.microsoft.com/office/powerpoint/2010/main" val="19751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14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১৪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08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048000"/>
            <a:ext cx="601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কঠিন পদার্থ কিভাবে চিনবে?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তরল পদার্থ কিভাবে চিনবে?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বায়বীয়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পদার্থ কিভাবে চিনবে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10668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6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815662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098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692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নামঃ মোঃ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জহিরুল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ফরিদগন্জ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সঃ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প্রাঃ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ফরিদগন্জ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,চাঁদপুর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শেনিঃ৩য়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পাঠঃ বিভিন্ন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ধরনের পদার্থ</a:t>
            </a:r>
          </a:p>
          <a:p>
            <a:pPr lvl="0"/>
            <a:r>
              <a:rPr lang="bn-BD" dirty="0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বিভিন্ন ধরনের পদার্থ</a:t>
            </a:r>
          </a:p>
          <a:p>
            <a:pPr marL="0" indent="0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06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066800"/>
            <a:ext cx="4267200" cy="1143000"/>
          </a:xfrm>
        </p:spPr>
        <p:txBody>
          <a:bodyPr>
            <a:normAutofit/>
          </a:bodyPr>
          <a:lstStyle/>
          <a:p>
            <a:r>
              <a:rPr lang="bn-BD" dirty="0" smtClean="0"/>
              <a:t>শিখনফলঃ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838199"/>
          </a:xfrm>
        </p:spPr>
        <p:txBody>
          <a:bodyPr>
            <a:norm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১৬.১.১-পদার্থের তিন অবস্থার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24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398" y="521594"/>
            <a:ext cx="6351245" cy="37456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2600" y="4800600"/>
            <a:ext cx="6275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/>
              <a:t>ছবিতে তোমরা কী কী </a:t>
            </a:r>
            <a:r>
              <a:rPr lang="bn-BD" sz="3200" dirty="0" smtClean="0"/>
              <a:t>দেখতে </a:t>
            </a:r>
            <a:r>
              <a:rPr lang="bn-BD" sz="3200" dirty="0"/>
              <a:t>পাচ্ছ?</a:t>
            </a:r>
          </a:p>
        </p:txBody>
      </p:sp>
    </p:spTree>
    <p:extLst>
      <p:ext uri="{BB962C8B-B14F-4D97-AF65-F5344CB8AC3E}">
        <p14:creationId xmlns="" xmlns:p14="http://schemas.microsoft.com/office/powerpoint/2010/main" val="384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6900" y="457200"/>
            <a:ext cx="36957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পপ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চল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এখন আমরা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পদার্থের বিভিন্ন ধরনের অবস্থা সম্পর্কে জানব।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39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95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১।আমাদের চারপাশে এমন অনেক বস্তু আসে,যাহার আকার বদলায়না।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185000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২।জায়গা দখল করে ।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24384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৩।নির্দিষ্ট আয়তন  আছে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810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তাহলে  এরা  কঠিন পদার্থ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25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575515" y="2362200"/>
            <a:ext cx="6629400" cy="6096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আয়তন আছে।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600200" y="3505200"/>
            <a:ext cx="6629400" cy="6096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ওজন আছে।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1504682" y="1219200"/>
            <a:ext cx="6629400" cy="685800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১।কিছু কিছু পদার্থের আকার নেই।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48768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তাহলে এরা তরল পদার্থ।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83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00200" y="838200"/>
            <a:ext cx="6019800" cy="2209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১।ফুটবলের ভিতর কি থাকে?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1676400" y="3505200"/>
            <a:ext cx="7086600" cy="1524000"/>
          </a:xfrm>
          <a:prstGeom prst="flowChartPunchedTap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২।বেলুনের ভিতর কি আছে?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1752600" y="5181600"/>
            <a:ext cx="6781800" cy="1447800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এরা বায়বীয় পদার্থ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5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66800" y="453980"/>
            <a:ext cx="6324600" cy="1371600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2362200"/>
            <a:ext cx="6858000" cy="3657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কঠিন পদার্থের তিনটি বৈশিষ্ট্য লেখ।</a:t>
            </a:r>
          </a:p>
          <a:p>
            <a:r>
              <a:rPr lang="bn-BD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তরল পদার্থের তিনটি বৈশিষ্ট্য </a:t>
            </a:r>
            <a:r>
              <a:rPr lang="bn-BD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লেখ।</a:t>
            </a:r>
          </a:p>
          <a:p>
            <a:r>
              <a:rPr lang="bn-BD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বায়বীয় </a:t>
            </a:r>
            <a:r>
              <a:rPr lang="bn-BD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পদার্থের তিনটি বৈশিষ্ট্য লেখ</a:t>
            </a:r>
            <a:r>
              <a:rPr lang="bn-BD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91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4000" dirty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191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সকলকে শুভেচ্ছা </vt:lpstr>
      <vt:lpstr>Slide 2</vt:lpstr>
      <vt:lpstr>শিখনফলঃ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DELL</cp:lastModifiedBy>
  <cp:revision>75</cp:revision>
  <dcterms:created xsi:type="dcterms:W3CDTF">2018-02-21T17:39:45Z</dcterms:created>
  <dcterms:modified xsi:type="dcterms:W3CDTF">2019-09-02T16:32:57Z</dcterms:modified>
</cp:coreProperties>
</file>