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390" r:id="rId2"/>
    <p:sldId id="391" r:id="rId3"/>
    <p:sldId id="452" r:id="rId4"/>
    <p:sldId id="419" r:id="rId5"/>
    <p:sldId id="416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29" r:id="rId14"/>
    <p:sldId id="447" r:id="rId15"/>
    <p:sldId id="449" r:id="rId16"/>
    <p:sldId id="411" r:id="rId17"/>
    <p:sldId id="4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7D7E83"/>
    <a:srgbClr val="DD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8365-A026-49C6-A2BC-C4EF17FD109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2188-D03C-49E9-8A46-3C8FB7A7F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76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" t="19777" r="2012" b="7045"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" t="19777" r="2012" b="7045"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07832" y="636259"/>
            <a:ext cx="7531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আজকের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পাঠে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সবাইকে স্বাগত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46" y="1705201"/>
            <a:ext cx="5864885" cy="3705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145" y="4219671"/>
            <a:ext cx="10152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 গুটিয়ে হোল্ডল বন্ধ করতেও পারছিলাম না।কিন্তু পাঠানের সঙ্গে ভ্রমন করতে সুখ আছে। আমাদের কাছে  যেটা কঠিন বলে বোধ হয় পাঠান সেটা গায়ে পড়ে করে দেয়।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9" y="464827"/>
            <a:ext cx="6601746" cy="35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18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285" y="763140"/>
            <a:ext cx="8000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শব্দ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গুলোর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অর্থ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জেনে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নিই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5" y="1910686"/>
            <a:ext cx="985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স্নানাভাবে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4025" y="303845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হোল্ডল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6603" y="4071666"/>
            <a:ext cx="619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একরত্তি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2402006" y="2007033"/>
            <a:ext cx="1801504" cy="392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02006" y="3167630"/>
            <a:ext cx="1801504" cy="378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402006" y="4167452"/>
            <a:ext cx="1801504" cy="353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3069" y="1894386"/>
            <a:ext cx="398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স্নানের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অভাব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44705" y="2792236"/>
            <a:ext cx="4667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বোঁচকার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ভিতরে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বালিশ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বিছানা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বেঁধে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7929" y="4042281"/>
            <a:ext cx="56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সামান্য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তম</a:t>
            </a:r>
            <a:r>
              <a:rPr lang="en-US" sz="3200" dirty="0" smtClean="0"/>
              <a:t> , </a:t>
            </a:r>
            <a:r>
              <a:rPr lang="en-US" sz="3200" dirty="0" err="1" smtClean="0"/>
              <a:t>অতিশয়</a:t>
            </a:r>
            <a:r>
              <a:rPr lang="en-US" sz="3200" dirty="0" smtClean="0"/>
              <a:t> , </a:t>
            </a:r>
            <a:r>
              <a:rPr lang="en-US" sz="3200" dirty="0" err="1" smtClean="0"/>
              <a:t>অল্প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568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700" y="4828435"/>
            <a:ext cx="9345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শব্দ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গুলো</a:t>
            </a:r>
            <a:r>
              <a:rPr lang="bn-IN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দিয়ে একটি করে বাক্য রচনা কর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6400" y="501134"/>
            <a:ext cx="36792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জোড়ায় কাজ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96" y="1159098"/>
            <a:ext cx="3540617" cy="35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D338662-CA47-4D26-92FC-EEB212F12AC4}"/>
              </a:ext>
            </a:extLst>
          </p:cNvPr>
          <p:cNvSpPr txBox="1"/>
          <p:nvPr/>
        </p:nvSpPr>
        <p:spPr>
          <a:xfrm>
            <a:off x="1904999" y="304800"/>
            <a:ext cx="6285963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ভেঙে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7614" y="1780053"/>
            <a:ext cx="1761822" cy="1157785"/>
            <a:chOff x="5491" y="105504"/>
            <a:chExt cx="1641425" cy="984855"/>
          </a:xfrm>
        </p:grpSpPr>
        <p:sp>
          <p:nvSpPr>
            <p:cNvPr id="4" name="Rounded Rectangle 3"/>
            <p:cNvSpPr/>
            <p:nvPr/>
          </p:nvSpPr>
          <p:spPr>
            <a:xfrm>
              <a:off x="5491" y="105504"/>
              <a:ext cx="1641425" cy="9848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4336" y="134349"/>
              <a:ext cx="1583735" cy="9271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41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ম্ভ</a:t>
              </a:r>
              <a:endParaRPr lang="en-US" sz="4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ounded Rectangle 4"/>
          <p:cNvSpPr/>
          <p:nvPr/>
        </p:nvSpPr>
        <p:spPr>
          <a:xfrm>
            <a:off x="4579840" y="1697761"/>
            <a:ext cx="1465116" cy="8788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210" tIns="156210" rIns="156210" bIns="156210" numCol="1" spcCol="1270" anchor="ctr" anchorCtr="0">
            <a:noAutofit/>
          </a:bodyPr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7BFC49-5AFF-4768-A26E-F22578EB3C4B}"/>
              </a:ext>
            </a:extLst>
          </p:cNvPr>
          <p:cNvSpPr/>
          <p:nvPr/>
        </p:nvSpPr>
        <p:spPr>
          <a:xfrm>
            <a:off x="8915400" y="1946447"/>
            <a:ext cx="2083158" cy="7641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দম্ভ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72568" y="4944642"/>
            <a:ext cx="1641425" cy="984855"/>
            <a:chOff x="5491" y="105504"/>
            <a:chExt cx="1641425" cy="984855"/>
          </a:xfrm>
        </p:grpSpPr>
        <p:sp>
          <p:nvSpPr>
            <p:cNvPr id="14" name="Rounded Rectangle 13"/>
            <p:cNvSpPr/>
            <p:nvPr/>
          </p:nvSpPr>
          <p:spPr>
            <a:xfrm>
              <a:off x="5491" y="105504"/>
              <a:ext cx="1641425" cy="98485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336" y="134349"/>
              <a:ext cx="1583735" cy="927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41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ঙ্গে</a:t>
              </a:r>
              <a:endParaRPr lang="en-US" sz="4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: Rounded Corners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A71093C8-14AE-4670-AB69-B43993C2A7F3}"/>
              </a:ext>
            </a:extLst>
          </p:cNvPr>
          <p:cNvSpPr/>
          <p:nvPr/>
        </p:nvSpPr>
        <p:spPr>
          <a:xfrm>
            <a:off x="8915400" y="3581400"/>
            <a:ext cx="1326071" cy="891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84581" y="3542034"/>
            <a:ext cx="1655633" cy="930430"/>
            <a:chOff x="2331578" y="99499"/>
            <a:chExt cx="1661442" cy="996865"/>
          </a:xfrm>
        </p:grpSpPr>
        <p:sp>
          <p:nvSpPr>
            <p:cNvPr id="30" name="Rounded Rectangle 29"/>
            <p:cNvSpPr/>
            <p:nvPr/>
          </p:nvSpPr>
          <p:spPr>
            <a:xfrm>
              <a:off x="2331578" y="99499"/>
              <a:ext cx="1661442" cy="9968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360775" y="128696"/>
              <a:ext cx="1603048" cy="938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</a:t>
              </a:r>
              <a:endParaRPr lang="en-US" sz="4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13676" y="4973487"/>
            <a:ext cx="1641425" cy="984855"/>
            <a:chOff x="2303487" y="105504"/>
            <a:chExt cx="1641425" cy="984855"/>
          </a:xfrm>
        </p:grpSpPr>
        <p:sp>
          <p:nvSpPr>
            <p:cNvPr id="33" name="Rounded Rectangle 32"/>
            <p:cNvSpPr/>
            <p:nvPr/>
          </p:nvSpPr>
          <p:spPr>
            <a:xfrm>
              <a:off x="2303487" y="105504"/>
              <a:ext cx="1641425" cy="9848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332332" y="134349"/>
              <a:ext cx="1583735" cy="927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ঙ্গ</a:t>
              </a:r>
              <a:endParaRPr lang="en-US" sz="4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5909" y="3419984"/>
            <a:ext cx="1945232" cy="997067"/>
            <a:chOff x="5558" y="99499"/>
            <a:chExt cx="1661442" cy="996865"/>
          </a:xfrm>
        </p:grpSpPr>
        <p:sp>
          <p:nvSpPr>
            <p:cNvPr id="36" name="Rounded Rectangle 35"/>
            <p:cNvSpPr/>
            <p:nvPr/>
          </p:nvSpPr>
          <p:spPr>
            <a:xfrm>
              <a:off x="5558" y="99499"/>
              <a:ext cx="1661442" cy="99686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4755" y="128696"/>
              <a:ext cx="1603048" cy="938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স্না</a:t>
              </a:r>
              <a:r>
                <a:rPr lang="bn-IN" sz="4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নাভাবে</a:t>
              </a:r>
              <a:endParaRPr lang="en-US" sz="4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1" name="Rectangle: Rounded Corners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0A280F-BF08-4EE9-9D5D-75A1ED3F5E28}"/>
              </a:ext>
            </a:extLst>
          </p:cNvPr>
          <p:cNvSpPr/>
          <p:nvPr/>
        </p:nvSpPr>
        <p:spPr>
          <a:xfrm>
            <a:off x="8915400" y="5194365"/>
            <a:ext cx="1534342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729740" y="2224933"/>
            <a:ext cx="58505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850005" y="3727262"/>
            <a:ext cx="58505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3830197" y="5229591"/>
            <a:ext cx="58505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267687" y="5223598"/>
            <a:ext cx="46763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6130344" y="2209800"/>
            <a:ext cx="50949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237966" y="3782568"/>
            <a:ext cx="46763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8305800" y="2230673"/>
            <a:ext cx="4892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8305800" y="5223589"/>
            <a:ext cx="4892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8264304" y="3830948"/>
            <a:ext cx="4892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69933" y="1842903"/>
            <a:ext cx="644769" cy="1032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ম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42624" y="1835077"/>
            <a:ext cx="521561" cy="1089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34542" y="3683259"/>
            <a:ext cx="482460" cy="73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/>
          </a:p>
        </p:txBody>
      </p:sp>
      <p:sp>
        <p:nvSpPr>
          <p:cNvPr id="53" name="Rectangle 52"/>
          <p:cNvSpPr/>
          <p:nvPr/>
        </p:nvSpPr>
        <p:spPr>
          <a:xfrm>
            <a:off x="6829368" y="3706368"/>
            <a:ext cx="482460" cy="73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9003" y="5070172"/>
            <a:ext cx="482460" cy="73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ঙ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08590" y="5070172"/>
            <a:ext cx="482460" cy="733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00186" y="1827254"/>
            <a:ext cx="1651618" cy="1063386"/>
            <a:chOff x="2331578" y="99499"/>
            <a:chExt cx="1661442" cy="996865"/>
          </a:xfrm>
        </p:grpSpPr>
        <p:sp>
          <p:nvSpPr>
            <p:cNvPr id="56" name="Rounded Rectangle 55"/>
            <p:cNvSpPr/>
            <p:nvPr/>
          </p:nvSpPr>
          <p:spPr>
            <a:xfrm>
              <a:off x="2331578" y="99499"/>
              <a:ext cx="1661442" cy="9968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2360775" y="128696"/>
              <a:ext cx="1603048" cy="938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ম্ভ</a:t>
              </a:r>
              <a:endParaRPr lang="en-US" sz="4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51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6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200" y="1849028"/>
            <a:ext cx="323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 উত্তর দাও ?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7447" y="734096"/>
            <a:ext cx="2833353" cy="6439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মূলায়ন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1255200" y="2642679"/>
            <a:ext cx="5240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সর্দারজিকে চেনা যায় কী দেখে ?</a:t>
            </a:r>
            <a:endParaRPr lang="en-AU" sz="3600" dirty="0"/>
          </a:p>
        </p:txBody>
      </p:sp>
      <p:sp>
        <p:nvSpPr>
          <p:cNvPr id="7" name="Rectangle 6"/>
          <p:cNvSpPr/>
          <p:nvPr/>
        </p:nvSpPr>
        <p:spPr>
          <a:xfrm>
            <a:off x="1419308" y="3460540"/>
            <a:ext cx="9962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বাঁধতে, দাড়ি সাজাতে আর পাগড়ি পাকা দেখে সর্দারজিকে চেনা যায়।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7704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79886" y="1944914"/>
            <a:ext cx="3207657" cy="10014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ঠা-ঠা আলো</a:t>
            </a:r>
            <a:endParaRPr lang="en-AU" sz="4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802743" y="1349829"/>
            <a:ext cx="58057" cy="59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07086" y="1349829"/>
            <a:ext cx="43543" cy="59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1142232" y="468323"/>
            <a:ext cx="8775419" cy="950209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কর।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27086" y="1944914"/>
            <a:ext cx="2902857" cy="10014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বৃথা</a:t>
            </a:r>
            <a:endParaRPr lang="en-A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1657" y="3736816"/>
            <a:ext cx="866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এত.................. চোখ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মেলে তাকানো যায় না।</a:t>
            </a:r>
            <a:endParaRPr lang="en-A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21657" y="4642333"/>
            <a:ext cx="921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 সময়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নষ্ট করা ঠিক নয়।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422" y="4274362"/>
            <a:ext cx="2902857" cy="10014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বৃথা</a:t>
            </a:r>
            <a:endParaRPr lang="en-AU" sz="5400" dirty="0"/>
          </a:p>
        </p:txBody>
      </p:sp>
      <p:sp>
        <p:nvSpPr>
          <p:cNvPr id="14" name="Oval 13"/>
          <p:cNvSpPr/>
          <p:nvPr/>
        </p:nvSpPr>
        <p:spPr>
          <a:xfrm>
            <a:off x="1458993" y="3411979"/>
            <a:ext cx="2728686" cy="10014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ঠা-ঠা আলো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43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9000">
                <a:srgbClr val="FFFF00"/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DD47E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019" y="1695551"/>
            <a:ext cx="5298505" cy="86734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পরিকল্পিত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041" y="2562897"/>
            <a:ext cx="6581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পাঠান সম্পর্কে একটি অনুচ্ছেদ লিখে আনবে।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12372"/>
          <a:stretch/>
        </p:blipFill>
        <p:spPr>
          <a:xfrm>
            <a:off x="441678" y="1389680"/>
            <a:ext cx="4207596" cy="286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30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0636" y="5350660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 ধন্যবাদ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3" y="606195"/>
            <a:ext cx="8659090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9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44" y="1144552"/>
            <a:ext cx="466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শিক্ষক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33" y="2173132"/>
            <a:ext cx="5081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মোছাঃ জেসমিন আক্তার</a:t>
            </a:r>
          </a:p>
          <a:p>
            <a:r>
              <a:rPr lang="bn-IN" sz="2800" dirty="0" smtClean="0"/>
              <a:t>সহকারী শিক্ষক</a:t>
            </a:r>
          </a:p>
          <a:p>
            <a:r>
              <a:rPr lang="bn-IN" sz="2800" dirty="0" smtClean="0"/>
              <a:t>সহড়াবাড়ীয়া সরকারী প্রাথমিক</a:t>
            </a:r>
          </a:p>
          <a:p>
            <a:r>
              <a:rPr lang="bn-IN" sz="2800" dirty="0" smtClean="0"/>
              <a:t>গাংনী,মেহেরপুর।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507743" y="1199873"/>
            <a:ext cx="3300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/>
              <a:t>পাঠ পরিচিতি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307931" y="22725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 smtClean="0"/>
              <a:t>শ্রেণিঃ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চতুর্থ</a:t>
            </a:r>
            <a:endParaRPr lang="en-US" sz="2800" dirty="0" smtClean="0"/>
          </a:p>
          <a:p>
            <a:r>
              <a:rPr lang="bn-IN" sz="2800" dirty="0" smtClean="0"/>
              <a:t>বিষয়ঃ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সময়ঃ৪০ </a:t>
            </a:r>
            <a:r>
              <a:rPr lang="en-US" sz="2800" dirty="0" err="1"/>
              <a:t>মিনিট</a:t>
            </a:r>
            <a:endParaRPr lang="en-US" sz="2800" dirty="0"/>
          </a:p>
          <a:p>
            <a:r>
              <a:rPr lang="en-US" sz="2800" dirty="0" err="1" smtClean="0"/>
              <a:t>তারিখঃ</a:t>
            </a:r>
            <a:r>
              <a:rPr lang="bn-IN" sz="2800" dirty="0" smtClean="0"/>
              <a:t>২৯/</a:t>
            </a:r>
            <a:r>
              <a:rPr lang="en-US" sz="2800" dirty="0" smtClean="0"/>
              <a:t>১০</a:t>
            </a:r>
            <a:r>
              <a:rPr lang="bn-IN" sz="2800" dirty="0" smtClean="0"/>
              <a:t>/২০২০ </a:t>
            </a:r>
            <a:r>
              <a:rPr lang="bn-IN" sz="2800" dirty="0"/>
              <a:t>ইং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791942" y="1144552"/>
            <a:ext cx="103436" cy="46342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20069" y="1878196"/>
            <a:ext cx="45719" cy="3260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10223" y="1852438"/>
            <a:ext cx="57029" cy="3260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32719" y="4065012"/>
            <a:ext cx="467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Email:jesminjesmin2020@gmail.com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827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6" t="23236" r="1390" b="22687"/>
          <a:stretch/>
        </p:blipFill>
        <p:spPr>
          <a:xfrm>
            <a:off x="6033753" y="1134267"/>
            <a:ext cx="5138668" cy="42753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4267"/>
            <a:ext cx="4868215" cy="4402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507" y="463639"/>
            <a:ext cx="525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ছবিতে আমরা কি দেখতে পাচ্ছি?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7937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8373" y="1537780"/>
            <a:ext cx="553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আজ আমরা পড়ব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1630" y="2632484"/>
            <a:ext cx="3352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পাঠান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মুলুকে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8343" y="1313350"/>
            <a:ext cx="4116535" cy="360638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7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180" y="457396"/>
            <a:ext cx="3886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5312" y="2299999"/>
            <a:ext cx="909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১</a:t>
            </a:r>
            <a:r>
              <a:rPr lang="en-AU" sz="2800" dirty="0"/>
              <a:t>.</a:t>
            </a:r>
            <a:r>
              <a:rPr lang="bn-BD" sz="2800" dirty="0"/>
              <a:t>২.১  উচ্চারিত পঠিত বাক্য শুনে বুঝতে পারবে।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25768" y="1532586"/>
            <a:ext cx="707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এই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পাঠ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শেষে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শিক্ষার্থীরা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যা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শিখবে</a:t>
            </a:r>
            <a:endParaRPr lang="en-GB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317" y="2238443"/>
            <a:ext cx="950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661" y="3786540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AU" sz="3600" dirty="0"/>
          </a:p>
        </p:txBody>
      </p:sp>
      <p:sp>
        <p:nvSpPr>
          <p:cNvPr id="7" name="Rectangle 6"/>
          <p:cNvSpPr/>
          <p:nvPr/>
        </p:nvSpPr>
        <p:spPr>
          <a:xfrm>
            <a:off x="2126720" y="3821094"/>
            <a:ext cx="842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/>
              <a:t>১.১ স্পষ্ট ও শুদ্ধ উচ্চারনে সাবলীল ভাবে পড়তে পারবে।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1434661" y="3053681"/>
            <a:ext cx="728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AU" sz="3600" dirty="0"/>
          </a:p>
        </p:txBody>
      </p:sp>
      <p:sp>
        <p:nvSpPr>
          <p:cNvPr id="9" name="Rectangle 8"/>
          <p:cNvSpPr/>
          <p:nvPr/>
        </p:nvSpPr>
        <p:spPr>
          <a:xfrm>
            <a:off x="2355765" y="3073129"/>
            <a:ext cx="5206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/>
              <a:t>১.৩.২ প্রশ্নের উত্তর বলতে পারবে।</a:t>
            </a:r>
            <a:endParaRPr lang="en-AU" sz="2800" dirty="0"/>
          </a:p>
        </p:txBody>
      </p:sp>
      <p:sp>
        <p:nvSpPr>
          <p:cNvPr id="10" name="Rectangle 9"/>
          <p:cNvSpPr/>
          <p:nvPr/>
        </p:nvSpPr>
        <p:spPr>
          <a:xfrm>
            <a:off x="1455170" y="447610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AU" sz="3600" dirty="0"/>
          </a:p>
        </p:txBody>
      </p:sp>
      <p:sp>
        <p:nvSpPr>
          <p:cNvPr id="11" name="Rectangle 10"/>
          <p:cNvSpPr/>
          <p:nvPr/>
        </p:nvSpPr>
        <p:spPr>
          <a:xfrm>
            <a:off x="2011059" y="4476639"/>
            <a:ext cx="8539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/>
              <a:t>১.১.১ ঘরের ভিতরের শব্দ গুলো খালি যায়গায় বসিয়ে বাক্য তৈরী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</a:rPr>
              <a:t>কর 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8146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647" y="309093"/>
            <a:ext cx="5514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বই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সংযোগ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পৃষ্ঠা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নং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৭১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72" y="1263850"/>
            <a:ext cx="3253702" cy="4518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92" y="1263850"/>
            <a:ext cx="3204894" cy="45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3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924" y="603581"/>
            <a:ext cx="6885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শিক্ষকের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আর্দশ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পাঠ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72" y="1698580"/>
            <a:ext cx="6245124" cy="39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051" y="4155324"/>
            <a:ext cx="10170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সর্দারজি চুল বঁধতে, দাড়ি সাজাতে আর পাগড়ি পাকাতে আরম্ভ করলেন।তখনেই বুঝতে পারলুম যে পেশাওয়ার পৌছতে আর মাত্র ঘন্টাখানেক বাকি।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58" y="664663"/>
            <a:ext cx="7144747" cy="34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1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14" y="4057233"/>
            <a:ext cx="96977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গরমে,ধুলো,কয়লার গুঁড়োয়,কাবাব-রুটিতে আর স্নানাভাবে আমার গায়ে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একরত্তি শক্তি নেই।</a:t>
            </a:r>
          </a:p>
          <a:p>
            <a:pPr algn="ctr"/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37" y="718012"/>
            <a:ext cx="6687483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7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  <a:effectLst>
          <a:reflection blurRad="6350" stA="52000" endA="300" endPos="35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287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Microsoft account</cp:lastModifiedBy>
  <cp:revision>616</cp:revision>
  <dcterms:created xsi:type="dcterms:W3CDTF">2020-04-05T16:07:52Z</dcterms:created>
  <dcterms:modified xsi:type="dcterms:W3CDTF">2020-10-29T06:28:03Z</dcterms:modified>
</cp:coreProperties>
</file>