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71" r:id="rId2"/>
    <p:sldId id="258" r:id="rId3"/>
    <p:sldId id="259" r:id="rId4"/>
    <p:sldId id="260" r:id="rId5"/>
    <p:sldId id="262" r:id="rId6"/>
    <p:sldId id="27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6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2C78AA-D7CE-463A-BE3B-D9432DFF079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05D09F-D526-4B0B-A012-C5C8D06E7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23076" y="2366020"/>
            <a:ext cx="3702756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14" y="880029"/>
            <a:ext cx="6659977" cy="50033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44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8666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49511" y="474133"/>
            <a:ext cx="461715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78" y="2248252"/>
            <a:ext cx="5475111" cy="38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8666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438833" y="1181379"/>
            <a:ext cx="3669175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017" y="2453832"/>
            <a:ext cx="1032280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বিজ্ঞানশ্রেণিঃ পঞ্চম</a:t>
            </a:r>
            <a:endParaRPr lang="en-GB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পাঠশিরনাম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খাত্য</a:t>
            </a:r>
            <a:endParaRPr lang="en-GB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্যাংশ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জাঙ্কফুড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—39-40)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8666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104258" y="1247923"/>
            <a:ext cx="4271059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294" y="2790229"/>
            <a:ext cx="8937496" cy="145086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৮.৪.১. জাঙ্কফুড দেহের জন্য ক্ষতিকর তা বলতে পারবে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" y="292356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954339" y="1552962"/>
            <a:ext cx="5170471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832" y="2516165"/>
            <a:ext cx="4259484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55307"/>
              </p:ext>
            </p:extLst>
          </p:nvPr>
        </p:nvGraphicFramePr>
        <p:xfrm>
          <a:off x="4983708" y="43198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3708" y="43198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4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8" y="209983"/>
            <a:ext cx="3506634" cy="296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72" y="-314144"/>
            <a:ext cx="3343449" cy="2821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7" y="3698508"/>
            <a:ext cx="3436057" cy="2902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08" y="3428569"/>
            <a:ext cx="3526766" cy="29757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85860" y="1691809"/>
            <a:ext cx="3623837" cy="3522637"/>
            <a:chOff x="3424937" y="1691809"/>
            <a:chExt cx="5490413" cy="3522637"/>
          </a:xfrm>
        </p:grpSpPr>
        <p:sp>
          <p:nvSpPr>
            <p:cNvPr id="2" name="Oval 1"/>
            <p:cNvSpPr/>
            <p:nvPr/>
          </p:nvSpPr>
          <p:spPr>
            <a:xfrm>
              <a:off x="3747912" y="1691809"/>
              <a:ext cx="4696178" cy="352263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55684" y="2468189"/>
              <a:ext cx="3093985" cy="83099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জাঙ্কফুড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 rot="18523613">
              <a:off x="3873897" y="1795512"/>
              <a:ext cx="424965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3708369">
              <a:off x="8232421" y="2133046"/>
              <a:ext cx="423335" cy="6474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9388734">
              <a:off x="3424937" y="4111118"/>
              <a:ext cx="581451" cy="4849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 rot="12673881">
              <a:off x="8208203" y="4135458"/>
              <a:ext cx="707147" cy="53057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358" y="919382"/>
            <a:ext cx="2562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572" y="620039"/>
            <a:ext cx="31051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251" y="919382"/>
            <a:ext cx="1748096" cy="25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9010" y="3733472"/>
            <a:ext cx="4338399" cy="27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33" y="3793075"/>
            <a:ext cx="4173409" cy="28534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44288" y="1876303"/>
            <a:ext cx="3699831" cy="2582945"/>
            <a:chOff x="4244288" y="1876303"/>
            <a:chExt cx="3699831" cy="2582945"/>
          </a:xfrm>
        </p:grpSpPr>
        <p:sp>
          <p:nvSpPr>
            <p:cNvPr id="7" name="Oval 6"/>
            <p:cNvSpPr/>
            <p:nvPr/>
          </p:nvSpPr>
          <p:spPr>
            <a:xfrm>
              <a:off x="4717397" y="2489812"/>
              <a:ext cx="2730006" cy="196447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17882329">
              <a:off x="4336605" y="2599744"/>
              <a:ext cx="424965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7888316">
              <a:off x="7254240" y="3941966"/>
              <a:ext cx="424965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rot="14520792">
              <a:off x="4354968" y="3818943"/>
              <a:ext cx="424965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3827820">
              <a:off x="7426836" y="2605253"/>
              <a:ext cx="424965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28404" y="1876303"/>
              <a:ext cx="424965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09567" y="3244334"/>
              <a:ext cx="15728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জাঙ্কফুড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8666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242129" y="1279290"/>
            <a:ext cx="30254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দলীয় কাজ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22371" y="2311160"/>
            <a:ext cx="487680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দলঃ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জাঙ্কফুড জাতীয়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166" y="4081694"/>
            <a:ext cx="6976055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 দলঃ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জাঙ্কফুড জাতীয় খাদ্যের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টি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8666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064329" y="4684110"/>
            <a:ext cx="7710311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নীচুস্বরে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৩৯-৪০)।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79" y="1096425"/>
            <a:ext cx="3638550" cy="3614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1" y="1096426"/>
            <a:ext cx="3505200" cy="36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8666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960024" y="1062951"/>
            <a:ext cx="3826933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8380" y="2295646"/>
            <a:ext cx="829106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১.জাঙ্কফুড বলতে তোমরা কী বোঝ,তা লিখ।</a:t>
            </a:r>
            <a:endParaRPr lang="en-GB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জাঙ্কফুড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 কি কি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en-GB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536</TotalTime>
  <Words>92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NikoshBAN</vt:lpstr>
      <vt:lpstr>Tw Cen MT</vt:lpstr>
      <vt:lpstr>Vrinda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JPTI</dc:creator>
  <cp:lastModifiedBy>partho - pritha</cp:lastModifiedBy>
  <cp:revision>94</cp:revision>
  <dcterms:created xsi:type="dcterms:W3CDTF">2014-05-29T03:41:11Z</dcterms:created>
  <dcterms:modified xsi:type="dcterms:W3CDTF">2020-10-29T09:25:19Z</dcterms:modified>
</cp:coreProperties>
</file>