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80" r:id="rId3"/>
    <p:sldId id="260" r:id="rId4"/>
    <p:sldId id="261" r:id="rId5"/>
    <p:sldId id="263" r:id="rId6"/>
    <p:sldId id="264" r:id="rId7"/>
    <p:sldId id="290" r:id="rId8"/>
    <p:sldId id="289" r:id="rId9"/>
    <p:sldId id="265" r:id="rId10"/>
    <p:sldId id="266" r:id="rId11"/>
    <p:sldId id="267" r:id="rId12"/>
    <p:sldId id="268" r:id="rId13"/>
    <p:sldId id="269" r:id="rId14"/>
    <p:sldId id="287" r:id="rId15"/>
    <p:sldId id="271" r:id="rId16"/>
    <p:sldId id="272" r:id="rId17"/>
    <p:sldId id="273" r:id="rId18"/>
    <p:sldId id="274" r:id="rId19"/>
    <p:sldId id="275" r:id="rId20"/>
    <p:sldId id="288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87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7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3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10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0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0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40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62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0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71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2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18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4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21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0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762001"/>
            <a:ext cx="6553200" cy="15240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8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4495800" cy="33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7921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305800" cy="122078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>
                <a:ln/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একক কাজের প্রশ্ন </a:t>
            </a:r>
            <a:endParaRPr lang="en-US" sz="6000" b="1" dirty="0">
              <a:ln/>
              <a:solidFill>
                <a:schemeClr val="accent4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893888"/>
            <a:ext cx="5029200" cy="23733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বুঝ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? </a:t>
            </a:r>
            <a:endParaRPr lang="bn-I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সময়ঃ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২মিনিট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52824023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38200"/>
            <a:ext cx="8001000" cy="1046163"/>
          </a:xfrm>
        </p:spPr>
        <p:txBody>
          <a:bodyPr>
            <a:normAutofit/>
          </a:bodyPr>
          <a:lstStyle/>
          <a:p>
            <a:pPr algn="ctr"/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 কাজের  সমাধান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2209800"/>
            <a:ext cx="7239000" cy="1981200"/>
          </a:xfrm>
        </p:spPr>
        <p:txBody>
          <a:bodyPr>
            <a:noAutofit/>
          </a:bodyPr>
          <a:lstStyle/>
          <a:p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চিন্তা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ভাবনা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উপায়ে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সেভাবে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চিন্তা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ভাবনার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রুপদান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করাকে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Aritificial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Inteligence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8182556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34400" cy="1325563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জোড়া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কাজ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5410200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9519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381000"/>
            <a:ext cx="7315200" cy="1325563"/>
          </a:xfrm>
        </p:spPr>
        <p:txBody>
          <a:bodyPr>
            <a:no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জোড়া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কাজের প্রশ্ন </a:t>
            </a:r>
            <a:endParaRPr lang="as-I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066800" y="2686050"/>
            <a:ext cx="6858000" cy="1735138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কথাটি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উৎভব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কত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সালে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সময়ঃ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৫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মিনিট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6471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  <p:bldP spid="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88"/>
            <a:ext cx="6477000" cy="1143000"/>
          </a:xfrm>
        </p:spPr>
        <p:txBody>
          <a:bodyPr/>
          <a:lstStyle/>
          <a:p>
            <a:r>
              <a:rPr lang="bn-IN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জোড়া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য়</a:t>
            </a:r>
            <a:r>
              <a:rPr lang="bn-IN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কাজের  সমাধান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Aritificial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Inteligence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কথাটির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উৎভব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MIT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(  John Mc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Carthy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)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জন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মাক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কারথি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,  ১৯৫৬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সালে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যুক্ত্ররাষ্টে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153400" cy="1330325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দলী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গত</a:t>
            </a:r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কাজ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9800"/>
            <a:ext cx="6502854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44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57200"/>
            <a:ext cx="7391400" cy="1325563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দলীয় কাজের প্রশ্ন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413000"/>
            <a:ext cx="7696200" cy="1776413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buNone/>
            </a:pP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জ্ঞানের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ক্ষেকৃত্রিম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</a:t>
            </a:r>
            <a:r>
              <a:rPr lang="bn-BD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ত্তায়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ত্র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সমুহ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endParaRPr lang="bn-IN" sz="3000" b="1" dirty="0">
              <a:ln/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b="1" dirty="0">
                <a:ln/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সময়ঃ ১০  মিনিট</a:t>
            </a:r>
            <a:endParaRPr lang="en-US" sz="4000" b="1" dirty="0">
              <a:ln/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603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382000" cy="1325563"/>
          </a:xfrm>
        </p:spPr>
        <p:txBody>
          <a:bodyPr>
            <a:normAutofit/>
          </a:bodyPr>
          <a:lstStyle/>
          <a:p>
            <a:pPr algn="ctr"/>
            <a:r>
              <a:rPr lang="b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দলীয় কা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জের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সমাধান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905000"/>
            <a:ext cx="7239000" cy="2541588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বুদ্ধিমত্তার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ব্যবহারকে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প্রধানত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ভাগে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ভাগ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যায়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১-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বিজ্ঞান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২-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রোবোটিক্স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৩-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নাচারাল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ইন্টারফেস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5055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610600" cy="1325563"/>
          </a:xfrm>
        </p:spPr>
        <p:txBody>
          <a:bodyPr>
            <a:normAutofit/>
          </a:bodyPr>
          <a:lstStyle/>
          <a:p>
            <a:pPr algn="ctr"/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মুল্যায়ন</a:t>
            </a:r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8458200" cy="4654550"/>
          </a:xfrm>
        </p:spPr>
        <p:txBody>
          <a:bodyPr>
            <a:normAutofit lnSpcReduction="10000"/>
          </a:bodyPr>
          <a:lstStyle/>
          <a:p>
            <a:r>
              <a:rPr lang="bn-IN" sz="3600" dirty="0">
                <a:latin typeface="Nikosh" pitchFamily="2" charset="0"/>
                <a:cs typeface="Nikosh" pitchFamily="2" charset="0"/>
              </a:rPr>
              <a:t>                 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প্রয়োগ মুলক ও</a:t>
            </a:r>
            <a:r>
              <a:rPr lang="bn-IN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জ্ঞান মুলক</a:t>
            </a:r>
          </a:p>
          <a:p>
            <a:r>
              <a:rPr lang="en-US" sz="2400" dirty="0">
                <a:latin typeface="Nikosh" pitchFamily="2" charset="0"/>
                <a:cs typeface="Nikosh" pitchFamily="2" charset="0"/>
              </a:rPr>
              <a:t>১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উপায়ে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চিন্তা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ভাবনা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মধে্য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রুপ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দেওয়া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?  </a:t>
            </a:r>
          </a:p>
          <a:p>
            <a:r>
              <a:rPr lang="en-US" sz="2400" dirty="0">
                <a:latin typeface="Nikosh" pitchFamily="2" charset="0"/>
                <a:cs typeface="Nikosh" pitchFamily="2" charset="0"/>
              </a:rPr>
              <a:t>ক।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কৃতিম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ভাবনা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খ।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গ।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প্রোগ্রাম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ঘ।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2400" dirty="0">
                <a:latin typeface="Nikosh" pitchFamily="2" charset="0"/>
                <a:cs typeface="Nikosh" pitchFamily="2" charset="0"/>
              </a:rPr>
              <a:t>২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ঘরে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বসে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বিশ্বকে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হাতের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মুঠোয়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?            </a:t>
            </a:r>
          </a:p>
          <a:p>
            <a:r>
              <a:rPr lang="bn-IN" sz="2400" dirty="0">
                <a:latin typeface="Nikosh" pitchFamily="2" charset="0"/>
                <a:cs typeface="Nikosh" pitchFamily="2" charset="0"/>
              </a:rPr>
              <a:t>ক-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টেলিভিশন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    খ-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>
                <a:latin typeface="Nikosh" pitchFamily="2" charset="0"/>
                <a:cs typeface="Nikosh" pitchFamily="2" charset="0"/>
              </a:rPr>
              <a:t>গ-</a:t>
            </a:r>
            <a:r>
              <a:rPr lang="en-US" sz="2400" b="1" dirty="0" err="1"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    ঘ-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টেলিফোন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endParaRPr lang="bn-IN" sz="2400" dirty="0">
              <a:latin typeface="Nikosh" pitchFamily="2" charset="0"/>
              <a:cs typeface="Nikosh" pitchFamily="2" charset="0"/>
            </a:endParaRPr>
          </a:p>
          <a:p>
            <a:r>
              <a:rPr lang="en-US" sz="2400" dirty="0">
                <a:latin typeface="Nikosh" pitchFamily="2" charset="0"/>
                <a:cs typeface="Nikosh" pitchFamily="2" charset="0"/>
              </a:rPr>
              <a:t>৩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বহুল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ব্যাবহৃত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মাধ্যম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 কোনটি?</a:t>
            </a:r>
          </a:p>
          <a:p>
            <a:r>
              <a:rPr lang="bn-IN" sz="2400" b="1" dirty="0">
                <a:latin typeface="Nikosh" pitchFamily="2" charset="0"/>
                <a:cs typeface="Nikosh" pitchFamily="2" charset="0"/>
              </a:rPr>
              <a:t>ক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facebook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খ-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my space 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গ-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Twitter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ঘ-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Yahoo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077200" cy="1325563"/>
          </a:xfrm>
        </p:spPr>
        <p:txBody>
          <a:bodyPr/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বহুপদী সমাপ্তি সুচক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05000"/>
            <a:ext cx="7620000" cy="435133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৪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হারবাট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মারশাল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মাক্লুহান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বিখ্যাত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গ্রন্থের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endParaRPr lang="bn-IN" sz="2800" dirty="0">
              <a:latin typeface="Nikosh" pitchFamily="2" charset="0"/>
              <a:cs typeface="Nikosh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The Gutenberg Galaxy : The Making of Typographic Man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ii. Understanding Media iii. The C programming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Languaeg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" pitchFamily="2" charset="0"/>
                <a:cs typeface="Nikosh" pitchFamily="2" charset="0"/>
              </a:rPr>
              <a:t>ক-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b="1" dirty="0">
                <a:latin typeface="Nikosh" pitchFamily="2" charset="0"/>
                <a:cs typeface="Nikosh" pitchFamily="2" charset="0"/>
              </a:rPr>
              <a:t>খ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ii 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গ-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ঘ</a:t>
            </a:r>
            <a:r>
              <a:rPr lang="bn-IN" sz="2800" b="1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iii</a:t>
            </a:r>
          </a:p>
          <a:p>
            <a:r>
              <a:rPr lang="en-US" sz="2800" dirty="0">
                <a:latin typeface="Nikosh" pitchFamily="2" charset="0"/>
                <a:cs typeface="Nikosh" pitchFamily="2" charset="0"/>
              </a:rPr>
              <a:t>৫।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ব্যাবহারের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ক্ষেত্র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নাচারাল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ইন্টার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ফেস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 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ক্রায়োসারজারি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>
                <a:latin typeface="Nikosh" pitchFamily="2" charset="0"/>
                <a:cs typeface="Nikosh" pitchFamily="2" charset="0"/>
              </a:rPr>
              <a:t>ক।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ও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  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খ।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iii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গ।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iii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ঘ।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 ii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4948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2315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519" y="1413815"/>
            <a:ext cx="2010255" cy="21415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2163" y="38033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কলেজ</a:t>
            </a:r>
            <a:b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নাচোল,চা</a:t>
            </a:r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ঁপাইনবাবগঞ্জ।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নং-০১৭১</a:t>
            </a:r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৩৭৩৫১৭৩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687944"/>
            <a:ext cx="5579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শ্রেণি- একাদশ 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rPr>
              <a:t>          </a:t>
            </a:r>
            <a:r>
              <a:rPr lang="bn-IN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  <a:endParaRPr lang="en-US" sz="24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rPr>
              <a:t>                    </a:t>
            </a:r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bn-I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                 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বুদ্ধিমত্তা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9641AE-8E53-4D45-B79E-64609FC26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1" y="1524001"/>
            <a:ext cx="2010255" cy="2031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13188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আভিন্ন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তথ্যভিত্তিক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বহুনির্বাচনি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267200"/>
          </a:xfrm>
        </p:spPr>
        <p:txBody>
          <a:bodyPr>
            <a:normAutofit fontScale="92500"/>
          </a:bodyPr>
          <a:lstStyle/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আংশটি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পড়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প্রশ্নের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দাও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সানিয়ার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বাবা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জাপান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রোবোট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এনেছেন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সানিয়া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দেখল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ঘর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পরিষ্কারের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রোবো্টটি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নিখুত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চারদিকে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ঘুরে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ঘুরে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ময়লা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পারছে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রোবোটটির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অংশ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করায়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ঘরের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বাইরে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পাহারার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কাজেও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নিযুক্ত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হল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2000" dirty="0">
                <a:latin typeface="Nikosh" pitchFamily="2" charset="0"/>
                <a:cs typeface="Nikosh" pitchFamily="2" charset="0"/>
              </a:rPr>
              <a:t>৬।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সানিয়ার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বাবা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রোবোটটির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পরিবতন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ফলে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এটি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পাহারাদার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রোবোটে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পরিনত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।  </a:t>
            </a:r>
          </a:p>
          <a:p>
            <a:r>
              <a:rPr lang="en-US" sz="2000" b="1" dirty="0">
                <a:latin typeface="Nikosh" pitchFamily="2" charset="0"/>
                <a:cs typeface="Nikosh" pitchFamily="2" charset="0"/>
              </a:rPr>
              <a:t>ক। </a:t>
            </a:r>
            <a:r>
              <a:rPr lang="en-US" sz="2000" b="1" dirty="0" err="1">
                <a:latin typeface="Nikosh" pitchFamily="2" charset="0"/>
                <a:cs typeface="Nikosh" pitchFamily="2" charset="0"/>
              </a:rPr>
              <a:t>প্রোগ্রাম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   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খ।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গঠন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   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গ।মানিপুলেশন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     ঘ।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লোকোমোসান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2000" dirty="0">
                <a:latin typeface="Nikosh" pitchFamily="2" charset="0"/>
                <a:cs typeface="Nikosh" pitchFamily="2" charset="0"/>
              </a:rPr>
              <a:t>৭।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রোবোটতির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চারদিকে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ঘুরে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ঘুরে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নিখুত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ময়লা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পারছে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কেননা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এতে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—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চোখের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ন্যায়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ক্যামেরা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আছে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ii. 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যান্ত্রিক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আছে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iii. 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৩৬০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ডিগ্রী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ঘুরতে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পারার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আছে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>
                <a:latin typeface="Nikosh" pitchFamily="2" charset="0"/>
                <a:cs typeface="Nikosh" pitchFamily="2" charset="0"/>
              </a:rPr>
              <a:t>ক।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/>
              <a:t>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sz="2000" dirty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iii  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খ।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/>
              <a:t> 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sz="2000" dirty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  </a:t>
            </a:r>
            <a:r>
              <a:rPr lang="en-US" sz="2000" dirty="0"/>
              <a:t>  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গ।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ii 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2000" dirty="0"/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en-US" sz="2000" dirty="0"/>
              <a:t>      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ঘ।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ii  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2000" b="1" dirty="0"/>
              <a:t>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iii 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7848600" cy="1325563"/>
          </a:xfrm>
        </p:spPr>
        <p:txBody>
          <a:bodyPr>
            <a:normAutofit/>
          </a:bodyPr>
          <a:lstStyle/>
          <a:p>
            <a:pPr algn="ctr"/>
            <a:r>
              <a:rPr lang="bn-IN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সমাধান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57400" y="1981200"/>
            <a:ext cx="6553200" cy="2351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4000" dirty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খ </a:t>
            </a:r>
            <a:r>
              <a:rPr lang="bn-IN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  </a:t>
            </a:r>
            <a:r>
              <a:rPr lang="bn-IN" sz="4000" b="1" dirty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গ   </a:t>
            </a:r>
            <a:r>
              <a:rPr lang="bn-IN" sz="4000" b="1" dirty="0">
                <a:latin typeface="Nikosh" pitchFamily="2" charset="0"/>
                <a:cs typeface="Nikosh" pitchFamily="2" charset="0"/>
              </a:rPr>
              <a:t>৩।  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ক   </a:t>
            </a:r>
            <a:r>
              <a:rPr lang="bn-IN" sz="4000" b="1" dirty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খ </a:t>
            </a:r>
            <a:r>
              <a:rPr lang="bn-IN" sz="4000" b="1" dirty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bn-IN" sz="4000" b="1" dirty="0">
                <a:latin typeface="Nikosh" pitchFamily="2" charset="0"/>
                <a:cs typeface="Nikosh" pitchFamily="2" charset="0"/>
              </a:rPr>
              <a:t>৫। ক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   </a:t>
            </a:r>
            <a:r>
              <a:rPr lang="bn-IN" sz="4000" b="1" dirty="0">
                <a:latin typeface="Nikosh" pitchFamily="2" charset="0"/>
                <a:cs typeface="Nikosh" pitchFamily="2" charset="0"/>
              </a:rPr>
              <a:t>৬।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ক   ৭। ঘ </a:t>
            </a:r>
            <a:endParaRPr lang="bn-IN" sz="4000" b="1" dirty="0">
              <a:latin typeface="Nikosh" pitchFamily="2" charset="0"/>
              <a:cs typeface="Nikosh" pitchFamily="2" charset="0"/>
            </a:endParaRPr>
          </a:p>
          <a:p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403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458200" cy="1325563"/>
          </a:xfrm>
        </p:spPr>
        <p:txBody>
          <a:bodyPr>
            <a:norm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2481263"/>
            <a:ext cx="7848600" cy="277653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n-IN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বুদ্ধিমত্তার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নিরুপন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পুর্বক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সমৃদ্ধ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>
                <a:latin typeface="Nikosh" pitchFamily="2" charset="0"/>
                <a:cs typeface="Nikosh" pitchFamily="2" charset="0"/>
              </a:rPr>
              <a:t> তা আলোচনা কর । 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সহায়ক গ্রন্থ/ প্রকাশনীঃ তথ্য ও যোগাযোগ প্রযুক্তিঃ  ভয়েজার প্রকাশনী, সিসটেক প্রকাশনী, লেকচার প্রকাশনী, পাঞ্জেরী/ অক্ষরপত্র প্রকাশনী, গ্রন্থ কুটির প্রকাশনী, প্রতিভা বিকাশ পাবলিকেশন্স </a:t>
            </a:r>
          </a:p>
          <a:p>
            <a:pPr>
              <a:buNone/>
            </a:pP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6021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3820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bn-IN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41965"/>
            <a:ext cx="32766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90" y="2234844"/>
            <a:ext cx="2362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53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3" y="2415834"/>
            <a:ext cx="3852166" cy="3070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8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5" name="Content Placeholder 5" descr="com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743200"/>
            <a:ext cx="2143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992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3331191" cy="3331191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" b="4879"/>
          <a:stretch>
            <a:fillRect/>
          </a:stretch>
        </p:blipFill>
        <p:spPr>
          <a:xfrm>
            <a:off x="4953001" y="2057400"/>
            <a:ext cx="3124200" cy="32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04825"/>
            <a:ext cx="7848600" cy="1254125"/>
          </a:xfrm>
        </p:spPr>
        <p:txBody>
          <a:bodyPr>
            <a:normAutofit fontScale="90000"/>
          </a:bodyPr>
          <a:lstStyle/>
          <a:p>
            <a:pPr algn="ctr"/>
            <a:r>
              <a:rPr lang="bn-IN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মুল শিরোনামঃ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সাম্প্রতিক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প্রবনতা</a:t>
            </a:r>
            <a:r>
              <a:rPr lang="bn-IN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2579688"/>
            <a:ext cx="7010400" cy="1760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১</a:t>
            </a:r>
          </a:p>
          <a:p>
            <a:pPr marL="0" indent="0" algn="ctr">
              <a:buNone/>
            </a:pP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পাঠ ঘোষনাঃ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b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07712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229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প্রারম্ভিক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বক্তব্য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6770" y="2362200"/>
            <a:ext cx="7229030" cy="2886075"/>
          </a:xfrm>
        </p:spPr>
        <p:txBody>
          <a:bodyPr>
            <a:noAutofit/>
          </a:bodyPr>
          <a:lstStyle/>
          <a:p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</a:t>
            </a:r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কথাটি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কে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উৎভব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কত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সালে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IN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8273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610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2371725"/>
            <a:ext cx="7162800" cy="2886075"/>
          </a:xfrm>
        </p:spPr>
        <p:txBody>
          <a:bodyPr>
            <a:noAutofit/>
          </a:bodyPr>
          <a:lstStyle/>
          <a:p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কৃত্রিম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কি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কথাটি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কে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উৎভব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কত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সালে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বলতে পারবে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</a:t>
            </a:r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ত্তায়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জ্ঞানের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ক্ষেত্র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সমুহ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ক</a:t>
            </a:r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রতে পারবে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  <a:p>
            <a:endParaRPr lang="bn-IN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26063"/>
            <a:ext cx="3956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7457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3058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ফ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লের আলোকে প্রশ্ন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371725"/>
            <a:ext cx="8534400" cy="2886075"/>
          </a:xfrm>
        </p:spPr>
        <p:txBody>
          <a:bodyPr>
            <a:noAutofit/>
          </a:bodyPr>
          <a:lstStyle/>
          <a:p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বুঝ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কথাটি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কে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উৎভব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কত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সালে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কৃত্রিম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বুদ্ধিমত্তা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জ্ঞানের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ক্ষেত্র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সমুহ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?</a:t>
            </a:r>
          </a:p>
          <a:p>
            <a:endParaRPr lang="bn-IN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8273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7543800" cy="1325563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একক কাজ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764793"/>
            <a:ext cx="5557156" cy="387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435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227</TotalTime>
  <Words>623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Organic</vt:lpstr>
      <vt:lpstr> স্বাগতম</vt:lpstr>
      <vt:lpstr>PowerPoint Presentation</vt:lpstr>
      <vt:lpstr>PowerPoint Presentation</vt:lpstr>
      <vt:lpstr>PowerPoint Presentation</vt:lpstr>
      <vt:lpstr>মুল শিরোনামঃ তথ্য ও যোগাযোগ প্রযুক্তির সাম্প্রতিক প্রবনতা </vt:lpstr>
      <vt:lpstr> প্রারম্ভিক বক্তব্য</vt:lpstr>
      <vt:lpstr> শিখনফল</vt:lpstr>
      <vt:lpstr> শিখনফলের আলোকে প্রশ্ন</vt:lpstr>
      <vt:lpstr>একক কাজ</vt:lpstr>
      <vt:lpstr>একক কাজের প্রশ্ন </vt:lpstr>
      <vt:lpstr>একক কাজের  সমাধান</vt:lpstr>
      <vt:lpstr>জোড়ায় কাজ</vt:lpstr>
      <vt:lpstr>জোড়ায়কাজের প্রশ্ন </vt:lpstr>
      <vt:lpstr>জোড়ায় কাজের  সমাধান</vt:lpstr>
      <vt:lpstr>দলীগত কাজ</vt:lpstr>
      <vt:lpstr>দলীয় কাজের প্রশ্ন </vt:lpstr>
      <vt:lpstr>দলীয় কাজের  সমাধান</vt:lpstr>
      <vt:lpstr>মুল্যায়ন </vt:lpstr>
      <vt:lpstr>বহুপদী সমাপ্তি সুচক</vt:lpstr>
      <vt:lpstr>আভিন্ন তথ্যভিত্তিক বহুনির্বাচনি প্রশ্ন</vt:lpstr>
      <vt:lpstr>সমাধান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শুভেচ্ছা/ স্বাগতম</dc:title>
  <dc:creator>FAIR</dc:creator>
  <cp:lastModifiedBy>user</cp:lastModifiedBy>
  <cp:revision>109</cp:revision>
  <dcterms:created xsi:type="dcterms:W3CDTF">2006-08-16T00:00:00Z</dcterms:created>
  <dcterms:modified xsi:type="dcterms:W3CDTF">2020-10-29T05:44:06Z</dcterms:modified>
</cp:coreProperties>
</file>