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1"/>
  </p:notesMasterIdLst>
  <p:sldIdLst>
    <p:sldId id="311" r:id="rId2"/>
    <p:sldId id="256" r:id="rId3"/>
    <p:sldId id="257" r:id="rId4"/>
    <p:sldId id="258" r:id="rId5"/>
    <p:sldId id="259" r:id="rId6"/>
    <p:sldId id="328" r:id="rId7"/>
    <p:sldId id="446" r:id="rId8"/>
    <p:sldId id="447" r:id="rId9"/>
    <p:sldId id="448" r:id="rId10"/>
    <p:sldId id="450" r:id="rId11"/>
    <p:sldId id="393" r:id="rId12"/>
    <p:sldId id="449" r:id="rId13"/>
    <p:sldId id="437" r:id="rId14"/>
    <p:sldId id="455" r:id="rId15"/>
    <p:sldId id="456" r:id="rId16"/>
    <p:sldId id="463" r:id="rId17"/>
    <p:sldId id="451" r:id="rId18"/>
    <p:sldId id="452" r:id="rId19"/>
    <p:sldId id="453" r:id="rId20"/>
    <p:sldId id="272" r:id="rId21"/>
    <p:sldId id="273" r:id="rId22"/>
    <p:sldId id="457" r:id="rId23"/>
    <p:sldId id="458" r:id="rId24"/>
    <p:sldId id="459" r:id="rId25"/>
    <p:sldId id="460" r:id="rId26"/>
    <p:sldId id="461" r:id="rId27"/>
    <p:sldId id="278" r:id="rId28"/>
    <p:sldId id="462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474"/>
    <a:srgbClr val="660033"/>
    <a:srgbClr val="00FF00"/>
    <a:srgbClr val="FEFEFE"/>
    <a:srgbClr val="A50021"/>
    <a:srgbClr val="FF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26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3CE5B-8E36-4AA1-8CAC-7ECBE747D38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597A-3704-4A1B-BBD6-7D21DACF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5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458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88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2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7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4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6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3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5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8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4665-DDA5-4DF1-B3D9-C3F439CD8D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9.emf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4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79549" y="1877233"/>
            <a:ext cx="3184902" cy="3103535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03790" y="2084825"/>
            <a:ext cx="2736420" cy="26883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2750" y="1884439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363" y="1863787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9665" y="1833491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828" y="1870035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3281" y="1908103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05" y="2861801"/>
            <a:ext cx="813406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মাহবুবু’স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kumimoji="0" lang="en-US" sz="20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053848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যে আমরা প্রজাপতিগুলোকে একটা ক্রমানুসারে সাজালাম এটাকে বলে ছোট থেকে বড় ক্রমে সাজানো</a:t>
            </a:r>
            <a:r>
              <a:rPr lang="bn-IN" sz="6000" b="1" kern="0" noProof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6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52" y="3155324"/>
            <a:ext cx="9053848" cy="3139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600" b="1" kern="0" noProof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এ ধরনের ক্রমে সবচেয়ে ছোট মানটি সবার আগে এবং সবচেয়ে বড় মানটি সবার শেষে থাকে।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8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15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3007" y="0"/>
            <a:ext cx="761083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প্রজাপতিগুলোকে</a:t>
            </a:r>
            <a:r>
              <a:rPr lang="en-US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সাজাই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0" y="1481070"/>
            <a:ext cx="531217" cy="3875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" y="1481070"/>
            <a:ext cx="531217" cy="3875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51" y="1481070"/>
            <a:ext cx="531217" cy="38750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1996225"/>
            <a:ext cx="531217" cy="38750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31" y="1996224"/>
            <a:ext cx="531217" cy="38750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20" y="1481069"/>
            <a:ext cx="531217" cy="3875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00" y="1996224"/>
            <a:ext cx="531217" cy="38750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0" y="2421227"/>
            <a:ext cx="531217" cy="38750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49" y="2421227"/>
            <a:ext cx="531217" cy="3875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2" y="2820472"/>
            <a:ext cx="531217" cy="3875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7425" y="1081825"/>
            <a:ext cx="2910625" cy="2150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68" y="1481070"/>
            <a:ext cx="531217" cy="38750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38" y="1481070"/>
            <a:ext cx="531217" cy="38750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29" y="1481070"/>
            <a:ext cx="531217" cy="38750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40" y="1996225"/>
            <a:ext cx="531217" cy="38750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09" y="1996224"/>
            <a:ext cx="531217" cy="38750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98" y="1481069"/>
            <a:ext cx="531217" cy="38750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78" y="1996224"/>
            <a:ext cx="531217" cy="38750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58" y="2421227"/>
            <a:ext cx="531217" cy="38750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27" y="2421227"/>
            <a:ext cx="531217" cy="387506"/>
          </a:xfrm>
          <a:prstGeom prst="rect">
            <a:avLst/>
          </a:prstGeom>
        </p:spPr>
      </p:pic>
      <p:sp>
        <p:nvSpPr>
          <p:cNvPr id="91" name="Oval 90"/>
          <p:cNvSpPr/>
          <p:nvPr/>
        </p:nvSpPr>
        <p:spPr>
          <a:xfrm>
            <a:off x="3206840" y="1171977"/>
            <a:ext cx="2910625" cy="1751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88" y="1481070"/>
            <a:ext cx="531217" cy="38750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58" y="1481070"/>
            <a:ext cx="531217" cy="38750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9" y="1481070"/>
            <a:ext cx="531217" cy="38750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60" y="1996225"/>
            <a:ext cx="531217" cy="38750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29" y="1996224"/>
            <a:ext cx="531217" cy="38750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18" y="1481069"/>
            <a:ext cx="531217" cy="38750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98" y="1996224"/>
            <a:ext cx="531217" cy="38750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87" y="2421227"/>
            <a:ext cx="531217" cy="38750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6181860" y="1171977"/>
            <a:ext cx="2910625" cy="1751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3" y="3618963"/>
            <a:ext cx="531217" cy="38750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03" y="3618963"/>
            <a:ext cx="531217" cy="38750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94" y="3618963"/>
            <a:ext cx="531217" cy="38750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5" y="4134118"/>
            <a:ext cx="531217" cy="38750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74" y="4134117"/>
            <a:ext cx="531217" cy="38750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63" y="3618962"/>
            <a:ext cx="531217" cy="38750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43" y="4134117"/>
            <a:ext cx="531217" cy="387506"/>
          </a:xfrm>
          <a:prstGeom prst="rect">
            <a:avLst/>
          </a:prstGeom>
        </p:spPr>
      </p:pic>
      <p:sp>
        <p:nvSpPr>
          <p:cNvPr id="110" name="Oval 109"/>
          <p:cNvSpPr/>
          <p:nvPr/>
        </p:nvSpPr>
        <p:spPr>
          <a:xfrm>
            <a:off x="180305" y="3309870"/>
            <a:ext cx="2910625" cy="1352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69" y="3618963"/>
            <a:ext cx="531217" cy="38750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39" y="3618963"/>
            <a:ext cx="531217" cy="38750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30" y="3618963"/>
            <a:ext cx="531217" cy="38750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60" y="4134118"/>
            <a:ext cx="531217" cy="387506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29" y="4134117"/>
            <a:ext cx="531217" cy="38750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99" y="3618962"/>
            <a:ext cx="531217" cy="387506"/>
          </a:xfrm>
          <a:prstGeom prst="rect">
            <a:avLst/>
          </a:prstGeom>
        </p:spPr>
      </p:pic>
      <p:sp>
        <p:nvSpPr>
          <p:cNvPr id="118" name="Oval 117"/>
          <p:cNvSpPr/>
          <p:nvPr/>
        </p:nvSpPr>
        <p:spPr>
          <a:xfrm>
            <a:off x="3206841" y="3309870"/>
            <a:ext cx="2910625" cy="1352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8" y="3618963"/>
            <a:ext cx="531217" cy="387506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78" y="3618963"/>
            <a:ext cx="531217" cy="387506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69" y="3618963"/>
            <a:ext cx="531217" cy="38750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6" y="4134118"/>
            <a:ext cx="531217" cy="38750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38" y="3618962"/>
            <a:ext cx="531217" cy="387506"/>
          </a:xfrm>
          <a:prstGeom prst="rect">
            <a:avLst/>
          </a:prstGeom>
        </p:spPr>
      </p:pic>
      <p:sp>
        <p:nvSpPr>
          <p:cNvPr id="125" name="Oval 124"/>
          <p:cNvSpPr/>
          <p:nvPr/>
        </p:nvSpPr>
        <p:spPr>
          <a:xfrm>
            <a:off x="6168980" y="3309870"/>
            <a:ext cx="2910625" cy="1352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0" y="5048518"/>
            <a:ext cx="531217" cy="387506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" y="5048518"/>
            <a:ext cx="531217" cy="38750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51" y="5048518"/>
            <a:ext cx="531217" cy="387506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20" y="5048517"/>
            <a:ext cx="531217" cy="387506"/>
          </a:xfrm>
          <a:prstGeom prst="rect">
            <a:avLst/>
          </a:prstGeom>
        </p:spPr>
      </p:pic>
      <p:sp>
        <p:nvSpPr>
          <p:cNvPr id="131" name="Oval 130"/>
          <p:cNvSpPr/>
          <p:nvPr/>
        </p:nvSpPr>
        <p:spPr>
          <a:xfrm>
            <a:off x="206062" y="4868213"/>
            <a:ext cx="2910625" cy="721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15" y="5048518"/>
            <a:ext cx="531217" cy="387506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85" y="5048518"/>
            <a:ext cx="531217" cy="387506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76" y="5048518"/>
            <a:ext cx="531217" cy="38750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3606087" y="4868213"/>
            <a:ext cx="2189409" cy="721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28" y="5074276"/>
            <a:ext cx="531217" cy="387506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98" y="5074276"/>
            <a:ext cx="531217" cy="387506"/>
          </a:xfrm>
          <a:prstGeom prst="rect">
            <a:avLst/>
          </a:prstGeom>
        </p:spPr>
      </p:pic>
      <p:sp>
        <p:nvSpPr>
          <p:cNvPr id="140" name="Oval 139"/>
          <p:cNvSpPr/>
          <p:nvPr/>
        </p:nvSpPr>
        <p:spPr>
          <a:xfrm>
            <a:off x="6890200" y="4893971"/>
            <a:ext cx="1674251" cy="721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17" y="5937160"/>
            <a:ext cx="531217" cy="387506"/>
          </a:xfrm>
          <a:prstGeom prst="rect">
            <a:avLst/>
          </a:prstGeom>
        </p:spPr>
      </p:pic>
      <p:sp>
        <p:nvSpPr>
          <p:cNvPr id="143" name="Oval 142"/>
          <p:cNvSpPr/>
          <p:nvPr/>
        </p:nvSpPr>
        <p:spPr>
          <a:xfrm>
            <a:off x="2446989" y="5821251"/>
            <a:ext cx="1146217" cy="656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237152" y="5821251"/>
            <a:ext cx="1146217" cy="656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528612" y="0"/>
            <a:ext cx="761083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প্রথমেই</a:t>
            </a:r>
            <a:r>
              <a:rPr lang="en-US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800" b="1" kern="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নিলাম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15734" y="0"/>
            <a:ext cx="761083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তাহলে এর পর কয়টি প্রজাপতি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091508" y="38635"/>
            <a:ext cx="227898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59851" y="605306"/>
            <a:ext cx="164849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237146" y="605306"/>
            <a:ext cx="118486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980347" y="605306"/>
            <a:ext cx="126213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065751" y="38637"/>
            <a:ext cx="2356254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991671" y="2794715"/>
            <a:ext cx="126213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104388" y="0"/>
            <a:ext cx="225322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953812" y="2794715"/>
            <a:ext cx="126213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078630" y="25752"/>
            <a:ext cx="2304738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083379" y="2794715"/>
            <a:ext cx="126213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104385" y="25751"/>
            <a:ext cx="2278984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78793" y="4224270"/>
            <a:ext cx="126213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078629" y="25749"/>
            <a:ext cx="230474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134117" y="4224270"/>
            <a:ext cx="126213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104387" y="12866"/>
            <a:ext cx="230474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091510" y="12863"/>
            <a:ext cx="227898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018985" y="4224270"/>
            <a:ext cx="126213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459864" y="4997003"/>
            <a:ext cx="126213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130145" y="12858"/>
            <a:ext cx="2253224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357612" y="5550795"/>
            <a:ext cx="126213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8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3" grpId="0" animBg="1"/>
      <p:bldP spid="91" grpId="0" animBg="1"/>
      <p:bldP spid="101" grpId="0" animBg="1"/>
      <p:bldP spid="110" grpId="0" animBg="1"/>
      <p:bldP spid="118" grpId="0" animBg="1"/>
      <p:bldP spid="125" grpId="0" animBg="1"/>
      <p:bldP spid="131" grpId="0" animBg="1"/>
      <p:bldP spid="136" grpId="0" animBg="1"/>
      <p:bldP spid="140" grpId="0" animBg="1"/>
      <p:bldP spid="143" grpId="0" animBg="1"/>
      <p:bldP spid="144" grpId="0" animBg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9" grpId="0"/>
      <p:bldP spid="150" grpId="0"/>
      <p:bldP spid="151" grpId="0"/>
      <p:bldP spid="151" grpId="1"/>
      <p:bldP spid="152" grpId="0"/>
      <p:bldP spid="153" grpId="0"/>
      <p:bldP spid="153" grpId="1"/>
      <p:bldP spid="154" grpId="0"/>
      <p:bldP spid="155" grpId="0"/>
      <p:bldP spid="155" grpId="1"/>
      <p:bldP spid="156" grpId="0"/>
      <p:bldP spid="157" grpId="0"/>
      <p:bldP spid="157" grpId="1"/>
      <p:bldP spid="158" grpId="0"/>
      <p:bldP spid="159" grpId="0"/>
      <p:bldP spid="159" grpId="1"/>
      <p:bldP spid="160" grpId="0"/>
      <p:bldP spid="161" grpId="0"/>
      <p:bldP spid="161" grpId="1"/>
      <p:bldP spid="162" grpId="0"/>
      <p:bldP spid="162" grpId="1"/>
      <p:bldP spid="163" grpId="0"/>
      <p:bldP spid="164" grpId="0"/>
      <p:bldP spid="165" grpId="0"/>
      <p:bldP spid="1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053848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যে আমরা প্রজাপতিগুলোকে একটা ক্রমানুসারে সাজালাম এটাকে বলে বড় থেকে ছোট ক্রমে সাজানো</a:t>
            </a:r>
            <a:r>
              <a:rPr lang="bn-IN" sz="6000" b="1" kern="0" noProof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6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52" y="3155324"/>
            <a:ext cx="9053848" cy="3139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600" b="1" kern="0" noProof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এ ধরনের ক্রমে সবচেয়ে বড় মানটি সবার আগে এবং সবচেয়ে ছোট মানটি সবার শেষে থাকে।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3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8" y="198852"/>
            <a:ext cx="9053848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এলোমেলো </a:t>
            </a:r>
            <a:r>
              <a:rPr lang="bn-IN" sz="7200" b="1" kern="0" noProof="0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সংখ্যাকেও এভাবে মানের ক্রমানুসারে সাজিয়ে লিখা হয়। 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51147"/>
            <a:ext cx="9053848" cy="3139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600" b="1" kern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একটা হলো ছোট থেকে বড়</a:t>
            </a:r>
            <a:r>
              <a:rPr lang="bn-IN" sz="6600" b="1" kern="0" noProof="0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আর একটা হলো বড় থেকে ছোট ক্রমে সাজানো। যেমন: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" y="152400"/>
            <a:ext cx="8839200" cy="6567948"/>
            <a:chOff x="152400" y="152400"/>
            <a:chExt cx="8839200" cy="6567948"/>
          </a:xfrm>
        </p:grpSpPr>
        <p:sp>
          <p:nvSpPr>
            <p:cNvPr id="3" name="Rectangle 2"/>
            <p:cNvSpPr/>
            <p:nvPr/>
          </p:nvSpPr>
          <p:spPr>
            <a:xfrm>
              <a:off x="152400" y="167148"/>
              <a:ext cx="8839200" cy="65532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138900" y="167148"/>
              <a:ext cx="0" cy="6553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76896" y="167148"/>
              <a:ext cx="0" cy="6553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563468" y="152400"/>
              <a:ext cx="0" cy="6553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2400" y="1374048"/>
              <a:ext cx="8839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2400" y="1909908"/>
              <a:ext cx="8839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2400" y="2428560"/>
              <a:ext cx="8839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52400" y="2964420"/>
              <a:ext cx="8839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52400" y="3510108"/>
              <a:ext cx="8839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2400" y="4045968"/>
              <a:ext cx="8839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52400" y="4579368"/>
              <a:ext cx="8839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2400" y="5100480"/>
              <a:ext cx="8839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52400" y="5633880"/>
              <a:ext cx="8839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52400" y="6179568"/>
              <a:ext cx="8839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93406" y="201561"/>
            <a:ext cx="2883265" cy="769441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endParaRPr lang="en-US" sz="44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06101" y="216309"/>
            <a:ext cx="1466750" cy="120032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endParaRPr lang="en-US" sz="36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0" y="201561"/>
            <a:ext cx="2883265" cy="769441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48720" y="216309"/>
            <a:ext cx="1466750" cy="120032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endParaRPr lang="en-US" sz="36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79197" y="1084062"/>
            <a:ext cx="514086" cy="1107996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66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08693" y="1667354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8693" y="2177108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08693" y="2712513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08693" y="3273884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8693" y="3796463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8693" y="4319042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8693" y="4868660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8693" y="5391239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08693" y="5928280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25052" y="1130228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25052" y="1667555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25052" y="2204883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25052" y="2727462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25052" y="3273883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25052" y="3811210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25052" y="4311668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25052" y="4868659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25052" y="5415819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25052" y="5930738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86811" y="204167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2786811" y="2579002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2786811" y="310329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2786811" y="363325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2786811" y="4158806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2786811" y="470545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2786811" y="525261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2786811" y="5766757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2786811" y="6301418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2464708" y="2579002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2464708" y="310329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2464708" y="363325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2464708" y="4158806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2464708" y="470545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2464708" y="525261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2464708" y="5766757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2464708" y="6301418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2141090" y="310329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2141090" y="363325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2141090" y="4158806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2141090" y="470545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2141090" y="525261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2154478" y="5766757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2139730" y="6301418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1820107" y="363325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820107" y="4158806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820107" y="470545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1820107" y="525261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834175" y="5766757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1819427" y="6301418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1496104" y="4158806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496104" y="470545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496104" y="525261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1509492" y="5766757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494744" y="6301418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172328" y="470545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1172328" y="525261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1185716" y="5766757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1170968" y="6301418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847872" y="525261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861260" y="5766757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847192" y="6301418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540277" y="5766757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526209" y="6301418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204164" y="6301418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7227326" y="147561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7227326" y="204167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7227326" y="2568474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7227326" y="310329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7227326" y="363325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7227326" y="4155834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7227326" y="4709343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7227326" y="525261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212578" y="5765359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6906775" y="147561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6906775" y="204167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6906775" y="2568474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6906775" y="310329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6906775" y="363325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6906775" y="4155834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6906775" y="4709343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6906775" y="525261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6593241" y="147561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6593241" y="204167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6593241" y="2568474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6593241" y="310329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6593241" y="363325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6593241" y="4155834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6593241" y="4709343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6275889" y="147561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6275889" y="204167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6275889" y="2568474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6275889" y="310329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6275889" y="363325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6275889" y="4155834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964444" y="147561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964444" y="204167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964444" y="2568474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964444" y="310329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964444" y="363325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649377" y="147561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5649377" y="204167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649377" y="2568474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5649377" y="3103291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336609" y="147561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5336609" y="204167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5336609" y="2568474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5019030" y="147561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5019030" y="204167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4710324" y="1475615"/>
            <a:ext cx="286251" cy="296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/>
          <p:cNvSpPr txBox="1"/>
          <p:nvPr/>
        </p:nvSpPr>
        <p:spPr>
          <a:xfrm>
            <a:off x="2590800" y="1182538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7010400" y="5968949"/>
            <a:ext cx="51408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9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500" fill="hold"/>
                                        <p:tgtEl>
                                          <p:spTgt spid="29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500" fill="hold"/>
                                        <p:tgtEl>
                                          <p:spTgt spid="3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29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500" fill="hold"/>
                                        <p:tgtEl>
                                          <p:spTgt spid="30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500" fill="hold"/>
                                        <p:tgtEl>
                                          <p:spTgt spid="30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5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500" fill="hold"/>
                                        <p:tgtEl>
                                          <p:spTgt spid="30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500" fill="hold"/>
                                        <p:tgtEl>
                                          <p:spTgt spid="3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500" fill="hold"/>
                                        <p:tgtEl>
                                          <p:spTgt spid="3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2" dur="5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500" fill="hold"/>
                                        <p:tgtEl>
                                          <p:spTgt spid="30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0" dur="500" fill="hold"/>
                                        <p:tgtEl>
                                          <p:spTgt spid="3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500" fill="hold"/>
                                        <p:tgtEl>
                                          <p:spTgt spid="3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3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9" dur="5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500" fill="hold"/>
                                        <p:tgtEl>
                                          <p:spTgt spid="30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7" dur="500" fill="hold"/>
                                        <p:tgtEl>
                                          <p:spTgt spid="3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500" fill="hold"/>
                                        <p:tgtEl>
                                          <p:spTgt spid="3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5" dur="500" fill="hold"/>
                                        <p:tgtEl>
                                          <p:spTgt spid="3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500" fill="hold"/>
                                        <p:tgtEl>
                                          <p:spTgt spid="3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500" fill="hold"/>
                                        <p:tgtEl>
                                          <p:spTgt spid="2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4" dur="500" fill="hold"/>
                                        <p:tgtEl>
                                          <p:spTgt spid="30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500" fill="hold"/>
                                        <p:tgtEl>
                                          <p:spTgt spid="3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2" dur="500" fill="hold"/>
                                        <p:tgtEl>
                                          <p:spTgt spid="3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6" dur="500" fill="hold"/>
                                        <p:tgtEl>
                                          <p:spTgt spid="3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500" fill="hold"/>
                                        <p:tgtEl>
                                          <p:spTgt spid="3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4" dur="500" fill="hold"/>
                                        <p:tgtEl>
                                          <p:spTgt spid="33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5" dur="500" fill="hold"/>
                                        <p:tgtEl>
                                          <p:spTgt spid="29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9" dur="500" fill="hold"/>
                                        <p:tgtEl>
                                          <p:spTgt spid="30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3" dur="500" fill="hold"/>
                                        <p:tgtEl>
                                          <p:spTgt spid="3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500" fill="hold"/>
                                        <p:tgtEl>
                                          <p:spTgt spid="3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500" fill="hold"/>
                                        <p:tgtEl>
                                          <p:spTgt spid="3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5" dur="500" fill="hold"/>
                                        <p:tgtEl>
                                          <p:spTgt spid="3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500" fill="hold"/>
                                        <p:tgtEl>
                                          <p:spTgt spid="3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3" dur="500" fill="hold"/>
                                        <p:tgtEl>
                                          <p:spTgt spid="3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500" fill="hold"/>
                                        <p:tgtEl>
                                          <p:spTgt spid="3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500" fill="hold"/>
                                        <p:tgtEl>
                                          <p:spTgt spid="30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2" dur="500" fill="hold"/>
                                        <p:tgtEl>
                                          <p:spTgt spid="3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6" dur="500" fill="hold"/>
                                        <p:tgtEl>
                                          <p:spTgt spid="3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0" dur="500" fill="hold"/>
                                        <p:tgtEl>
                                          <p:spTgt spid="3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4" dur="500" fill="hold"/>
                                        <p:tgtEl>
                                          <p:spTgt spid="3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500" fill="hold"/>
                                        <p:tgtEl>
                                          <p:spTgt spid="3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500" fill="hold"/>
                                        <p:tgtEl>
                                          <p:spTgt spid="33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6" dur="500" fill="hold"/>
                                        <p:tgtEl>
                                          <p:spTgt spid="3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6" presetClass="emph" presetSubtype="0" repeatCount="1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2" dur="500" fill="hold"/>
                                        <p:tgtEl>
                                          <p:spTgt spid="2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4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7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0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3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6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9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2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5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8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1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4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0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3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6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9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2"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5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8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1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4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7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0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3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6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9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2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5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8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1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4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7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0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3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6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9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2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5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8"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1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4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7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0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3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6" dur="2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0" dur="500" fill="hold"/>
                                        <p:tgtEl>
                                          <p:spTgt spid="3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61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2" dur="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6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4" dur="500" fill="hold"/>
                                        <p:tgtEl>
                                          <p:spTgt spid="35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6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6" dur="500" fill="hold"/>
                                        <p:tgtEl>
                                          <p:spTgt spid="36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67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8" dur="500" fill="hold"/>
                                        <p:tgtEl>
                                          <p:spTgt spid="36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69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0" dur="500" fill="hold"/>
                                        <p:tgtEl>
                                          <p:spTgt spid="37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1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2" dur="500" fill="hold"/>
                                        <p:tgtEl>
                                          <p:spTgt spid="37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4" dur="500" fill="hold"/>
                                        <p:tgtEl>
                                          <p:spTgt spid="37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6" dur="500" fill="hold"/>
                                        <p:tgtEl>
                                          <p:spTgt spid="38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7" dur="500" fill="hold"/>
                                        <p:tgtEl>
                                          <p:spTgt spid="3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88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9" dur="500" fill="hold"/>
                                        <p:tgtEl>
                                          <p:spTgt spid="34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90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1" dur="500" fill="hold"/>
                                        <p:tgtEl>
                                          <p:spTgt spid="3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92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3" dur="500" fill="hold"/>
                                        <p:tgtEl>
                                          <p:spTgt spid="36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94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5" dur="500" fill="hold"/>
                                        <p:tgtEl>
                                          <p:spTgt spid="36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96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7" dur="500" fill="hold"/>
                                        <p:tgtEl>
                                          <p:spTgt spid="37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98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9" dur="500" fill="hold"/>
                                        <p:tgtEl>
                                          <p:spTgt spid="37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00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1" dur="500" fill="hold"/>
                                        <p:tgtEl>
                                          <p:spTgt spid="38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2" dur="500" fill="hold"/>
                                        <p:tgtEl>
                                          <p:spTgt spid="3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1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4" dur="500" fill="hold"/>
                                        <p:tgtEl>
                                          <p:spTgt spid="3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1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6" dur="500" fill="hold"/>
                                        <p:tgtEl>
                                          <p:spTgt spid="35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17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8" dur="500" fill="hold"/>
                                        <p:tgtEl>
                                          <p:spTgt spid="36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19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0" dur="500" fill="hold"/>
                                        <p:tgtEl>
                                          <p:spTgt spid="36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21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2" dur="500" fill="hold"/>
                                        <p:tgtEl>
                                          <p:spTgt spid="37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2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4" dur="500" fill="hold"/>
                                        <p:tgtEl>
                                          <p:spTgt spid="37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5" dur="500" fill="hold"/>
                                        <p:tgtEl>
                                          <p:spTgt spid="3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36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7" dur="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38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9" dur="500" fill="hold"/>
                                        <p:tgtEl>
                                          <p:spTgt spid="35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0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1" dur="500" fill="hold"/>
                                        <p:tgtEl>
                                          <p:spTgt spid="36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2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3" dur="500" fill="hold"/>
                                        <p:tgtEl>
                                          <p:spTgt spid="37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4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5" dur="500" fill="hold"/>
                                        <p:tgtEl>
                                          <p:spTgt spid="37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6" dur="500" fill="hold"/>
                                        <p:tgtEl>
                                          <p:spTgt spid="3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57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8" dur="500" fill="hold"/>
                                        <p:tgtEl>
                                          <p:spTgt spid="35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59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0" dur="500" fill="hold"/>
                                        <p:tgtEl>
                                          <p:spTgt spid="35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61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2" dur="500" fill="hold"/>
                                        <p:tgtEl>
                                          <p:spTgt spid="3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6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4" dur="500" fill="hold"/>
                                        <p:tgtEl>
                                          <p:spTgt spid="37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5" dur="500" fill="hold"/>
                                        <p:tgtEl>
                                          <p:spTgt spid="3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76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7" dur="500" fill="hold"/>
                                        <p:tgtEl>
                                          <p:spTgt spid="3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78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9" dur="500" fill="hold"/>
                                        <p:tgtEl>
                                          <p:spTgt spid="35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80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1" dur="500" fill="hold"/>
                                        <p:tgtEl>
                                          <p:spTgt spid="3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2" dur="500" fill="hold"/>
                                        <p:tgtEl>
                                          <p:spTgt spid="3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9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4" dur="500" fill="hold"/>
                                        <p:tgtEl>
                                          <p:spTgt spid="35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9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6" dur="500" fill="hold"/>
                                        <p:tgtEl>
                                          <p:spTgt spid="36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7" dur="500" fill="hold"/>
                                        <p:tgtEl>
                                          <p:spTgt spid="3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08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9" dur="500" fill="hold"/>
                                        <p:tgtEl>
                                          <p:spTgt spid="35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0" dur="500" fill="hold"/>
                                        <p:tgtEl>
                                          <p:spTgt spid="3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6" presetClass="emph" presetSubtype="0" repeatCount="1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6" dur="5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16" grpId="0" animBg="1"/>
      <p:bldP spid="16" grpId="1" animBg="1"/>
      <p:bldP spid="293" grpId="0" animBg="1"/>
      <p:bldP spid="293" grpId="1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0" animBg="1"/>
      <p:bldP spid="306" grpId="1" animBg="1"/>
      <p:bldP spid="307" grpId="0" animBg="1"/>
      <p:bldP spid="307" grpId="1" animBg="1"/>
      <p:bldP spid="308" grpId="0" animBg="1"/>
      <p:bldP spid="308" grpId="1" animBg="1"/>
      <p:bldP spid="309" grpId="0" animBg="1"/>
      <p:bldP spid="309" grpId="1" animBg="1"/>
      <p:bldP spid="310" grpId="0" animBg="1"/>
      <p:bldP spid="310" grpId="1" animBg="1"/>
      <p:bldP spid="311" grpId="0" animBg="1"/>
      <p:bldP spid="311" grpId="1" animBg="1"/>
      <p:bldP spid="312" grpId="0" animBg="1"/>
      <p:bldP spid="312" grpId="1" animBg="1"/>
      <p:bldP spid="313" grpId="0" animBg="1"/>
      <p:bldP spid="313" grpId="1" animBg="1"/>
      <p:bldP spid="314" grpId="0" animBg="1"/>
      <p:bldP spid="314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6" grpId="0" animBg="1"/>
      <p:bldP spid="356" grpId="1" animBg="1"/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362" grpId="0" animBg="1"/>
      <p:bldP spid="362" grpId="1" animBg="1"/>
      <p:bldP spid="363" grpId="0" animBg="1"/>
      <p:bldP spid="363" grpId="1" animBg="1"/>
      <p:bldP spid="364" grpId="0" animBg="1"/>
      <p:bldP spid="364" grpId="1" animBg="1"/>
      <p:bldP spid="365" grpId="0" animBg="1"/>
      <p:bldP spid="365" grpId="1" animBg="1"/>
      <p:bldP spid="366" grpId="0" animBg="1"/>
      <p:bldP spid="366" grpId="1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0" grpId="0" animBg="1"/>
      <p:bldP spid="370" grpId="1" animBg="1"/>
      <p:bldP spid="371" grpId="0" animBg="1"/>
      <p:bldP spid="371" grpId="1" animBg="1"/>
      <p:bldP spid="372" grpId="0" animBg="1"/>
      <p:bldP spid="372" grpId="1" animBg="1"/>
      <p:bldP spid="373" grpId="0" animBg="1"/>
      <p:bldP spid="373" grpId="1" animBg="1"/>
      <p:bldP spid="374" grpId="0" animBg="1"/>
      <p:bldP spid="374" grpId="1" animBg="1"/>
      <p:bldP spid="375" grpId="0" animBg="1"/>
      <p:bldP spid="375" grpId="1" animBg="1"/>
      <p:bldP spid="376" grpId="0" animBg="1"/>
      <p:bldP spid="376" grpId="1" animBg="1"/>
      <p:bldP spid="377" grpId="0" animBg="1"/>
      <p:bldP spid="377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1" grpId="0" animBg="1"/>
      <p:bldP spid="381" grpId="1" animBg="1"/>
      <p:bldP spid="241" grpId="0"/>
      <p:bldP spid="241" grpId="1"/>
      <p:bldP spid="242" grpId="0"/>
      <p:bldP spid="24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8001000" y="4870940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0400" y="4882660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29068" y="4896728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4876800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32872" y="4870940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9800" y="4876800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0600" y="4876800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1000" y="3547404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24004" y="3541544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2600" y="3555612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76468" y="3547404"/>
            <a:ext cx="1178626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406" y="201561"/>
            <a:ext cx="3792794" cy="769441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44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6396" y="-19659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-19659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2592" y="-19659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496" y="-19659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3348" y="-19659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6620" y="1466008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1520" y="1466008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2620" y="1466008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1820" y="1466008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1427" y="1466008"/>
            <a:ext cx="512523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0794" y="1466008"/>
            <a:ext cx="1178626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406" y="3774581"/>
            <a:ext cx="3792794" cy="769441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44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5" grpId="0"/>
      <p:bldP spid="35" grpId="1"/>
      <p:bldP spid="34" grpId="0"/>
      <p:bldP spid="34" grpId="1"/>
      <p:bldP spid="33" grpId="0"/>
      <p:bldP spid="33" grpId="1"/>
      <p:bldP spid="32" grpId="0"/>
      <p:bldP spid="32" grpId="1"/>
      <p:bldP spid="31" grpId="0"/>
      <p:bldP spid="31" grpId="1"/>
      <p:bldP spid="30" grpId="0"/>
      <p:bldP spid="30" grpId="1"/>
      <p:bldP spid="29" grpId="0"/>
      <p:bldP spid="29" grpId="1"/>
      <p:bldP spid="28" grpId="0"/>
      <p:bldP spid="28" grpId="1"/>
      <p:bldP spid="27" grpId="0"/>
      <p:bldP spid="27" grpId="1"/>
      <p:bldP spid="26" grpId="0"/>
      <p:bldP spid="26" grpId="1"/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080"/>
            <a:ext cx="9144000" cy="212365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6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ক্রমে</a:t>
            </a:r>
            <a:r>
              <a:rPr lang="en-US" sz="6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6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660" y="2312316"/>
            <a:ext cx="4419600" cy="1206888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78660" y="3763868"/>
            <a:ext cx="4419600" cy="1206888"/>
          </a:xfrm>
          <a:prstGeom prst="roundRect">
            <a:avLst>
              <a:gd name="adj" fmla="val 50000"/>
            </a:avLst>
          </a:pr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78660" y="5226256"/>
            <a:ext cx="4419600" cy="1206888"/>
          </a:xfrm>
          <a:prstGeom prst="roundRect">
            <a:avLst>
              <a:gd name="adj" fmla="val 50000"/>
            </a:avLst>
          </a:prstGeom>
          <a:solidFill>
            <a:srgbClr val="92D05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999031" y="2312316"/>
            <a:ext cx="4017818" cy="1206888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4999031" y="3763868"/>
            <a:ext cx="4017818" cy="1206888"/>
          </a:xfrm>
          <a:prstGeom prst="roundRect">
            <a:avLst>
              <a:gd name="adj" fmla="val 50000"/>
            </a:avLst>
          </a:pr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4999031" y="5226256"/>
            <a:ext cx="4017818" cy="1206888"/>
          </a:xfrm>
          <a:prstGeom prst="roundRect">
            <a:avLst>
              <a:gd name="adj" fmla="val 50000"/>
            </a:avLst>
          </a:prstGeom>
          <a:solidFill>
            <a:srgbClr val="92D05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334296" y="2263012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3922" y="2263012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62188" y="2263012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28578" y="2263012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00342" y="2263012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40472" y="2263012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82386" y="2263012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22516" y="2263012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70664" y="2263012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15069" y="2389967"/>
            <a:ext cx="3854299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7532" y="3658785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3922" y="3658785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62188" y="3658785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17066" y="3658785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100342" y="3658785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440472" y="3658785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82386" y="3658785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222516" y="3658785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770664" y="3658785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15069" y="3785740"/>
            <a:ext cx="3854299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37532" y="5245013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48166" y="5245013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262188" y="5245013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617066" y="5245013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00342" y="5245013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440472" y="5245013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882386" y="5245013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222516" y="5245013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770664" y="5245013"/>
            <a:ext cx="325382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015069" y="5338325"/>
            <a:ext cx="3854299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7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500" fill="hold"/>
                                        <p:tgtEl>
                                          <p:spTgt spid="7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7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500" fill="hold"/>
                                        <p:tgtEl>
                                          <p:spTgt spid="7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500" fill="hold"/>
                                        <p:tgtEl>
                                          <p:spTgt spid="8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500" fill="hold"/>
                                        <p:tgtEl>
                                          <p:spTgt spid="8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500" fill="hold"/>
                                        <p:tgtEl>
                                          <p:spTgt spid="8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500" fill="hold"/>
                                        <p:tgtEl>
                                          <p:spTgt spid="6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500" fill="hold"/>
                                        <p:tgtEl>
                                          <p:spTgt spid="8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8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500" fill="hold"/>
                                        <p:tgtEl>
                                          <p:spTgt spid="8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9" dur="500" fill="hold"/>
                                        <p:tgtEl>
                                          <p:spTgt spid="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5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5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5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5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500" fill="hold"/>
                                        <p:tgtEl>
                                          <p:spTgt spid="1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0" dur="500" fill="hold"/>
                                        <p:tgtEl>
                                          <p:spTgt spid="7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2" dur="5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5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5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2" dur="5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4" dur="5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5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69" grpId="0" animBg="1"/>
      <p:bldP spid="69" grpId="1" animBg="1"/>
      <p:bldP spid="70" grpId="0" animBg="1"/>
      <p:bldP spid="70" grpId="1" animBg="1"/>
      <p:bldP spid="72" grpId="0" animBg="1"/>
      <p:bldP spid="73" grpId="0" animBg="1"/>
      <p:bldP spid="74" grpId="0" animBg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5" grpId="0"/>
      <p:bldP spid="85" grpId="1"/>
      <p:bldP spid="86" grpId="0"/>
      <p:bldP spid="86" grpId="1"/>
      <p:bldP spid="87" grpId="0"/>
      <p:bldP spid="87" grpId="1"/>
      <p:bldP spid="98" grpId="0"/>
      <p:bldP spid="98" grpId="1"/>
      <p:bldP spid="105" grpId="0"/>
      <p:bldP spid="105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68142"/>
            <a:ext cx="9144000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dirty="0" smtClean="0">
                <a:ln w="31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 তোমাদের গণিত বইয়ের ২৫ পৃষ্ঠা বের করো আর আমার সাথে সাথে খেল।</a:t>
            </a:r>
            <a:endParaRPr kumimoji="0" lang="en-US" sz="6000" b="1" i="0" u="none" strike="noStrike" kern="0" cap="none" spc="0" normalizeH="0" baseline="0" noProof="0" dirty="0">
              <a:ln w="3175">
                <a:solidFill>
                  <a:srgbClr val="FFFF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942" y="0"/>
            <a:ext cx="8348024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চল আমরা এখন একটা মজার খেলা খেলি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260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2834" y="197072"/>
            <a:ext cx="8686800" cy="6381084"/>
            <a:chOff x="228600" y="197072"/>
            <a:chExt cx="8686800" cy="6381084"/>
          </a:xfrm>
        </p:grpSpPr>
        <p:sp>
          <p:nvSpPr>
            <p:cNvPr id="6" name="Rectangle 5"/>
            <p:cNvSpPr/>
            <p:nvPr/>
          </p:nvSpPr>
          <p:spPr>
            <a:xfrm>
              <a:off x="233757" y="197072"/>
              <a:ext cx="5933202" cy="2535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8600" y="6324600"/>
              <a:ext cx="8686800" cy="2535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16200000">
              <a:off x="-2611244" y="3249493"/>
              <a:ext cx="5933248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16200000">
              <a:off x="5821997" y="3249493"/>
              <a:ext cx="5933248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5400000" flipH="1">
              <a:off x="7575540" y="1176833"/>
              <a:ext cx="602377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rot="10800000" flipH="1">
              <a:off x="6826044" y="997980"/>
              <a:ext cx="1173862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 rot="16200000">
              <a:off x="-328769" y="2358707"/>
              <a:ext cx="3044696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0800000">
              <a:off x="1089773" y="955770"/>
              <a:ext cx="970134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6350779" y="4042913"/>
              <a:ext cx="3044696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rot="10800000" flipH="1">
              <a:off x="6791631" y="5438482"/>
              <a:ext cx="1173862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 rot="10800000" flipH="1">
              <a:off x="2710084" y="5438482"/>
              <a:ext cx="3349167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 rot="10800000">
              <a:off x="1077483" y="5457112"/>
              <a:ext cx="970134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708512" y="5088912"/>
              <a:ext cx="970134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0800000" flipH="1">
              <a:off x="2710084" y="955770"/>
              <a:ext cx="3349167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 rot="10800000" flipH="1">
              <a:off x="2026445" y="1767348"/>
              <a:ext cx="3684084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 rot="16200000">
              <a:off x="1842672" y="1953580"/>
              <a:ext cx="602377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16200000">
              <a:off x="1362653" y="3947109"/>
              <a:ext cx="1562415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0800000" flipH="1">
              <a:off x="2032884" y="4601538"/>
              <a:ext cx="662615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 rot="10800000" flipH="1">
              <a:off x="3289859" y="4601538"/>
              <a:ext cx="3684096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 rot="16200000">
              <a:off x="6519315" y="4389550"/>
              <a:ext cx="662615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5400000" flipH="1">
              <a:off x="6081933" y="2420159"/>
              <a:ext cx="1562415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10800000" flipH="1">
              <a:off x="6318796" y="1752560"/>
              <a:ext cx="662615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 rot="10800000" flipH="1">
              <a:off x="4737719" y="3532595"/>
              <a:ext cx="602377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 rot="5400000" flipH="1">
              <a:off x="5742363" y="3150024"/>
              <a:ext cx="970136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10800000" flipH="1">
              <a:off x="4793744" y="2791538"/>
              <a:ext cx="1562415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 rot="10800000" flipH="1">
              <a:off x="2938827" y="3680075"/>
              <a:ext cx="1562415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 rot="5400000" flipH="1">
              <a:off x="2414316" y="3150024"/>
              <a:ext cx="1291252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0800000" flipH="1">
              <a:off x="2938827" y="2614562"/>
              <a:ext cx="1562415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 rot="10800000" flipH="1">
              <a:off x="4458471" y="2614562"/>
              <a:ext cx="382544" cy="428236"/>
            </a:xfrm>
            <a:custGeom>
              <a:avLst/>
              <a:gdLst>
                <a:gd name="connsiteX0" fmla="*/ 0 w 1562415"/>
                <a:gd name="connsiteY0" fmla="*/ 0 h 253558"/>
                <a:gd name="connsiteX1" fmla="*/ 1562415 w 1562415"/>
                <a:gd name="connsiteY1" fmla="*/ 0 h 253558"/>
                <a:gd name="connsiteX2" fmla="*/ 1562415 w 1562415"/>
                <a:gd name="connsiteY2" fmla="*/ 253558 h 253558"/>
                <a:gd name="connsiteX3" fmla="*/ 0 w 1562415"/>
                <a:gd name="connsiteY3" fmla="*/ 253558 h 253558"/>
                <a:gd name="connsiteX4" fmla="*/ 0 w 1562415"/>
                <a:gd name="connsiteY4" fmla="*/ 0 h 253558"/>
                <a:gd name="connsiteX0" fmla="*/ 0 w 1562415"/>
                <a:gd name="connsiteY0" fmla="*/ 147484 h 401042"/>
                <a:gd name="connsiteX1" fmla="*/ 353047 w 1562415"/>
                <a:gd name="connsiteY1" fmla="*/ 0 h 401042"/>
                <a:gd name="connsiteX2" fmla="*/ 1562415 w 1562415"/>
                <a:gd name="connsiteY2" fmla="*/ 401042 h 401042"/>
                <a:gd name="connsiteX3" fmla="*/ 0 w 1562415"/>
                <a:gd name="connsiteY3" fmla="*/ 401042 h 401042"/>
                <a:gd name="connsiteX4" fmla="*/ 0 w 1562415"/>
                <a:gd name="connsiteY4" fmla="*/ 147484 h 401042"/>
                <a:gd name="connsiteX0" fmla="*/ 0 w 367795"/>
                <a:gd name="connsiteY0" fmla="*/ 147484 h 401042"/>
                <a:gd name="connsiteX1" fmla="*/ 353047 w 367795"/>
                <a:gd name="connsiteY1" fmla="*/ 0 h 401042"/>
                <a:gd name="connsiteX2" fmla="*/ 367795 w 367795"/>
                <a:gd name="connsiteY2" fmla="*/ 283055 h 401042"/>
                <a:gd name="connsiteX3" fmla="*/ 0 w 367795"/>
                <a:gd name="connsiteY3" fmla="*/ 401042 h 401042"/>
                <a:gd name="connsiteX4" fmla="*/ 0 w 367795"/>
                <a:gd name="connsiteY4" fmla="*/ 147484 h 401042"/>
                <a:gd name="connsiteX0" fmla="*/ 0 w 382544"/>
                <a:gd name="connsiteY0" fmla="*/ 147484 h 401042"/>
                <a:gd name="connsiteX1" fmla="*/ 353047 w 382544"/>
                <a:gd name="connsiteY1" fmla="*/ 0 h 401042"/>
                <a:gd name="connsiteX2" fmla="*/ 382544 w 382544"/>
                <a:gd name="connsiteY2" fmla="*/ 238810 h 401042"/>
                <a:gd name="connsiteX3" fmla="*/ 0 w 382544"/>
                <a:gd name="connsiteY3" fmla="*/ 401042 h 401042"/>
                <a:gd name="connsiteX4" fmla="*/ 0 w 382544"/>
                <a:gd name="connsiteY4" fmla="*/ 147484 h 401042"/>
                <a:gd name="connsiteX0" fmla="*/ 0 w 382544"/>
                <a:gd name="connsiteY0" fmla="*/ 147484 h 401042"/>
                <a:gd name="connsiteX1" fmla="*/ 353047 w 382544"/>
                <a:gd name="connsiteY1" fmla="*/ 0 h 401042"/>
                <a:gd name="connsiteX2" fmla="*/ 382544 w 382544"/>
                <a:gd name="connsiteY2" fmla="*/ 238810 h 401042"/>
                <a:gd name="connsiteX3" fmla="*/ 30593 w 382544"/>
                <a:gd name="connsiteY3" fmla="*/ 401042 h 401042"/>
                <a:gd name="connsiteX4" fmla="*/ 0 w 382544"/>
                <a:gd name="connsiteY4" fmla="*/ 147484 h 401042"/>
                <a:gd name="connsiteX0" fmla="*/ 0 w 382544"/>
                <a:gd name="connsiteY0" fmla="*/ 174678 h 428236"/>
                <a:gd name="connsiteX1" fmla="*/ 353047 w 382544"/>
                <a:gd name="connsiteY1" fmla="*/ 0 h 428236"/>
                <a:gd name="connsiteX2" fmla="*/ 382544 w 382544"/>
                <a:gd name="connsiteY2" fmla="*/ 266004 h 428236"/>
                <a:gd name="connsiteX3" fmla="*/ 30593 w 382544"/>
                <a:gd name="connsiteY3" fmla="*/ 428236 h 428236"/>
                <a:gd name="connsiteX4" fmla="*/ 0 w 382544"/>
                <a:gd name="connsiteY4" fmla="*/ 174678 h 428236"/>
                <a:gd name="connsiteX0" fmla="*/ 0 w 382544"/>
                <a:gd name="connsiteY0" fmla="*/ 174678 h 428236"/>
                <a:gd name="connsiteX1" fmla="*/ 353047 w 382544"/>
                <a:gd name="connsiteY1" fmla="*/ 0 h 428236"/>
                <a:gd name="connsiteX2" fmla="*/ 382544 w 382544"/>
                <a:gd name="connsiteY2" fmla="*/ 252407 h 428236"/>
                <a:gd name="connsiteX3" fmla="*/ 30593 w 382544"/>
                <a:gd name="connsiteY3" fmla="*/ 428236 h 428236"/>
                <a:gd name="connsiteX4" fmla="*/ 0 w 382544"/>
                <a:gd name="connsiteY4" fmla="*/ 174678 h 428236"/>
                <a:gd name="connsiteX0" fmla="*/ 0 w 382544"/>
                <a:gd name="connsiteY0" fmla="*/ 174678 h 428236"/>
                <a:gd name="connsiteX1" fmla="*/ 339450 w 382544"/>
                <a:gd name="connsiteY1" fmla="*/ 0 h 428236"/>
                <a:gd name="connsiteX2" fmla="*/ 382544 w 382544"/>
                <a:gd name="connsiteY2" fmla="*/ 252407 h 428236"/>
                <a:gd name="connsiteX3" fmla="*/ 30593 w 382544"/>
                <a:gd name="connsiteY3" fmla="*/ 428236 h 428236"/>
                <a:gd name="connsiteX4" fmla="*/ 0 w 382544"/>
                <a:gd name="connsiteY4" fmla="*/ 174678 h 4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544" h="428236">
                  <a:moveTo>
                    <a:pt x="0" y="174678"/>
                  </a:moveTo>
                  <a:lnTo>
                    <a:pt x="339450" y="0"/>
                  </a:lnTo>
                  <a:lnTo>
                    <a:pt x="382544" y="252407"/>
                  </a:lnTo>
                  <a:lnTo>
                    <a:pt x="30593" y="428236"/>
                  </a:lnTo>
                  <a:lnTo>
                    <a:pt x="0" y="1746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3"/>
            <p:cNvSpPr/>
            <p:nvPr/>
          </p:nvSpPr>
          <p:spPr>
            <a:xfrm rot="10800000" flipH="1">
              <a:off x="4487644" y="3532973"/>
              <a:ext cx="325853" cy="400659"/>
            </a:xfrm>
            <a:custGeom>
              <a:avLst/>
              <a:gdLst>
                <a:gd name="connsiteX0" fmla="*/ 0 w 1562415"/>
                <a:gd name="connsiteY0" fmla="*/ 0 h 253558"/>
                <a:gd name="connsiteX1" fmla="*/ 1562415 w 1562415"/>
                <a:gd name="connsiteY1" fmla="*/ 0 h 253558"/>
                <a:gd name="connsiteX2" fmla="*/ 1562415 w 1562415"/>
                <a:gd name="connsiteY2" fmla="*/ 253558 h 253558"/>
                <a:gd name="connsiteX3" fmla="*/ 0 w 1562415"/>
                <a:gd name="connsiteY3" fmla="*/ 253558 h 253558"/>
                <a:gd name="connsiteX4" fmla="*/ 0 w 1562415"/>
                <a:gd name="connsiteY4" fmla="*/ 0 h 253558"/>
                <a:gd name="connsiteX0" fmla="*/ 0 w 1562415"/>
                <a:gd name="connsiteY0" fmla="*/ 147484 h 401042"/>
                <a:gd name="connsiteX1" fmla="*/ 353047 w 1562415"/>
                <a:gd name="connsiteY1" fmla="*/ 0 h 401042"/>
                <a:gd name="connsiteX2" fmla="*/ 1562415 w 1562415"/>
                <a:gd name="connsiteY2" fmla="*/ 401042 h 401042"/>
                <a:gd name="connsiteX3" fmla="*/ 0 w 1562415"/>
                <a:gd name="connsiteY3" fmla="*/ 401042 h 401042"/>
                <a:gd name="connsiteX4" fmla="*/ 0 w 1562415"/>
                <a:gd name="connsiteY4" fmla="*/ 147484 h 401042"/>
                <a:gd name="connsiteX0" fmla="*/ 0 w 367795"/>
                <a:gd name="connsiteY0" fmla="*/ 147484 h 401042"/>
                <a:gd name="connsiteX1" fmla="*/ 353047 w 367795"/>
                <a:gd name="connsiteY1" fmla="*/ 0 h 401042"/>
                <a:gd name="connsiteX2" fmla="*/ 367795 w 367795"/>
                <a:gd name="connsiteY2" fmla="*/ 283055 h 401042"/>
                <a:gd name="connsiteX3" fmla="*/ 0 w 367795"/>
                <a:gd name="connsiteY3" fmla="*/ 401042 h 401042"/>
                <a:gd name="connsiteX4" fmla="*/ 0 w 367795"/>
                <a:gd name="connsiteY4" fmla="*/ 147484 h 401042"/>
                <a:gd name="connsiteX0" fmla="*/ 0 w 382544"/>
                <a:gd name="connsiteY0" fmla="*/ 147484 h 401042"/>
                <a:gd name="connsiteX1" fmla="*/ 353047 w 382544"/>
                <a:gd name="connsiteY1" fmla="*/ 0 h 401042"/>
                <a:gd name="connsiteX2" fmla="*/ 382544 w 382544"/>
                <a:gd name="connsiteY2" fmla="*/ 238810 h 401042"/>
                <a:gd name="connsiteX3" fmla="*/ 0 w 382544"/>
                <a:gd name="connsiteY3" fmla="*/ 401042 h 401042"/>
                <a:gd name="connsiteX4" fmla="*/ 0 w 382544"/>
                <a:gd name="connsiteY4" fmla="*/ 147484 h 401042"/>
                <a:gd name="connsiteX0" fmla="*/ 0 w 382544"/>
                <a:gd name="connsiteY0" fmla="*/ 147484 h 401042"/>
                <a:gd name="connsiteX1" fmla="*/ 353047 w 382544"/>
                <a:gd name="connsiteY1" fmla="*/ 0 h 401042"/>
                <a:gd name="connsiteX2" fmla="*/ 382544 w 382544"/>
                <a:gd name="connsiteY2" fmla="*/ 238810 h 401042"/>
                <a:gd name="connsiteX3" fmla="*/ 30593 w 382544"/>
                <a:gd name="connsiteY3" fmla="*/ 401042 h 401042"/>
                <a:gd name="connsiteX4" fmla="*/ 0 w 382544"/>
                <a:gd name="connsiteY4" fmla="*/ 147484 h 401042"/>
                <a:gd name="connsiteX0" fmla="*/ 0 w 382544"/>
                <a:gd name="connsiteY0" fmla="*/ 174678 h 428236"/>
                <a:gd name="connsiteX1" fmla="*/ 353047 w 382544"/>
                <a:gd name="connsiteY1" fmla="*/ 0 h 428236"/>
                <a:gd name="connsiteX2" fmla="*/ 382544 w 382544"/>
                <a:gd name="connsiteY2" fmla="*/ 266004 h 428236"/>
                <a:gd name="connsiteX3" fmla="*/ 30593 w 382544"/>
                <a:gd name="connsiteY3" fmla="*/ 428236 h 428236"/>
                <a:gd name="connsiteX4" fmla="*/ 0 w 382544"/>
                <a:gd name="connsiteY4" fmla="*/ 174678 h 428236"/>
                <a:gd name="connsiteX0" fmla="*/ 0 w 382544"/>
                <a:gd name="connsiteY0" fmla="*/ 174678 h 428236"/>
                <a:gd name="connsiteX1" fmla="*/ 353047 w 382544"/>
                <a:gd name="connsiteY1" fmla="*/ 0 h 428236"/>
                <a:gd name="connsiteX2" fmla="*/ 382544 w 382544"/>
                <a:gd name="connsiteY2" fmla="*/ 252407 h 428236"/>
                <a:gd name="connsiteX3" fmla="*/ 30593 w 382544"/>
                <a:gd name="connsiteY3" fmla="*/ 428236 h 428236"/>
                <a:gd name="connsiteX4" fmla="*/ 0 w 382544"/>
                <a:gd name="connsiteY4" fmla="*/ 174678 h 428236"/>
                <a:gd name="connsiteX0" fmla="*/ 0 w 382544"/>
                <a:gd name="connsiteY0" fmla="*/ 174678 h 428236"/>
                <a:gd name="connsiteX1" fmla="*/ 339450 w 382544"/>
                <a:gd name="connsiteY1" fmla="*/ 0 h 428236"/>
                <a:gd name="connsiteX2" fmla="*/ 382544 w 382544"/>
                <a:gd name="connsiteY2" fmla="*/ 252407 h 428236"/>
                <a:gd name="connsiteX3" fmla="*/ 30593 w 382544"/>
                <a:gd name="connsiteY3" fmla="*/ 428236 h 428236"/>
                <a:gd name="connsiteX4" fmla="*/ 0 w 382544"/>
                <a:gd name="connsiteY4" fmla="*/ 174678 h 428236"/>
                <a:gd name="connsiteX0" fmla="*/ 13597 w 396141"/>
                <a:gd name="connsiteY0" fmla="*/ 174678 h 421438"/>
                <a:gd name="connsiteX1" fmla="*/ 353047 w 396141"/>
                <a:gd name="connsiteY1" fmla="*/ 0 h 421438"/>
                <a:gd name="connsiteX2" fmla="*/ 396141 w 396141"/>
                <a:gd name="connsiteY2" fmla="*/ 252407 h 421438"/>
                <a:gd name="connsiteX3" fmla="*/ 0 w 396141"/>
                <a:gd name="connsiteY3" fmla="*/ 421438 h 421438"/>
                <a:gd name="connsiteX4" fmla="*/ 13597 w 396141"/>
                <a:gd name="connsiteY4" fmla="*/ 174678 h 421438"/>
                <a:gd name="connsiteX0" fmla="*/ 13597 w 353047"/>
                <a:gd name="connsiteY0" fmla="*/ 174678 h 568538"/>
                <a:gd name="connsiteX1" fmla="*/ 353047 w 353047"/>
                <a:gd name="connsiteY1" fmla="*/ 0 h 568538"/>
                <a:gd name="connsiteX2" fmla="*/ 311159 w 353047"/>
                <a:gd name="connsiteY2" fmla="*/ 568538 h 568538"/>
                <a:gd name="connsiteX3" fmla="*/ 0 w 353047"/>
                <a:gd name="connsiteY3" fmla="*/ 421438 h 568538"/>
                <a:gd name="connsiteX4" fmla="*/ 13597 w 353047"/>
                <a:gd name="connsiteY4" fmla="*/ 174678 h 568538"/>
                <a:gd name="connsiteX0" fmla="*/ 13597 w 325853"/>
                <a:gd name="connsiteY0" fmla="*/ 0 h 393860"/>
                <a:gd name="connsiteX1" fmla="*/ 325853 w 325853"/>
                <a:gd name="connsiteY1" fmla="*/ 151650 h 393860"/>
                <a:gd name="connsiteX2" fmla="*/ 311159 w 325853"/>
                <a:gd name="connsiteY2" fmla="*/ 393860 h 393860"/>
                <a:gd name="connsiteX3" fmla="*/ 0 w 325853"/>
                <a:gd name="connsiteY3" fmla="*/ 246760 h 393860"/>
                <a:gd name="connsiteX4" fmla="*/ 13597 w 325853"/>
                <a:gd name="connsiteY4" fmla="*/ 0 h 393860"/>
                <a:gd name="connsiteX0" fmla="*/ 13597 w 325853"/>
                <a:gd name="connsiteY0" fmla="*/ 0 h 400659"/>
                <a:gd name="connsiteX1" fmla="*/ 325853 w 325853"/>
                <a:gd name="connsiteY1" fmla="*/ 151650 h 400659"/>
                <a:gd name="connsiteX2" fmla="*/ 321357 w 325853"/>
                <a:gd name="connsiteY2" fmla="*/ 400659 h 400659"/>
                <a:gd name="connsiteX3" fmla="*/ 0 w 325853"/>
                <a:gd name="connsiteY3" fmla="*/ 246760 h 400659"/>
                <a:gd name="connsiteX4" fmla="*/ 13597 w 325853"/>
                <a:gd name="connsiteY4" fmla="*/ 0 h 40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53" h="400659">
                  <a:moveTo>
                    <a:pt x="13597" y="0"/>
                  </a:moveTo>
                  <a:lnTo>
                    <a:pt x="325853" y="151650"/>
                  </a:lnTo>
                  <a:cubicBezTo>
                    <a:pt x="324354" y="234653"/>
                    <a:pt x="322856" y="317656"/>
                    <a:pt x="321357" y="400659"/>
                  </a:cubicBezTo>
                  <a:lnTo>
                    <a:pt x="0" y="246760"/>
                  </a:lnTo>
                  <a:lnTo>
                    <a:pt x="135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/>
            <p:cNvSpPr/>
            <p:nvPr/>
          </p:nvSpPr>
          <p:spPr>
            <a:xfrm rot="10800000" flipH="1">
              <a:off x="5716419" y="3532595"/>
              <a:ext cx="602377" cy="253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820637" y="197072"/>
              <a:ext cx="2079551" cy="2535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8276" r="37126" b="51988"/>
          <a:stretch/>
        </p:blipFill>
        <p:spPr>
          <a:xfrm rot="18702404">
            <a:off x="4011881" y="2930241"/>
            <a:ext cx="742640" cy="654802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3104932" y="2875551"/>
            <a:ext cx="1116379" cy="769441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endParaRPr lang="en-US" sz="44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501433" y="194080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227431" y="194080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153400" y="763507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153400" y="3276600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951733" y="5476270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331545" y="5476270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202503" y="5476270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09600" y="1513075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91981" y="1186035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987571" y="997980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491981" y="2861734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491981" y="4549598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362485" y="3696501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679327" y="3696501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050467" y="3696501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354210" y="1859635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572000" y="1859635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979466" y="2765616"/>
            <a:ext cx="815621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185341" y="2489967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185341" y="4292263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7660" y="0"/>
            <a:ext cx="8763000" cy="2308324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থেকে শুরু করে ছোট হতে বড় ক্রমে গিয়ে ফুল তুলি।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6599104" y="661012"/>
            <a:ext cx="1795749" cy="418641"/>
          </a:xfrm>
          <a:custGeom>
            <a:avLst/>
            <a:gdLst>
              <a:gd name="connsiteX0" fmla="*/ 0 w 1795749"/>
              <a:gd name="connsiteY0" fmla="*/ 0 h 418641"/>
              <a:gd name="connsiteX1" fmla="*/ 1795749 w 1795749"/>
              <a:gd name="connsiteY1" fmla="*/ 22034 h 418641"/>
              <a:gd name="connsiteX2" fmla="*/ 1784732 w 1795749"/>
              <a:gd name="connsiteY2" fmla="*/ 418641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5749" h="418641">
                <a:moveTo>
                  <a:pt x="0" y="0"/>
                </a:moveTo>
                <a:lnTo>
                  <a:pt x="1795749" y="22034"/>
                </a:lnTo>
                <a:lnTo>
                  <a:pt x="1784732" y="418641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8350786" y="1542361"/>
            <a:ext cx="0" cy="1894902"/>
          </a:xfrm>
          <a:custGeom>
            <a:avLst/>
            <a:gdLst>
              <a:gd name="connsiteX0" fmla="*/ 0 w 0"/>
              <a:gd name="connsiteY0" fmla="*/ 0 h 1894902"/>
              <a:gd name="connsiteX1" fmla="*/ 0 w 0"/>
              <a:gd name="connsiteY1" fmla="*/ 1894902 h 189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94902">
                <a:moveTo>
                  <a:pt x="0" y="0"/>
                </a:moveTo>
                <a:lnTo>
                  <a:pt x="0" y="1894902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7392318" y="2368627"/>
            <a:ext cx="958468" cy="1068636"/>
          </a:xfrm>
          <a:custGeom>
            <a:avLst/>
            <a:gdLst>
              <a:gd name="connsiteX0" fmla="*/ 958468 w 958468"/>
              <a:gd name="connsiteY0" fmla="*/ 1068636 h 1068636"/>
              <a:gd name="connsiteX1" fmla="*/ 958468 w 958468"/>
              <a:gd name="connsiteY1" fmla="*/ 0 h 1068636"/>
              <a:gd name="connsiteX2" fmla="*/ 0 w 958468"/>
              <a:gd name="connsiteY2" fmla="*/ 11016 h 1068636"/>
              <a:gd name="connsiteX3" fmla="*/ 0 w 958468"/>
              <a:gd name="connsiteY3" fmla="*/ 352539 h 106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468" h="1068636">
                <a:moveTo>
                  <a:pt x="958468" y="1068636"/>
                </a:moveTo>
                <a:lnTo>
                  <a:pt x="958468" y="0"/>
                </a:lnTo>
                <a:lnTo>
                  <a:pt x="0" y="11016"/>
                </a:lnTo>
                <a:lnTo>
                  <a:pt x="0" y="352539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4384713" y="1531345"/>
            <a:ext cx="2996588" cy="1178804"/>
          </a:xfrm>
          <a:custGeom>
            <a:avLst/>
            <a:gdLst>
              <a:gd name="connsiteX0" fmla="*/ 2996588 w 2996588"/>
              <a:gd name="connsiteY0" fmla="*/ 1178804 h 1178804"/>
              <a:gd name="connsiteX1" fmla="*/ 2985571 w 2996588"/>
              <a:gd name="connsiteY1" fmla="*/ 0 h 1178804"/>
              <a:gd name="connsiteX2" fmla="*/ 0 w 2996588"/>
              <a:gd name="connsiteY2" fmla="*/ 0 h 11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6588" h="1178804">
                <a:moveTo>
                  <a:pt x="2996588" y="1178804"/>
                </a:moveTo>
                <a:lnTo>
                  <a:pt x="2985571" y="0"/>
                </a:lnTo>
                <a:lnTo>
                  <a:pt x="0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4375612" y="1534884"/>
            <a:ext cx="3018622" cy="3007604"/>
          </a:xfrm>
          <a:custGeom>
            <a:avLst/>
            <a:gdLst>
              <a:gd name="connsiteX0" fmla="*/ 0 w 3018622"/>
              <a:gd name="connsiteY0" fmla="*/ 0 h 3007604"/>
              <a:gd name="connsiteX1" fmla="*/ 3007605 w 3018622"/>
              <a:gd name="connsiteY1" fmla="*/ 11016 h 3007604"/>
              <a:gd name="connsiteX2" fmla="*/ 3018622 w 3018622"/>
              <a:gd name="connsiteY2" fmla="*/ 3007604 h 300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8622" h="3007604">
                <a:moveTo>
                  <a:pt x="0" y="0"/>
                </a:moveTo>
                <a:lnTo>
                  <a:pt x="3007605" y="11016"/>
                </a:lnTo>
                <a:cubicBezTo>
                  <a:pt x="3011277" y="1009879"/>
                  <a:pt x="3014950" y="2008741"/>
                  <a:pt x="3018622" y="3007604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6506028" y="2605314"/>
            <a:ext cx="892366" cy="1894901"/>
          </a:xfrm>
          <a:custGeom>
            <a:avLst/>
            <a:gdLst>
              <a:gd name="connsiteX0" fmla="*/ 892366 w 892366"/>
              <a:gd name="connsiteY0" fmla="*/ 1894901 h 1894901"/>
              <a:gd name="connsiteX1" fmla="*/ 881349 w 892366"/>
              <a:gd name="connsiteY1" fmla="*/ 1189822 h 1894901"/>
              <a:gd name="connsiteX2" fmla="*/ 0 w 892366"/>
              <a:gd name="connsiteY2" fmla="*/ 1189822 h 1894901"/>
              <a:gd name="connsiteX3" fmla="*/ 0 w 892366"/>
              <a:gd name="connsiteY3" fmla="*/ 0 h 189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366" h="1894901">
                <a:moveTo>
                  <a:pt x="892366" y="1894901"/>
                </a:moveTo>
                <a:lnTo>
                  <a:pt x="881349" y="1189822"/>
                </a:lnTo>
                <a:lnTo>
                  <a:pt x="0" y="1189822"/>
                </a:lnTo>
                <a:lnTo>
                  <a:pt x="0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4953000" y="2289630"/>
            <a:ext cx="1333041" cy="0"/>
          </a:xfrm>
          <a:custGeom>
            <a:avLst/>
            <a:gdLst>
              <a:gd name="connsiteX0" fmla="*/ 1333041 w 1333041"/>
              <a:gd name="connsiteY0" fmla="*/ 0 h 0"/>
              <a:gd name="connsiteX1" fmla="*/ 0 w 133304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041">
                <a:moveTo>
                  <a:pt x="1333041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1680030" y="1441246"/>
            <a:ext cx="1938969" cy="1630496"/>
          </a:xfrm>
          <a:custGeom>
            <a:avLst/>
            <a:gdLst>
              <a:gd name="connsiteX0" fmla="*/ 1938969 w 1938969"/>
              <a:gd name="connsiteY0" fmla="*/ 0 h 1630496"/>
              <a:gd name="connsiteX1" fmla="*/ 0 w 1938969"/>
              <a:gd name="connsiteY1" fmla="*/ 33051 h 1630496"/>
              <a:gd name="connsiteX2" fmla="*/ 11017 w 1938969"/>
              <a:gd name="connsiteY2" fmla="*/ 1630496 h 16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8969" h="1630496">
                <a:moveTo>
                  <a:pt x="1938969" y="0"/>
                </a:moveTo>
                <a:lnTo>
                  <a:pt x="0" y="33051"/>
                </a:lnTo>
                <a:cubicBezTo>
                  <a:pt x="3672" y="565533"/>
                  <a:pt x="7345" y="1098014"/>
                  <a:pt x="11017" y="1630496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2743200" y="4249985"/>
            <a:ext cx="1872867" cy="0"/>
          </a:xfrm>
          <a:custGeom>
            <a:avLst/>
            <a:gdLst>
              <a:gd name="connsiteX0" fmla="*/ 0 w 1872867"/>
              <a:gd name="connsiteY0" fmla="*/ 0 h 0"/>
              <a:gd name="connsiteX1" fmla="*/ 1872867 w 187286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2867">
                <a:moveTo>
                  <a:pt x="0" y="0"/>
                </a:moveTo>
                <a:lnTo>
                  <a:pt x="1872867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5089793" y="3503364"/>
            <a:ext cx="451691" cy="793214"/>
          </a:xfrm>
          <a:custGeom>
            <a:avLst/>
            <a:gdLst>
              <a:gd name="connsiteX0" fmla="*/ 0 w 451691"/>
              <a:gd name="connsiteY0" fmla="*/ 793214 h 793214"/>
              <a:gd name="connsiteX1" fmla="*/ 451691 w 451691"/>
              <a:gd name="connsiteY1" fmla="*/ 793214 h 793214"/>
              <a:gd name="connsiteX2" fmla="*/ 451691 w 451691"/>
              <a:gd name="connsiteY2" fmla="*/ 0 h 79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691" h="793214">
                <a:moveTo>
                  <a:pt x="0" y="793214"/>
                </a:moveTo>
                <a:lnTo>
                  <a:pt x="451691" y="793214"/>
                </a:lnTo>
                <a:lnTo>
                  <a:pt x="451691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4825388" y="3272010"/>
            <a:ext cx="253388" cy="0"/>
          </a:xfrm>
          <a:custGeom>
            <a:avLst/>
            <a:gdLst>
              <a:gd name="connsiteX0" fmla="*/ 253388 w 253388"/>
              <a:gd name="connsiteY0" fmla="*/ 0 h 0"/>
              <a:gd name="connsiteX1" fmla="*/ 0 w 2533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3388">
                <a:moveTo>
                  <a:pt x="253388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3886200" y="685800"/>
            <a:ext cx="2214390" cy="11017"/>
          </a:xfrm>
          <a:custGeom>
            <a:avLst/>
            <a:gdLst>
              <a:gd name="connsiteX0" fmla="*/ 2214390 w 2214390"/>
              <a:gd name="connsiteY0" fmla="*/ 0 h 11017"/>
              <a:gd name="connsiteX1" fmla="*/ 0 w 2214390"/>
              <a:gd name="connsiteY1" fmla="*/ 11017 h 1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390" h="11017">
                <a:moveTo>
                  <a:pt x="2214390" y="0"/>
                </a:moveTo>
                <a:lnTo>
                  <a:pt x="0" y="11017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783768" y="707568"/>
            <a:ext cx="2688116" cy="991518"/>
          </a:xfrm>
          <a:custGeom>
            <a:avLst/>
            <a:gdLst>
              <a:gd name="connsiteX0" fmla="*/ 2688116 w 2688116"/>
              <a:gd name="connsiteY0" fmla="*/ 0 h 991518"/>
              <a:gd name="connsiteX1" fmla="*/ 0 w 2688116"/>
              <a:gd name="connsiteY1" fmla="*/ 33050 h 991518"/>
              <a:gd name="connsiteX2" fmla="*/ 0 w 2688116"/>
              <a:gd name="connsiteY2" fmla="*/ 991518 h 99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8116" h="991518">
                <a:moveTo>
                  <a:pt x="2688116" y="0"/>
                </a:moveTo>
                <a:lnTo>
                  <a:pt x="0" y="33050"/>
                </a:lnTo>
                <a:lnTo>
                  <a:pt x="0" y="991518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778206" y="2242458"/>
            <a:ext cx="1377108" cy="3833869"/>
          </a:xfrm>
          <a:custGeom>
            <a:avLst/>
            <a:gdLst>
              <a:gd name="connsiteX0" fmla="*/ 0 w 1377108"/>
              <a:gd name="connsiteY0" fmla="*/ 0 h 3833869"/>
              <a:gd name="connsiteX1" fmla="*/ 11017 w 1377108"/>
              <a:gd name="connsiteY1" fmla="*/ 3833869 h 3833869"/>
              <a:gd name="connsiteX2" fmla="*/ 1377108 w 1377108"/>
              <a:gd name="connsiteY2" fmla="*/ 3811836 h 383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108" h="3833869">
                <a:moveTo>
                  <a:pt x="0" y="0"/>
                </a:moveTo>
                <a:cubicBezTo>
                  <a:pt x="3672" y="1277956"/>
                  <a:pt x="7345" y="2555913"/>
                  <a:pt x="11017" y="3833869"/>
                </a:cubicBezTo>
                <a:lnTo>
                  <a:pt x="1377108" y="3811836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1665956" y="1456398"/>
            <a:ext cx="2203373" cy="4325039"/>
          </a:xfrm>
          <a:custGeom>
            <a:avLst/>
            <a:gdLst>
              <a:gd name="connsiteX0" fmla="*/ 749147 w 2203373"/>
              <a:gd name="connsiteY0" fmla="*/ 4175393 h 4175393"/>
              <a:gd name="connsiteX1" fmla="*/ 760164 w 2203373"/>
              <a:gd name="connsiteY1" fmla="*/ 3602515 h 4175393"/>
              <a:gd name="connsiteX2" fmla="*/ 44067 w 2203373"/>
              <a:gd name="connsiteY2" fmla="*/ 3602515 h 4175393"/>
              <a:gd name="connsiteX3" fmla="*/ 0 w 2203373"/>
              <a:gd name="connsiteY3" fmla="*/ 0 h 4175393"/>
              <a:gd name="connsiteX4" fmla="*/ 2203373 w 2203373"/>
              <a:gd name="connsiteY4" fmla="*/ 0 h 417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373" h="4175393">
                <a:moveTo>
                  <a:pt x="749147" y="4175393"/>
                </a:moveTo>
                <a:lnTo>
                  <a:pt x="760164" y="3602515"/>
                </a:lnTo>
                <a:lnTo>
                  <a:pt x="44067" y="3602515"/>
                </a:lnTo>
                <a:lnTo>
                  <a:pt x="0" y="0"/>
                </a:lnTo>
                <a:lnTo>
                  <a:pt x="2203373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2438400" y="2286000"/>
            <a:ext cx="2057400" cy="1571740"/>
          </a:xfrm>
          <a:custGeom>
            <a:avLst/>
            <a:gdLst>
              <a:gd name="connsiteX0" fmla="*/ 2236424 w 2236424"/>
              <a:gd name="connsiteY0" fmla="*/ 0 h 1630497"/>
              <a:gd name="connsiteX1" fmla="*/ 0 w 2236424"/>
              <a:gd name="connsiteY1" fmla="*/ 0 h 1630497"/>
              <a:gd name="connsiteX2" fmla="*/ 33051 w 2236424"/>
              <a:gd name="connsiteY2" fmla="*/ 1630497 h 163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6424" h="1630497">
                <a:moveTo>
                  <a:pt x="2236424" y="0"/>
                </a:moveTo>
                <a:lnTo>
                  <a:pt x="0" y="0"/>
                </a:lnTo>
                <a:lnTo>
                  <a:pt x="33051" y="1630497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1674564" y="3635566"/>
            <a:ext cx="11017" cy="1145754"/>
          </a:xfrm>
          <a:custGeom>
            <a:avLst/>
            <a:gdLst>
              <a:gd name="connsiteX0" fmla="*/ 0 w 11017"/>
              <a:gd name="connsiteY0" fmla="*/ 0 h 1145754"/>
              <a:gd name="connsiteX1" fmla="*/ 11017 w 11017"/>
              <a:gd name="connsiteY1" fmla="*/ 1145754 h 114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17" h="1145754">
                <a:moveTo>
                  <a:pt x="0" y="0"/>
                </a:moveTo>
                <a:lnTo>
                  <a:pt x="11017" y="1145754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1916935" y="5166911"/>
            <a:ext cx="5034708" cy="870332"/>
          </a:xfrm>
          <a:custGeom>
            <a:avLst/>
            <a:gdLst>
              <a:gd name="connsiteX0" fmla="*/ 0 w 5034708"/>
              <a:gd name="connsiteY0" fmla="*/ 0 h 870332"/>
              <a:gd name="connsiteX1" fmla="*/ 506776 w 5034708"/>
              <a:gd name="connsiteY1" fmla="*/ 22034 h 870332"/>
              <a:gd name="connsiteX2" fmla="*/ 517793 w 5034708"/>
              <a:gd name="connsiteY2" fmla="*/ 870332 h 870332"/>
              <a:gd name="connsiteX3" fmla="*/ 5034708 w 5034708"/>
              <a:gd name="connsiteY3" fmla="*/ 848299 h 87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4708" h="870332">
                <a:moveTo>
                  <a:pt x="0" y="0"/>
                </a:moveTo>
                <a:lnTo>
                  <a:pt x="506776" y="22034"/>
                </a:lnTo>
                <a:lnTo>
                  <a:pt x="517793" y="870332"/>
                </a:lnTo>
                <a:lnTo>
                  <a:pt x="5034708" y="848299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2715315" y="4250767"/>
            <a:ext cx="4247345" cy="1775459"/>
          </a:xfrm>
          <a:custGeom>
            <a:avLst/>
            <a:gdLst>
              <a:gd name="connsiteX0" fmla="*/ 4252511 w 4252511"/>
              <a:gd name="connsiteY0" fmla="*/ 1707615 h 1718632"/>
              <a:gd name="connsiteX1" fmla="*/ 3690651 w 4252511"/>
              <a:gd name="connsiteY1" fmla="*/ 1718632 h 1718632"/>
              <a:gd name="connsiteX2" fmla="*/ 3668617 w 4252511"/>
              <a:gd name="connsiteY2" fmla="*/ 870333 h 1718632"/>
              <a:gd name="connsiteX3" fmla="*/ 242371 w 4252511"/>
              <a:gd name="connsiteY3" fmla="*/ 892366 h 1718632"/>
              <a:gd name="connsiteX4" fmla="*/ 242371 w 4252511"/>
              <a:gd name="connsiteY4" fmla="*/ 0 h 1718632"/>
              <a:gd name="connsiteX5" fmla="*/ 0 w 4252511"/>
              <a:gd name="connsiteY5" fmla="*/ 11017 h 1718632"/>
              <a:gd name="connsiteX0" fmla="*/ 4247345 w 4247345"/>
              <a:gd name="connsiteY0" fmla="*/ 1708075 h 1719092"/>
              <a:gd name="connsiteX1" fmla="*/ 3685485 w 4247345"/>
              <a:gd name="connsiteY1" fmla="*/ 1719092 h 1719092"/>
              <a:gd name="connsiteX2" fmla="*/ 3663451 w 4247345"/>
              <a:gd name="connsiteY2" fmla="*/ 870793 h 1719092"/>
              <a:gd name="connsiteX3" fmla="*/ 237205 w 4247345"/>
              <a:gd name="connsiteY3" fmla="*/ 892826 h 1719092"/>
              <a:gd name="connsiteX4" fmla="*/ 237205 w 4247345"/>
              <a:gd name="connsiteY4" fmla="*/ 460 h 1719092"/>
              <a:gd name="connsiteX5" fmla="*/ 0 w 4247345"/>
              <a:gd name="connsiteY5" fmla="*/ 1145 h 1719092"/>
              <a:gd name="connsiteX0" fmla="*/ 4247345 w 4247345"/>
              <a:gd name="connsiteY0" fmla="*/ 1717786 h 1728803"/>
              <a:gd name="connsiteX1" fmla="*/ 3685485 w 4247345"/>
              <a:gd name="connsiteY1" fmla="*/ 1728803 h 1728803"/>
              <a:gd name="connsiteX2" fmla="*/ 3663451 w 4247345"/>
              <a:gd name="connsiteY2" fmla="*/ 880504 h 1728803"/>
              <a:gd name="connsiteX3" fmla="*/ 237205 w 4247345"/>
              <a:gd name="connsiteY3" fmla="*/ 902537 h 1728803"/>
              <a:gd name="connsiteX4" fmla="*/ 237205 w 4247345"/>
              <a:gd name="connsiteY4" fmla="*/ 10171 h 1728803"/>
              <a:gd name="connsiteX5" fmla="*/ 0 w 4247345"/>
              <a:gd name="connsiteY5" fmla="*/ 523 h 1728803"/>
              <a:gd name="connsiteX0" fmla="*/ 4257677 w 4257677"/>
              <a:gd name="connsiteY0" fmla="*/ 1707615 h 1718632"/>
              <a:gd name="connsiteX1" fmla="*/ 3695817 w 4257677"/>
              <a:gd name="connsiteY1" fmla="*/ 1718632 h 1718632"/>
              <a:gd name="connsiteX2" fmla="*/ 3673783 w 4257677"/>
              <a:gd name="connsiteY2" fmla="*/ 870333 h 1718632"/>
              <a:gd name="connsiteX3" fmla="*/ 247537 w 4257677"/>
              <a:gd name="connsiteY3" fmla="*/ 892366 h 1718632"/>
              <a:gd name="connsiteX4" fmla="*/ 247537 w 4257677"/>
              <a:gd name="connsiteY4" fmla="*/ 0 h 1718632"/>
              <a:gd name="connsiteX5" fmla="*/ 0 w 4257677"/>
              <a:gd name="connsiteY5" fmla="*/ 11017 h 1718632"/>
              <a:gd name="connsiteX0" fmla="*/ 4252511 w 4252511"/>
              <a:gd name="connsiteY0" fmla="*/ 1732761 h 1743778"/>
              <a:gd name="connsiteX1" fmla="*/ 3690651 w 4252511"/>
              <a:gd name="connsiteY1" fmla="*/ 1743778 h 1743778"/>
              <a:gd name="connsiteX2" fmla="*/ 3668617 w 4252511"/>
              <a:gd name="connsiteY2" fmla="*/ 895479 h 1743778"/>
              <a:gd name="connsiteX3" fmla="*/ 242371 w 4252511"/>
              <a:gd name="connsiteY3" fmla="*/ 917512 h 1743778"/>
              <a:gd name="connsiteX4" fmla="*/ 242371 w 4252511"/>
              <a:gd name="connsiteY4" fmla="*/ 25146 h 1743778"/>
              <a:gd name="connsiteX5" fmla="*/ 0 w 4252511"/>
              <a:gd name="connsiteY5" fmla="*/ 0 h 1743778"/>
              <a:gd name="connsiteX0" fmla="*/ 4242179 w 4242179"/>
              <a:gd name="connsiteY0" fmla="*/ 1779256 h 1790273"/>
              <a:gd name="connsiteX1" fmla="*/ 3680319 w 4242179"/>
              <a:gd name="connsiteY1" fmla="*/ 1790273 h 1790273"/>
              <a:gd name="connsiteX2" fmla="*/ 3658285 w 4242179"/>
              <a:gd name="connsiteY2" fmla="*/ 941974 h 1790273"/>
              <a:gd name="connsiteX3" fmla="*/ 232039 w 4242179"/>
              <a:gd name="connsiteY3" fmla="*/ 964007 h 1790273"/>
              <a:gd name="connsiteX4" fmla="*/ 232039 w 4242179"/>
              <a:gd name="connsiteY4" fmla="*/ 71641 h 1790273"/>
              <a:gd name="connsiteX5" fmla="*/ 0 w 4242179"/>
              <a:gd name="connsiteY5" fmla="*/ 0 h 1790273"/>
              <a:gd name="connsiteX0" fmla="*/ 4242179 w 4242179"/>
              <a:gd name="connsiteY0" fmla="*/ 1779256 h 1790273"/>
              <a:gd name="connsiteX1" fmla="*/ 3680319 w 4242179"/>
              <a:gd name="connsiteY1" fmla="*/ 1790273 h 1790273"/>
              <a:gd name="connsiteX2" fmla="*/ 3658285 w 4242179"/>
              <a:gd name="connsiteY2" fmla="*/ 941974 h 1790273"/>
              <a:gd name="connsiteX3" fmla="*/ 232039 w 4242179"/>
              <a:gd name="connsiteY3" fmla="*/ 964007 h 1790273"/>
              <a:gd name="connsiteX4" fmla="*/ 226873 w 4242179"/>
              <a:gd name="connsiteY4" fmla="*/ 9647 h 1790273"/>
              <a:gd name="connsiteX5" fmla="*/ 0 w 4242179"/>
              <a:gd name="connsiteY5" fmla="*/ 0 h 1790273"/>
              <a:gd name="connsiteX0" fmla="*/ 4242179 w 4242179"/>
              <a:gd name="connsiteY0" fmla="*/ 1779256 h 1790273"/>
              <a:gd name="connsiteX1" fmla="*/ 3680319 w 4242179"/>
              <a:gd name="connsiteY1" fmla="*/ 1790273 h 1790273"/>
              <a:gd name="connsiteX2" fmla="*/ 3658285 w 4242179"/>
              <a:gd name="connsiteY2" fmla="*/ 941974 h 1790273"/>
              <a:gd name="connsiteX3" fmla="*/ 232039 w 4242179"/>
              <a:gd name="connsiteY3" fmla="*/ 964007 h 1790273"/>
              <a:gd name="connsiteX4" fmla="*/ 226873 w 4242179"/>
              <a:gd name="connsiteY4" fmla="*/ 25146 h 1790273"/>
              <a:gd name="connsiteX5" fmla="*/ 0 w 4242179"/>
              <a:gd name="connsiteY5" fmla="*/ 0 h 1790273"/>
              <a:gd name="connsiteX0" fmla="*/ 4247345 w 4247345"/>
              <a:gd name="connsiteY0" fmla="*/ 1763758 h 1774775"/>
              <a:gd name="connsiteX1" fmla="*/ 3685485 w 4247345"/>
              <a:gd name="connsiteY1" fmla="*/ 1774775 h 1774775"/>
              <a:gd name="connsiteX2" fmla="*/ 3663451 w 4247345"/>
              <a:gd name="connsiteY2" fmla="*/ 926476 h 1774775"/>
              <a:gd name="connsiteX3" fmla="*/ 237205 w 4247345"/>
              <a:gd name="connsiteY3" fmla="*/ 948509 h 1774775"/>
              <a:gd name="connsiteX4" fmla="*/ 232039 w 4247345"/>
              <a:gd name="connsiteY4" fmla="*/ 9648 h 1774775"/>
              <a:gd name="connsiteX5" fmla="*/ 0 w 4247345"/>
              <a:gd name="connsiteY5" fmla="*/ 0 h 1774775"/>
              <a:gd name="connsiteX0" fmla="*/ 4247345 w 4247345"/>
              <a:gd name="connsiteY0" fmla="*/ 1764442 h 1775459"/>
              <a:gd name="connsiteX1" fmla="*/ 3685485 w 4247345"/>
              <a:gd name="connsiteY1" fmla="*/ 1775459 h 1775459"/>
              <a:gd name="connsiteX2" fmla="*/ 3663451 w 4247345"/>
              <a:gd name="connsiteY2" fmla="*/ 927160 h 1775459"/>
              <a:gd name="connsiteX3" fmla="*/ 237205 w 4247345"/>
              <a:gd name="connsiteY3" fmla="*/ 949193 h 1775459"/>
              <a:gd name="connsiteX4" fmla="*/ 232039 w 4247345"/>
              <a:gd name="connsiteY4" fmla="*/ 0 h 1775459"/>
              <a:gd name="connsiteX5" fmla="*/ 0 w 4247345"/>
              <a:gd name="connsiteY5" fmla="*/ 684 h 177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7345" h="1775459">
                <a:moveTo>
                  <a:pt x="4247345" y="1764442"/>
                </a:moveTo>
                <a:lnTo>
                  <a:pt x="3685485" y="1775459"/>
                </a:lnTo>
                <a:lnTo>
                  <a:pt x="3663451" y="927160"/>
                </a:lnTo>
                <a:lnTo>
                  <a:pt x="237205" y="949193"/>
                </a:lnTo>
                <a:lnTo>
                  <a:pt x="232039" y="0"/>
                </a:lnTo>
                <a:lnTo>
                  <a:pt x="0" y="684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2772228" y="4242186"/>
            <a:ext cx="1828800" cy="11017"/>
          </a:xfrm>
          <a:custGeom>
            <a:avLst/>
            <a:gdLst>
              <a:gd name="connsiteX0" fmla="*/ 0 w 1828800"/>
              <a:gd name="connsiteY0" fmla="*/ 11017 h 11017"/>
              <a:gd name="connsiteX1" fmla="*/ 1828800 w 1828800"/>
              <a:gd name="connsiteY1" fmla="*/ 0 h 1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11017">
                <a:moveTo>
                  <a:pt x="0" y="11017"/>
                </a:moveTo>
                <a:lnTo>
                  <a:pt x="1828800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5105400" y="3505200"/>
            <a:ext cx="440675" cy="782197"/>
          </a:xfrm>
          <a:custGeom>
            <a:avLst/>
            <a:gdLst>
              <a:gd name="connsiteX0" fmla="*/ 0 w 440675"/>
              <a:gd name="connsiteY0" fmla="*/ 782197 h 782197"/>
              <a:gd name="connsiteX1" fmla="*/ 440675 w 440675"/>
              <a:gd name="connsiteY1" fmla="*/ 782197 h 782197"/>
              <a:gd name="connsiteX2" fmla="*/ 440675 w 440675"/>
              <a:gd name="connsiteY2" fmla="*/ 782197 h 782197"/>
              <a:gd name="connsiteX3" fmla="*/ 429658 w 440675"/>
              <a:gd name="connsiteY3" fmla="*/ 0 h 78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75" h="782197">
                <a:moveTo>
                  <a:pt x="0" y="782197"/>
                </a:moveTo>
                <a:lnTo>
                  <a:pt x="440675" y="782197"/>
                </a:lnTo>
                <a:lnTo>
                  <a:pt x="440675" y="782197"/>
                </a:lnTo>
                <a:lnTo>
                  <a:pt x="429658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4876800" y="3258462"/>
            <a:ext cx="253388" cy="0"/>
          </a:xfrm>
          <a:custGeom>
            <a:avLst/>
            <a:gdLst>
              <a:gd name="connsiteX0" fmla="*/ 253388 w 253388"/>
              <a:gd name="connsiteY0" fmla="*/ 0 h 0"/>
              <a:gd name="connsiteX1" fmla="*/ 0 w 2533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3388">
                <a:moveTo>
                  <a:pt x="253388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9372600" y="457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0210800" y="457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335626" y="0"/>
            <a:ext cx="199622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আবার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32 0.01063 L -0.12483 0.01063 L -0.12483 0.07005 " pathEditMode="relative" rAng="0" ptsTypes="AAA">
                                      <p:cBhvr>
                                        <p:cTn id="13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48 0.06682 L -0.1283 0.4136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9 0.41202 L -0.12709 0.25803 L -0.23299 0.25803 L -0.23299 0.30936 " pathEditMode="relative" rAng="0" ptsTypes="AAAA">
                                      <p:cBhvr>
                                        <p:cTn id="15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99 0.30797 L -0.23299 0.13641 L -0.55834 0.13641 " pathEditMode="relative" rAng="0" ptsTypes="AAA">
                                      <p:cBhvr>
                                        <p:cTn id="163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191 0.13896 L -0.85677 0.13896 L -0.85677 0.35884 " pathEditMode="relative" rAng="0" ptsTypes="AAA">
                                      <p:cBhvr>
                                        <p:cTn id="17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77 0.35075 L -0.8566 0.6092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504 0.603 L -0.85504 0.66728 L -0.77309 0.66728 L -0.77309 0.7926 L -0.27552 0.7926 " pathEditMode="relative" rAng="0" ptsTypes="AAAAA">
                                      <p:cBhvr>
                                        <p:cTn id="19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17 0.79121 L -0.34063 0.79121 L -0.34063 0.66913 L -0.71771 0.66913 L -0.71771 0.54219 L -0.74184 0.54219 " pathEditMode="relative" rAng="0" ptsTypes="AAAAAA">
                                      <p:cBhvr>
                                        <p:cTn id="207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872 0.53179 L -0.54184 0.53202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0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497 0.53826 L -0.43577 0.53826 L -0.43577 0.42312 " pathEditMode="relative" rAng="0" ptsTypes="AAA">
                                      <p:cBhvr>
                                        <p:cTn id="229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577 0.42936 L -0.43577 0.38844 L -0.51563 0.38844 " pathEditMode="relative" rAng="0" ptsTypes="AAA">
                                      <p:cBhvr>
                                        <p:cTn id="24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55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1 0.01479 L -0.70642 0.01503 " pathEditMode="relative" ptsTypes="AA">
                                      <p:cBhvr>
                                        <p:cTn id="326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642 0.01503 L -1.04757 0.01503 L -1.04757 0.15584 " pathEditMode="relative" rAng="0" ptsTypes="AAA">
                                      <p:cBhvr>
                                        <p:cTn id="337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739 0.15583 L -1.04739 0.79422 L -0.90156 0.79422 " pathEditMode="relative" rAng="0" ptsTypes="AAA">
                                      <p:cBhvr>
                                        <p:cTn id="34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43 0.79838 L -0.86354 0.79838 L -0.86354 0.66728 L -0.94774 0.66728 L -0.94774 0.13664 L -0.69687 0.13664 " pathEditMode="relative" rAng="0" ptsTypes="AAAAAA">
                                      <p:cBhvr>
                                        <p:cTn id="35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312 0.13641 L -0.32534 0.13641 L -0.32534 0.57803 " pathEditMode="relative" rAng="0" ptsTypes="AAA">
                                      <p:cBhvr>
                                        <p:cTn id="37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91 0.56763 L -0.32691 0.46404 L -0.41909 0.46404 L -0.41909 0.29503 " pathEditMode="relative" rAng="0" ptsTypes="AAAA">
                                      <p:cBhvr>
                                        <p:cTn id="381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09 0.29503 L -0.41909 0.24648 L -0.59357 0.24648 " pathEditMode="relative" rAng="0" ptsTypes="AAA">
                                      <p:cBhvr>
                                        <p:cTn id="39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045 0.24653 L -0.86354 0.24653 L -0.86354 0.47965 " pathEditMode="relative" rAng="0" ptsTypes="AAA">
                                      <p:cBhvr>
                                        <p:cTn id="40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0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354 0.46705 L -0.86354 0.53271 L -0.63489 0.53271 " pathEditMode="relative" rAng="0" ptsTypes="AAA">
                                      <p:cBhvr>
                                        <p:cTn id="41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819 0.53826 L -0.52552 0.53826 L -0.52552 0.42635 " pathEditMode="relative" rAng="0" ptsTypes="AAA">
                                      <p:cBhvr>
                                        <p:cTn id="425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0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743 0.42728 L -0.52743 0.38844 L -0.6059 0.38844 " pathEditMode="relative" rAng="0" ptsTypes="AAA">
                                      <p:cBhvr>
                                        <p:cTn id="436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57" grpId="0"/>
      <p:bldP spid="146" grpId="0" animBg="1"/>
      <p:bldP spid="146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2" grpId="0" animBg="1"/>
      <p:bldP spid="153" grpId="0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9" grpId="0" animBg="1"/>
      <p:bldP spid="160" grpId="0" animBg="1"/>
      <p:bldP spid="161" grpId="0" animBg="1"/>
      <p:bldP spid="163" grpId="0" animBg="1"/>
      <p:bldP spid="164" grpId="0" animBg="1"/>
      <p:bldP spid="164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9" grpId="0" animBg="1"/>
      <p:bldP spid="170" grpId="0" animBg="1"/>
      <p:bldP spid="172" grpId="0" animBg="1"/>
      <p:bldP spid="172" grpId="1" animBg="1"/>
      <p:bldP spid="172" grpId="2" animBg="1"/>
      <p:bldP spid="172" grpId="3" animBg="1"/>
      <p:bldP spid="172" grpId="4" animBg="1"/>
      <p:bldP spid="172" grpId="5" animBg="1"/>
      <p:bldP spid="172" grpId="6" animBg="1"/>
      <p:bldP spid="172" grpId="7" animBg="1"/>
      <p:bldP spid="172" grpId="8" animBg="1"/>
      <p:bldP spid="172" grpId="9" animBg="1"/>
      <p:bldP spid="172" grpId="10" animBg="1"/>
      <p:bldP spid="173" grpId="0" animBg="1"/>
      <p:bldP spid="173" grpId="1" animBg="1"/>
      <p:bldP spid="173" grpId="2" animBg="1"/>
      <p:bldP spid="173" grpId="3" animBg="1"/>
      <p:bldP spid="173" grpId="4" animBg="1"/>
      <p:bldP spid="173" grpId="5" animBg="1"/>
      <p:bldP spid="173" grpId="6" animBg="1"/>
      <p:bldP spid="173" grpId="7" animBg="1"/>
      <p:bldP spid="173" grpId="8" animBg="1"/>
      <p:bldP spid="173" grpId="9" animBg="1"/>
      <p:bldP spid="173" grpId="10" animBg="1"/>
      <p:bldP spid="88" grpId="0"/>
      <p:bldP spid="8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91799"/>
            <a:ext cx="8692060" cy="6386357"/>
            <a:chOff x="228600" y="191799"/>
            <a:chExt cx="8692060" cy="6386357"/>
          </a:xfrm>
          <a:solidFill>
            <a:srgbClr val="00B0F0"/>
          </a:solidFill>
        </p:grpSpPr>
        <p:sp>
          <p:nvSpPr>
            <p:cNvPr id="3" name="Rectangle 2"/>
            <p:cNvSpPr/>
            <p:nvPr/>
          </p:nvSpPr>
          <p:spPr>
            <a:xfrm>
              <a:off x="2394138" y="197072"/>
              <a:ext cx="6526522" cy="2535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" y="6324600"/>
              <a:ext cx="8686800" cy="2535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-2611244" y="3249493"/>
              <a:ext cx="5933248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5821997" y="3249493"/>
              <a:ext cx="5933248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 flipH="1">
              <a:off x="6618585" y="2154325"/>
              <a:ext cx="2516286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 flipH="1">
              <a:off x="6826044" y="997980"/>
              <a:ext cx="1173862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-328769" y="2358707"/>
              <a:ext cx="3044696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1089773" y="955770"/>
              <a:ext cx="970134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7227503" y="4910043"/>
              <a:ext cx="1291248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6791631" y="5438482"/>
              <a:ext cx="1173862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4054353" y="5438482"/>
              <a:ext cx="2079568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1080960" y="5457112"/>
              <a:ext cx="2287525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708512" y="5088912"/>
              <a:ext cx="970134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 flipH="1">
              <a:off x="2710084" y="955770"/>
              <a:ext cx="3349167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2040109" y="1767348"/>
              <a:ext cx="881940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1842672" y="1953580"/>
              <a:ext cx="602377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1362653" y="3947109"/>
              <a:ext cx="1562415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0800000" flipH="1">
              <a:off x="2032884" y="4601538"/>
              <a:ext cx="662615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 rot="10800000" flipH="1">
              <a:off x="3289859" y="4601538"/>
              <a:ext cx="3684096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6519315" y="4389550"/>
              <a:ext cx="662615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 flipH="1">
              <a:off x="6081933" y="2420159"/>
              <a:ext cx="1562415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0800000" flipH="1">
              <a:off x="6318796" y="1752560"/>
              <a:ext cx="662615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 rot="10800000" flipH="1">
              <a:off x="4737719" y="3532595"/>
              <a:ext cx="602377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 rot="5400000" flipH="1">
              <a:off x="5742363" y="3150024"/>
              <a:ext cx="970136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0800000" flipH="1">
              <a:off x="4793744" y="2791538"/>
              <a:ext cx="1562415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 rot="10800000" flipH="1">
              <a:off x="2938827" y="3680075"/>
              <a:ext cx="1562415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 rot="5400000" flipH="1">
              <a:off x="2414316" y="3150024"/>
              <a:ext cx="1291252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0800000" flipH="1">
              <a:off x="2938827" y="2614562"/>
              <a:ext cx="1562415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113"/>
            <p:cNvSpPr/>
            <p:nvPr/>
          </p:nvSpPr>
          <p:spPr>
            <a:xfrm rot="10800000" flipH="1">
              <a:off x="4458471" y="2614562"/>
              <a:ext cx="382544" cy="428236"/>
            </a:xfrm>
            <a:custGeom>
              <a:avLst/>
              <a:gdLst>
                <a:gd name="connsiteX0" fmla="*/ 0 w 1562415"/>
                <a:gd name="connsiteY0" fmla="*/ 0 h 253558"/>
                <a:gd name="connsiteX1" fmla="*/ 1562415 w 1562415"/>
                <a:gd name="connsiteY1" fmla="*/ 0 h 253558"/>
                <a:gd name="connsiteX2" fmla="*/ 1562415 w 1562415"/>
                <a:gd name="connsiteY2" fmla="*/ 253558 h 253558"/>
                <a:gd name="connsiteX3" fmla="*/ 0 w 1562415"/>
                <a:gd name="connsiteY3" fmla="*/ 253558 h 253558"/>
                <a:gd name="connsiteX4" fmla="*/ 0 w 1562415"/>
                <a:gd name="connsiteY4" fmla="*/ 0 h 253558"/>
                <a:gd name="connsiteX0" fmla="*/ 0 w 1562415"/>
                <a:gd name="connsiteY0" fmla="*/ 147484 h 401042"/>
                <a:gd name="connsiteX1" fmla="*/ 353047 w 1562415"/>
                <a:gd name="connsiteY1" fmla="*/ 0 h 401042"/>
                <a:gd name="connsiteX2" fmla="*/ 1562415 w 1562415"/>
                <a:gd name="connsiteY2" fmla="*/ 401042 h 401042"/>
                <a:gd name="connsiteX3" fmla="*/ 0 w 1562415"/>
                <a:gd name="connsiteY3" fmla="*/ 401042 h 401042"/>
                <a:gd name="connsiteX4" fmla="*/ 0 w 1562415"/>
                <a:gd name="connsiteY4" fmla="*/ 147484 h 401042"/>
                <a:gd name="connsiteX0" fmla="*/ 0 w 367795"/>
                <a:gd name="connsiteY0" fmla="*/ 147484 h 401042"/>
                <a:gd name="connsiteX1" fmla="*/ 353047 w 367795"/>
                <a:gd name="connsiteY1" fmla="*/ 0 h 401042"/>
                <a:gd name="connsiteX2" fmla="*/ 367795 w 367795"/>
                <a:gd name="connsiteY2" fmla="*/ 283055 h 401042"/>
                <a:gd name="connsiteX3" fmla="*/ 0 w 367795"/>
                <a:gd name="connsiteY3" fmla="*/ 401042 h 401042"/>
                <a:gd name="connsiteX4" fmla="*/ 0 w 367795"/>
                <a:gd name="connsiteY4" fmla="*/ 147484 h 401042"/>
                <a:gd name="connsiteX0" fmla="*/ 0 w 382544"/>
                <a:gd name="connsiteY0" fmla="*/ 147484 h 401042"/>
                <a:gd name="connsiteX1" fmla="*/ 353047 w 382544"/>
                <a:gd name="connsiteY1" fmla="*/ 0 h 401042"/>
                <a:gd name="connsiteX2" fmla="*/ 382544 w 382544"/>
                <a:gd name="connsiteY2" fmla="*/ 238810 h 401042"/>
                <a:gd name="connsiteX3" fmla="*/ 0 w 382544"/>
                <a:gd name="connsiteY3" fmla="*/ 401042 h 401042"/>
                <a:gd name="connsiteX4" fmla="*/ 0 w 382544"/>
                <a:gd name="connsiteY4" fmla="*/ 147484 h 401042"/>
                <a:gd name="connsiteX0" fmla="*/ 0 w 382544"/>
                <a:gd name="connsiteY0" fmla="*/ 147484 h 401042"/>
                <a:gd name="connsiteX1" fmla="*/ 353047 w 382544"/>
                <a:gd name="connsiteY1" fmla="*/ 0 h 401042"/>
                <a:gd name="connsiteX2" fmla="*/ 382544 w 382544"/>
                <a:gd name="connsiteY2" fmla="*/ 238810 h 401042"/>
                <a:gd name="connsiteX3" fmla="*/ 30593 w 382544"/>
                <a:gd name="connsiteY3" fmla="*/ 401042 h 401042"/>
                <a:gd name="connsiteX4" fmla="*/ 0 w 382544"/>
                <a:gd name="connsiteY4" fmla="*/ 147484 h 401042"/>
                <a:gd name="connsiteX0" fmla="*/ 0 w 382544"/>
                <a:gd name="connsiteY0" fmla="*/ 174678 h 428236"/>
                <a:gd name="connsiteX1" fmla="*/ 353047 w 382544"/>
                <a:gd name="connsiteY1" fmla="*/ 0 h 428236"/>
                <a:gd name="connsiteX2" fmla="*/ 382544 w 382544"/>
                <a:gd name="connsiteY2" fmla="*/ 266004 h 428236"/>
                <a:gd name="connsiteX3" fmla="*/ 30593 w 382544"/>
                <a:gd name="connsiteY3" fmla="*/ 428236 h 428236"/>
                <a:gd name="connsiteX4" fmla="*/ 0 w 382544"/>
                <a:gd name="connsiteY4" fmla="*/ 174678 h 428236"/>
                <a:gd name="connsiteX0" fmla="*/ 0 w 382544"/>
                <a:gd name="connsiteY0" fmla="*/ 174678 h 428236"/>
                <a:gd name="connsiteX1" fmla="*/ 353047 w 382544"/>
                <a:gd name="connsiteY1" fmla="*/ 0 h 428236"/>
                <a:gd name="connsiteX2" fmla="*/ 382544 w 382544"/>
                <a:gd name="connsiteY2" fmla="*/ 252407 h 428236"/>
                <a:gd name="connsiteX3" fmla="*/ 30593 w 382544"/>
                <a:gd name="connsiteY3" fmla="*/ 428236 h 428236"/>
                <a:gd name="connsiteX4" fmla="*/ 0 w 382544"/>
                <a:gd name="connsiteY4" fmla="*/ 174678 h 428236"/>
                <a:gd name="connsiteX0" fmla="*/ 0 w 382544"/>
                <a:gd name="connsiteY0" fmla="*/ 174678 h 428236"/>
                <a:gd name="connsiteX1" fmla="*/ 339450 w 382544"/>
                <a:gd name="connsiteY1" fmla="*/ 0 h 428236"/>
                <a:gd name="connsiteX2" fmla="*/ 382544 w 382544"/>
                <a:gd name="connsiteY2" fmla="*/ 252407 h 428236"/>
                <a:gd name="connsiteX3" fmla="*/ 30593 w 382544"/>
                <a:gd name="connsiteY3" fmla="*/ 428236 h 428236"/>
                <a:gd name="connsiteX4" fmla="*/ 0 w 382544"/>
                <a:gd name="connsiteY4" fmla="*/ 174678 h 4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544" h="428236">
                  <a:moveTo>
                    <a:pt x="0" y="174678"/>
                  </a:moveTo>
                  <a:lnTo>
                    <a:pt x="339450" y="0"/>
                  </a:lnTo>
                  <a:lnTo>
                    <a:pt x="382544" y="252407"/>
                  </a:lnTo>
                  <a:lnTo>
                    <a:pt x="30593" y="428236"/>
                  </a:lnTo>
                  <a:lnTo>
                    <a:pt x="0" y="1746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113"/>
            <p:cNvSpPr/>
            <p:nvPr/>
          </p:nvSpPr>
          <p:spPr>
            <a:xfrm rot="10800000" flipH="1">
              <a:off x="4487644" y="3532973"/>
              <a:ext cx="325853" cy="400659"/>
            </a:xfrm>
            <a:custGeom>
              <a:avLst/>
              <a:gdLst>
                <a:gd name="connsiteX0" fmla="*/ 0 w 1562415"/>
                <a:gd name="connsiteY0" fmla="*/ 0 h 253558"/>
                <a:gd name="connsiteX1" fmla="*/ 1562415 w 1562415"/>
                <a:gd name="connsiteY1" fmla="*/ 0 h 253558"/>
                <a:gd name="connsiteX2" fmla="*/ 1562415 w 1562415"/>
                <a:gd name="connsiteY2" fmla="*/ 253558 h 253558"/>
                <a:gd name="connsiteX3" fmla="*/ 0 w 1562415"/>
                <a:gd name="connsiteY3" fmla="*/ 253558 h 253558"/>
                <a:gd name="connsiteX4" fmla="*/ 0 w 1562415"/>
                <a:gd name="connsiteY4" fmla="*/ 0 h 253558"/>
                <a:gd name="connsiteX0" fmla="*/ 0 w 1562415"/>
                <a:gd name="connsiteY0" fmla="*/ 147484 h 401042"/>
                <a:gd name="connsiteX1" fmla="*/ 353047 w 1562415"/>
                <a:gd name="connsiteY1" fmla="*/ 0 h 401042"/>
                <a:gd name="connsiteX2" fmla="*/ 1562415 w 1562415"/>
                <a:gd name="connsiteY2" fmla="*/ 401042 h 401042"/>
                <a:gd name="connsiteX3" fmla="*/ 0 w 1562415"/>
                <a:gd name="connsiteY3" fmla="*/ 401042 h 401042"/>
                <a:gd name="connsiteX4" fmla="*/ 0 w 1562415"/>
                <a:gd name="connsiteY4" fmla="*/ 147484 h 401042"/>
                <a:gd name="connsiteX0" fmla="*/ 0 w 367795"/>
                <a:gd name="connsiteY0" fmla="*/ 147484 h 401042"/>
                <a:gd name="connsiteX1" fmla="*/ 353047 w 367795"/>
                <a:gd name="connsiteY1" fmla="*/ 0 h 401042"/>
                <a:gd name="connsiteX2" fmla="*/ 367795 w 367795"/>
                <a:gd name="connsiteY2" fmla="*/ 283055 h 401042"/>
                <a:gd name="connsiteX3" fmla="*/ 0 w 367795"/>
                <a:gd name="connsiteY3" fmla="*/ 401042 h 401042"/>
                <a:gd name="connsiteX4" fmla="*/ 0 w 367795"/>
                <a:gd name="connsiteY4" fmla="*/ 147484 h 401042"/>
                <a:gd name="connsiteX0" fmla="*/ 0 w 382544"/>
                <a:gd name="connsiteY0" fmla="*/ 147484 h 401042"/>
                <a:gd name="connsiteX1" fmla="*/ 353047 w 382544"/>
                <a:gd name="connsiteY1" fmla="*/ 0 h 401042"/>
                <a:gd name="connsiteX2" fmla="*/ 382544 w 382544"/>
                <a:gd name="connsiteY2" fmla="*/ 238810 h 401042"/>
                <a:gd name="connsiteX3" fmla="*/ 0 w 382544"/>
                <a:gd name="connsiteY3" fmla="*/ 401042 h 401042"/>
                <a:gd name="connsiteX4" fmla="*/ 0 w 382544"/>
                <a:gd name="connsiteY4" fmla="*/ 147484 h 401042"/>
                <a:gd name="connsiteX0" fmla="*/ 0 w 382544"/>
                <a:gd name="connsiteY0" fmla="*/ 147484 h 401042"/>
                <a:gd name="connsiteX1" fmla="*/ 353047 w 382544"/>
                <a:gd name="connsiteY1" fmla="*/ 0 h 401042"/>
                <a:gd name="connsiteX2" fmla="*/ 382544 w 382544"/>
                <a:gd name="connsiteY2" fmla="*/ 238810 h 401042"/>
                <a:gd name="connsiteX3" fmla="*/ 30593 w 382544"/>
                <a:gd name="connsiteY3" fmla="*/ 401042 h 401042"/>
                <a:gd name="connsiteX4" fmla="*/ 0 w 382544"/>
                <a:gd name="connsiteY4" fmla="*/ 147484 h 401042"/>
                <a:gd name="connsiteX0" fmla="*/ 0 w 382544"/>
                <a:gd name="connsiteY0" fmla="*/ 174678 h 428236"/>
                <a:gd name="connsiteX1" fmla="*/ 353047 w 382544"/>
                <a:gd name="connsiteY1" fmla="*/ 0 h 428236"/>
                <a:gd name="connsiteX2" fmla="*/ 382544 w 382544"/>
                <a:gd name="connsiteY2" fmla="*/ 266004 h 428236"/>
                <a:gd name="connsiteX3" fmla="*/ 30593 w 382544"/>
                <a:gd name="connsiteY3" fmla="*/ 428236 h 428236"/>
                <a:gd name="connsiteX4" fmla="*/ 0 w 382544"/>
                <a:gd name="connsiteY4" fmla="*/ 174678 h 428236"/>
                <a:gd name="connsiteX0" fmla="*/ 0 w 382544"/>
                <a:gd name="connsiteY0" fmla="*/ 174678 h 428236"/>
                <a:gd name="connsiteX1" fmla="*/ 353047 w 382544"/>
                <a:gd name="connsiteY1" fmla="*/ 0 h 428236"/>
                <a:gd name="connsiteX2" fmla="*/ 382544 w 382544"/>
                <a:gd name="connsiteY2" fmla="*/ 252407 h 428236"/>
                <a:gd name="connsiteX3" fmla="*/ 30593 w 382544"/>
                <a:gd name="connsiteY3" fmla="*/ 428236 h 428236"/>
                <a:gd name="connsiteX4" fmla="*/ 0 w 382544"/>
                <a:gd name="connsiteY4" fmla="*/ 174678 h 428236"/>
                <a:gd name="connsiteX0" fmla="*/ 0 w 382544"/>
                <a:gd name="connsiteY0" fmla="*/ 174678 h 428236"/>
                <a:gd name="connsiteX1" fmla="*/ 339450 w 382544"/>
                <a:gd name="connsiteY1" fmla="*/ 0 h 428236"/>
                <a:gd name="connsiteX2" fmla="*/ 382544 w 382544"/>
                <a:gd name="connsiteY2" fmla="*/ 252407 h 428236"/>
                <a:gd name="connsiteX3" fmla="*/ 30593 w 382544"/>
                <a:gd name="connsiteY3" fmla="*/ 428236 h 428236"/>
                <a:gd name="connsiteX4" fmla="*/ 0 w 382544"/>
                <a:gd name="connsiteY4" fmla="*/ 174678 h 428236"/>
                <a:gd name="connsiteX0" fmla="*/ 13597 w 396141"/>
                <a:gd name="connsiteY0" fmla="*/ 174678 h 421438"/>
                <a:gd name="connsiteX1" fmla="*/ 353047 w 396141"/>
                <a:gd name="connsiteY1" fmla="*/ 0 h 421438"/>
                <a:gd name="connsiteX2" fmla="*/ 396141 w 396141"/>
                <a:gd name="connsiteY2" fmla="*/ 252407 h 421438"/>
                <a:gd name="connsiteX3" fmla="*/ 0 w 396141"/>
                <a:gd name="connsiteY3" fmla="*/ 421438 h 421438"/>
                <a:gd name="connsiteX4" fmla="*/ 13597 w 396141"/>
                <a:gd name="connsiteY4" fmla="*/ 174678 h 421438"/>
                <a:gd name="connsiteX0" fmla="*/ 13597 w 353047"/>
                <a:gd name="connsiteY0" fmla="*/ 174678 h 568538"/>
                <a:gd name="connsiteX1" fmla="*/ 353047 w 353047"/>
                <a:gd name="connsiteY1" fmla="*/ 0 h 568538"/>
                <a:gd name="connsiteX2" fmla="*/ 311159 w 353047"/>
                <a:gd name="connsiteY2" fmla="*/ 568538 h 568538"/>
                <a:gd name="connsiteX3" fmla="*/ 0 w 353047"/>
                <a:gd name="connsiteY3" fmla="*/ 421438 h 568538"/>
                <a:gd name="connsiteX4" fmla="*/ 13597 w 353047"/>
                <a:gd name="connsiteY4" fmla="*/ 174678 h 568538"/>
                <a:gd name="connsiteX0" fmla="*/ 13597 w 325853"/>
                <a:gd name="connsiteY0" fmla="*/ 0 h 393860"/>
                <a:gd name="connsiteX1" fmla="*/ 325853 w 325853"/>
                <a:gd name="connsiteY1" fmla="*/ 151650 h 393860"/>
                <a:gd name="connsiteX2" fmla="*/ 311159 w 325853"/>
                <a:gd name="connsiteY2" fmla="*/ 393860 h 393860"/>
                <a:gd name="connsiteX3" fmla="*/ 0 w 325853"/>
                <a:gd name="connsiteY3" fmla="*/ 246760 h 393860"/>
                <a:gd name="connsiteX4" fmla="*/ 13597 w 325853"/>
                <a:gd name="connsiteY4" fmla="*/ 0 h 393860"/>
                <a:gd name="connsiteX0" fmla="*/ 13597 w 325853"/>
                <a:gd name="connsiteY0" fmla="*/ 0 h 400659"/>
                <a:gd name="connsiteX1" fmla="*/ 325853 w 325853"/>
                <a:gd name="connsiteY1" fmla="*/ 151650 h 400659"/>
                <a:gd name="connsiteX2" fmla="*/ 321357 w 325853"/>
                <a:gd name="connsiteY2" fmla="*/ 400659 h 400659"/>
                <a:gd name="connsiteX3" fmla="*/ 0 w 325853"/>
                <a:gd name="connsiteY3" fmla="*/ 246760 h 400659"/>
                <a:gd name="connsiteX4" fmla="*/ 13597 w 325853"/>
                <a:gd name="connsiteY4" fmla="*/ 0 h 40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53" h="400659">
                  <a:moveTo>
                    <a:pt x="13597" y="0"/>
                  </a:moveTo>
                  <a:lnTo>
                    <a:pt x="325853" y="151650"/>
                  </a:lnTo>
                  <a:cubicBezTo>
                    <a:pt x="324354" y="234653"/>
                    <a:pt x="322856" y="317656"/>
                    <a:pt x="321357" y="400659"/>
                  </a:cubicBezTo>
                  <a:lnTo>
                    <a:pt x="0" y="246760"/>
                  </a:lnTo>
                  <a:lnTo>
                    <a:pt x="1359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 rot="10800000" flipH="1">
              <a:off x="5716419" y="3532595"/>
              <a:ext cx="602377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rot="10800000">
              <a:off x="237198" y="191799"/>
              <a:ext cx="1173862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 rot="10800000" flipH="1">
              <a:off x="3669372" y="1767348"/>
              <a:ext cx="1890516" cy="253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04932" y="2875551"/>
            <a:ext cx="1116379" cy="769441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endParaRPr lang="en-US" sz="44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99" y="2855748"/>
            <a:ext cx="836201" cy="7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752600" y="76200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3611" y="888269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13151" y="3839433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97922" y="4690719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96995" y="3532595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94116" y="5495805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98351" y="4601538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81312" y="5464273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51287" y="1715738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53400" y="3537844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53400" y="1469823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35095" y="968586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91254" y="196252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88636" y="196252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22678" y="1888166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11520" y="1793570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38375" y="3659374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56106" y="3659374"/>
            <a:ext cx="323376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0682" y="2765616"/>
            <a:ext cx="805135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endParaRPr lang="en-US" sz="6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677400" y="685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836201" cy="7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Freeform 61"/>
          <p:cNvSpPr/>
          <p:nvPr/>
        </p:nvSpPr>
        <p:spPr>
          <a:xfrm>
            <a:off x="5542671" y="2715065"/>
            <a:ext cx="1010529" cy="1392701"/>
          </a:xfrm>
          <a:custGeom>
            <a:avLst/>
            <a:gdLst>
              <a:gd name="connsiteX0" fmla="*/ 0 w 970671"/>
              <a:gd name="connsiteY0" fmla="*/ 787790 h 1392701"/>
              <a:gd name="connsiteX1" fmla="*/ 14067 w 970671"/>
              <a:gd name="connsiteY1" fmla="*/ 1392701 h 1392701"/>
              <a:gd name="connsiteX2" fmla="*/ 970671 w 970671"/>
              <a:gd name="connsiteY2" fmla="*/ 1392701 h 1392701"/>
              <a:gd name="connsiteX3" fmla="*/ 956603 w 970671"/>
              <a:gd name="connsiteY3" fmla="*/ 0 h 139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671" h="1392701">
                <a:moveTo>
                  <a:pt x="0" y="787790"/>
                </a:moveTo>
                <a:lnTo>
                  <a:pt x="14067" y="1392701"/>
                </a:lnTo>
                <a:lnTo>
                  <a:pt x="970671" y="1392701"/>
                </a:lnTo>
                <a:lnTo>
                  <a:pt x="956603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560457" y="2728686"/>
            <a:ext cx="1698172" cy="1030514"/>
          </a:xfrm>
          <a:custGeom>
            <a:avLst/>
            <a:gdLst>
              <a:gd name="connsiteX0" fmla="*/ 0 w 1698172"/>
              <a:gd name="connsiteY0" fmla="*/ 0 h 1030514"/>
              <a:gd name="connsiteX1" fmla="*/ 14514 w 1698172"/>
              <a:gd name="connsiteY1" fmla="*/ 1030514 h 1030514"/>
              <a:gd name="connsiteX2" fmla="*/ 1698172 w 1698172"/>
              <a:gd name="connsiteY2" fmla="*/ 101600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1030514">
                <a:moveTo>
                  <a:pt x="0" y="0"/>
                </a:moveTo>
                <a:lnTo>
                  <a:pt x="14514" y="1030514"/>
                </a:lnTo>
                <a:lnTo>
                  <a:pt x="1698172" y="101600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68342" y="2971800"/>
            <a:ext cx="836201" cy="7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Freeform 64"/>
          <p:cNvSpPr/>
          <p:nvPr/>
        </p:nvSpPr>
        <p:spPr>
          <a:xfrm>
            <a:off x="7498080" y="4304714"/>
            <a:ext cx="773723" cy="1617784"/>
          </a:xfrm>
          <a:custGeom>
            <a:avLst/>
            <a:gdLst>
              <a:gd name="connsiteX0" fmla="*/ 773723 w 773723"/>
              <a:gd name="connsiteY0" fmla="*/ 0 h 1617784"/>
              <a:gd name="connsiteX1" fmla="*/ 773723 w 773723"/>
              <a:gd name="connsiteY1" fmla="*/ 1617784 h 1617784"/>
              <a:gd name="connsiteX2" fmla="*/ 0 w 773723"/>
              <a:gd name="connsiteY2" fmla="*/ 1617784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3723" h="1617784">
                <a:moveTo>
                  <a:pt x="773723" y="0"/>
                </a:moveTo>
                <a:lnTo>
                  <a:pt x="773723" y="1617784"/>
                </a:lnTo>
                <a:lnTo>
                  <a:pt x="0" y="1617784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7916" y="5638800"/>
            <a:ext cx="836201" cy="7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Freeform 66"/>
          <p:cNvSpPr/>
          <p:nvPr/>
        </p:nvSpPr>
        <p:spPr>
          <a:xfrm>
            <a:off x="4360985" y="5120639"/>
            <a:ext cx="2630658" cy="829994"/>
          </a:xfrm>
          <a:custGeom>
            <a:avLst/>
            <a:gdLst>
              <a:gd name="connsiteX0" fmla="*/ 2630658 w 2630658"/>
              <a:gd name="connsiteY0" fmla="*/ 773723 h 829994"/>
              <a:gd name="connsiteX1" fmla="*/ 2208627 w 2630658"/>
              <a:gd name="connsiteY1" fmla="*/ 829994 h 829994"/>
              <a:gd name="connsiteX2" fmla="*/ 2208627 w 2630658"/>
              <a:gd name="connsiteY2" fmla="*/ 0 h 829994"/>
              <a:gd name="connsiteX3" fmla="*/ 0 w 2630658"/>
              <a:gd name="connsiteY3" fmla="*/ 0 h 82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658" h="829994">
                <a:moveTo>
                  <a:pt x="2630658" y="773723"/>
                </a:moveTo>
                <a:lnTo>
                  <a:pt x="2208627" y="829994"/>
                </a:lnTo>
                <a:lnTo>
                  <a:pt x="2208627" y="0"/>
                </a:lnTo>
                <a:lnTo>
                  <a:pt x="0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800600"/>
            <a:ext cx="836201" cy="7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714265" y="38335"/>
            <a:ext cx="531401" cy="45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Freeform 69"/>
          <p:cNvSpPr/>
          <p:nvPr/>
        </p:nvSpPr>
        <p:spPr>
          <a:xfrm>
            <a:off x="2827606" y="4149969"/>
            <a:ext cx="942536" cy="970670"/>
          </a:xfrm>
          <a:custGeom>
            <a:avLst/>
            <a:gdLst>
              <a:gd name="connsiteX0" fmla="*/ 942536 w 942536"/>
              <a:gd name="connsiteY0" fmla="*/ 970670 h 970670"/>
              <a:gd name="connsiteX1" fmla="*/ 168812 w 942536"/>
              <a:gd name="connsiteY1" fmla="*/ 970670 h 970670"/>
              <a:gd name="connsiteX2" fmla="*/ 196948 w 942536"/>
              <a:gd name="connsiteY2" fmla="*/ 14067 h 970670"/>
              <a:gd name="connsiteX3" fmla="*/ 0 w 942536"/>
              <a:gd name="connsiteY3" fmla="*/ 0 h 97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536" h="970670">
                <a:moveTo>
                  <a:pt x="942536" y="970670"/>
                </a:moveTo>
                <a:lnTo>
                  <a:pt x="168812" y="970670"/>
                </a:lnTo>
                <a:lnTo>
                  <a:pt x="196948" y="14067"/>
                </a:lnTo>
                <a:lnTo>
                  <a:pt x="0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225677" y="3032123"/>
            <a:ext cx="836201" cy="7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Freeform 71"/>
          <p:cNvSpPr/>
          <p:nvPr/>
        </p:nvSpPr>
        <p:spPr>
          <a:xfrm>
            <a:off x="2569029" y="711200"/>
            <a:ext cx="3817257" cy="2960914"/>
          </a:xfrm>
          <a:custGeom>
            <a:avLst/>
            <a:gdLst>
              <a:gd name="connsiteX0" fmla="*/ 0 w 3817257"/>
              <a:gd name="connsiteY0" fmla="*/ 2960914 h 2960914"/>
              <a:gd name="connsiteX1" fmla="*/ 14514 w 3817257"/>
              <a:gd name="connsiteY1" fmla="*/ 1582057 h 2960914"/>
              <a:gd name="connsiteX2" fmla="*/ 3222171 w 3817257"/>
              <a:gd name="connsiteY2" fmla="*/ 1567543 h 2960914"/>
              <a:gd name="connsiteX3" fmla="*/ 3193142 w 3817257"/>
              <a:gd name="connsiteY3" fmla="*/ 711200 h 2960914"/>
              <a:gd name="connsiteX4" fmla="*/ 3817257 w 3817257"/>
              <a:gd name="connsiteY4" fmla="*/ 725714 h 2960914"/>
              <a:gd name="connsiteX5" fmla="*/ 3802742 w 3817257"/>
              <a:gd name="connsiteY5" fmla="*/ 0 h 2960914"/>
              <a:gd name="connsiteX6" fmla="*/ 2191657 w 3817257"/>
              <a:gd name="connsiteY6" fmla="*/ 0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7257" h="2960914">
                <a:moveTo>
                  <a:pt x="0" y="2960914"/>
                </a:moveTo>
                <a:lnTo>
                  <a:pt x="14514" y="1582057"/>
                </a:lnTo>
                <a:lnTo>
                  <a:pt x="3222171" y="1567543"/>
                </a:lnTo>
                <a:lnTo>
                  <a:pt x="3193142" y="711200"/>
                </a:lnTo>
                <a:lnTo>
                  <a:pt x="3817257" y="725714"/>
                </a:lnTo>
                <a:lnTo>
                  <a:pt x="3802742" y="0"/>
                </a:lnTo>
                <a:lnTo>
                  <a:pt x="2191657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5546" y="304800"/>
            <a:ext cx="836201" cy="7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Freeform 74"/>
          <p:cNvSpPr/>
          <p:nvPr/>
        </p:nvSpPr>
        <p:spPr>
          <a:xfrm>
            <a:off x="2377440" y="689317"/>
            <a:ext cx="1814732" cy="745588"/>
          </a:xfrm>
          <a:custGeom>
            <a:avLst/>
            <a:gdLst>
              <a:gd name="connsiteX0" fmla="*/ 1814732 w 1814732"/>
              <a:gd name="connsiteY0" fmla="*/ 0 h 745588"/>
              <a:gd name="connsiteX1" fmla="*/ 0 w 1814732"/>
              <a:gd name="connsiteY1" fmla="*/ 0 h 745588"/>
              <a:gd name="connsiteX2" fmla="*/ 0 w 1814732"/>
              <a:gd name="connsiteY2" fmla="*/ 745588 h 745588"/>
              <a:gd name="connsiteX3" fmla="*/ 1603717 w 1814732"/>
              <a:gd name="connsiteY3" fmla="*/ 731520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732" h="745588">
                <a:moveTo>
                  <a:pt x="1814732" y="0"/>
                </a:moveTo>
                <a:lnTo>
                  <a:pt x="0" y="0"/>
                </a:lnTo>
                <a:lnTo>
                  <a:pt x="0" y="745588"/>
                </a:lnTo>
                <a:lnTo>
                  <a:pt x="1603717" y="73152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80868"/>
            <a:ext cx="836201" cy="7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Freeform 76"/>
          <p:cNvSpPr/>
          <p:nvPr/>
        </p:nvSpPr>
        <p:spPr>
          <a:xfrm>
            <a:off x="1589649" y="1434905"/>
            <a:ext cx="2447779" cy="2602523"/>
          </a:xfrm>
          <a:custGeom>
            <a:avLst/>
            <a:gdLst>
              <a:gd name="connsiteX0" fmla="*/ 2447779 w 2447779"/>
              <a:gd name="connsiteY0" fmla="*/ 0 h 2602523"/>
              <a:gd name="connsiteX1" fmla="*/ 14068 w 2447779"/>
              <a:gd name="connsiteY1" fmla="*/ 14067 h 2602523"/>
              <a:gd name="connsiteX2" fmla="*/ 0 w 2447779"/>
              <a:gd name="connsiteY2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779" h="2602523">
                <a:moveTo>
                  <a:pt x="2447779" y="0"/>
                </a:moveTo>
                <a:lnTo>
                  <a:pt x="14068" y="14067"/>
                </a:lnTo>
                <a:cubicBezTo>
                  <a:pt x="9379" y="876886"/>
                  <a:pt x="4689" y="1739704"/>
                  <a:pt x="0" y="2602523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3962400"/>
            <a:ext cx="836201" cy="7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Freeform 78"/>
          <p:cNvSpPr/>
          <p:nvPr/>
        </p:nvSpPr>
        <p:spPr>
          <a:xfrm>
            <a:off x="815926" y="1716258"/>
            <a:ext cx="506437" cy="2672862"/>
          </a:xfrm>
          <a:custGeom>
            <a:avLst/>
            <a:gdLst>
              <a:gd name="connsiteX0" fmla="*/ 506437 w 506437"/>
              <a:gd name="connsiteY0" fmla="*/ 2644727 h 2672862"/>
              <a:gd name="connsiteX1" fmla="*/ 0 w 506437"/>
              <a:gd name="connsiteY1" fmla="*/ 2672862 h 2672862"/>
              <a:gd name="connsiteX2" fmla="*/ 28136 w 506437"/>
              <a:gd name="connsiteY2" fmla="*/ 0 h 267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437" h="2672862">
                <a:moveTo>
                  <a:pt x="506437" y="2644727"/>
                </a:moveTo>
                <a:lnTo>
                  <a:pt x="0" y="2672862"/>
                </a:lnTo>
                <a:lnTo>
                  <a:pt x="28136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6877" y="517523"/>
            <a:ext cx="836201" cy="7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Freeform 80"/>
          <p:cNvSpPr/>
          <p:nvPr/>
        </p:nvSpPr>
        <p:spPr>
          <a:xfrm>
            <a:off x="773723" y="618978"/>
            <a:ext cx="815926" cy="492370"/>
          </a:xfrm>
          <a:custGeom>
            <a:avLst/>
            <a:gdLst>
              <a:gd name="connsiteX0" fmla="*/ 0 w 815926"/>
              <a:gd name="connsiteY0" fmla="*/ 492370 h 492370"/>
              <a:gd name="connsiteX1" fmla="*/ 14068 w 815926"/>
              <a:gd name="connsiteY1" fmla="*/ 0 h 492370"/>
              <a:gd name="connsiteX2" fmla="*/ 815926 w 815926"/>
              <a:gd name="connsiteY2" fmla="*/ 0 h 49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5926" h="492370">
                <a:moveTo>
                  <a:pt x="0" y="492370"/>
                </a:moveTo>
                <a:lnTo>
                  <a:pt x="14068" y="0"/>
                </a:lnTo>
                <a:lnTo>
                  <a:pt x="815926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1 0.36586 L -0.4651 0.47456 L -0.35764 0.47456 L -0.35764 0.25532 " pathEditMode="relative" rAng="0" ptsTypes="AAAA">
                                      <p:cBhvr>
                                        <p:cTn id="1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608 0.25948 L -0.35608 0.42599 L -0.17622 0.42599 " pathEditMode="relative" rAng="0" ptsTypes="AAA">
                                      <p:cBhvr>
                                        <p:cTn id="1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97 0.41975 L -0.16997 0.74167 L -0.2533 0.74167 " pathEditMode="relative" rAng="0" ptsTypes="AAA">
                                      <p:cBhvr>
                                        <p:cTn id="1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17 0.74584 L -0.35851 0.74584 L -0.35851 0.62373 L -0.60017 0.62373 " pathEditMode="relative" rAng="0" ptsTypes="AAAA"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017 0.62581 L -0.74184 0.62581 L -0.74184 0.4926 L -0.76684 0.4926 " pathEditMode="relative" rAng="0" ptsTypes="AAAA">
                                      <p:cBhvr>
                                        <p:cTn id="2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903 0.49468 L -0.79115 0.49468 L -0.79115 0.20606 L -0.43594 0.20606 L -0.43594 0.09505 L -0.37118 0.09505 L -0.37118 -0.01596 L -0.5651 -0.01596 " pathEditMode="relative" rAng="0" ptsTypes="AAAAAAAA">
                                      <p:cBhvr>
                                        <p:cTn id="2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42 -0.0222 L -0.81771 -0.0222 L -0.81771 0.08881 L -0.63403 0.08881 " pathEditMode="relative" rAng="0" ptsTypes="AAAA">
                                      <p:cBhvr>
                                        <p:cTn id="2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403 0.08881 L -0.9 0.08881 L -0.9 0.46623 " pathEditMode="relative" rAng="0" ptsTypes="AAA">
                                      <p:cBhvr>
                                        <p:cTn id="2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 0.44958 L -0.9 0.51619 L -0.98333 0.51619 L -0.98333 0.12766 " pathEditMode="relative" rAng="0" ptsTypes="AAAA">
                                      <p:cBhvr>
                                        <p:cTn id="28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8646 0.1235 L -0.98646 -0.03192 L -0.89479 -0.03192 " pathEditMode="relative" rAng="0" ptsTypes="AAA">
                                      <p:cBhvr>
                                        <p:cTn id="3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0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479 -0.03191 L -0.86146 -0.03191 L -0.86146 -0.15402 " pathEditMode="relative" rAng="0" ptsTypes="AAA">
                                      <p:cBhvr>
                                        <p:cTn id="3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1.64662E-6 L -0.00312 -0.09574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8" grpId="8" animBg="1"/>
      <p:bldP spid="58" grpId="9" animBg="1"/>
      <p:bldP spid="58" grpId="10" animBg="1"/>
      <p:bldP spid="62" grpId="0" animBg="1"/>
      <p:bldP spid="63" grpId="0" animBg="1"/>
      <p:bldP spid="65" grpId="0" animBg="1"/>
      <p:bldP spid="67" grpId="0" animBg="1"/>
      <p:bldP spid="70" grpId="0" animBg="1"/>
      <p:bldP spid="72" grpId="0" animBg="1"/>
      <p:bldP spid="75" grpId="0" animBg="1"/>
      <p:bldP spid="77" grpId="0" animBg="1"/>
      <p:bldP spid="79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84495" y="3373624"/>
            <a:ext cx="3220092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US" sz="8800" b="1" i="0" u="none" strike="noStrike" kern="0" cap="none" spc="0" normalizeH="0" baseline="0" noProof="0" dirty="0"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126" y="2250415"/>
            <a:ext cx="8500055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0" noProof="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kern="0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kern="0" noProof="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b="1" kern="0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kern="0" noProof="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800" b="1" kern="0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8800" b="1" i="0" u="none" strike="noStrike" kern="0" cap="none" spc="0" normalizeH="0" baseline="0" noProof="0" dirty="0"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4727"/>
          <a:stretch/>
        </p:blipFill>
        <p:spPr>
          <a:xfrm>
            <a:off x="4246858" y="2896432"/>
            <a:ext cx="1065400" cy="812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4727"/>
          <a:stretch/>
        </p:blipFill>
        <p:spPr>
          <a:xfrm>
            <a:off x="4246857" y="2896433"/>
            <a:ext cx="1065400" cy="8121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4727"/>
          <a:stretch/>
        </p:blipFill>
        <p:spPr>
          <a:xfrm>
            <a:off x="4233978" y="2909311"/>
            <a:ext cx="1065400" cy="8121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4727"/>
          <a:stretch/>
        </p:blipFill>
        <p:spPr>
          <a:xfrm>
            <a:off x="4259735" y="2909313"/>
            <a:ext cx="1065400" cy="812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4727"/>
          <a:stretch/>
        </p:blipFill>
        <p:spPr>
          <a:xfrm>
            <a:off x="2009104" y="1493949"/>
            <a:ext cx="5406537" cy="41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69 C 0.00955 -0.44143 0.16875 -0.35417 0.34219 -0.39792 " pathEditMode="relative" rAng="0" ptsTypes="AA">
                                      <p:cBhvr>
                                        <p:cTn id="27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-1986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C -0.03247 -0.41435 -0.26337 -0.37407 -0.4309 -0.38055 " pathEditMode="relative" rAng="0" ptsTypes="AA">
                                      <p:cBhvr>
                                        <p:cTn id="29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-190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66 0.37709 -0.20538 0.39236 -0.4283 0.40023 " pathEditMode="relative" rAng="0" ptsTypes="AA">
                                      <p:cBhvr>
                                        <p:cTn id="31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200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33333E-6 C -0.00938 0.42662 0.1776 0.38982 0.39583 0.40209 " pathEditMode="relative" rAng="0" ptsTypes="AA">
                                      <p:cBhvr>
                                        <p:cTn id="33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0534" y="-25758"/>
            <a:ext cx="3932846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7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কাজ</a:t>
            </a:r>
            <a:endParaRPr lang="en-US" sz="72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5861" y="1037230"/>
            <a:ext cx="2197289" cy="278414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73" y="1119730"/>
            <a:ext cx="2050060" cy="26473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06863" y="1017431"/>
            <a:ext cx="2253802" cy="2859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869331"/>
            <a:ext cx="9053848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noProof="0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তোমরা তোমাদের গণিত বইয়ের ২৩ পৃষ্ঠা বের করো এবং জোড়ায় বসে খালি ঘরগুলো পূরণ করার চেষ্ঠা করো। </a:t>
            </a:r>
            <a:endParaRPr kumimoji="0" lang="en-US" sz="6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350" y="1074139"/>
            <a:ext cx="2112043" cy="27702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39790" y="1065727"/>
            <a:ext cx="3277674" cy="2096966"/>
            <a:chOff x="2723881" y="1181637"/>
            <a:chExt cx="3657600" cy="209696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881" y="1522238"/>
              <a:ext cx="3657600" cy="1756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3043" r="78412"/>
                      </a14:imgEffect>
                    </a14:imgLayer>
                  </a14:imgProps>
                </a:ext>
              </a:extLst>
            </a:blip>
            <a:srcRect l="24161" t="5369" r="23043"/>
            <a:stretch>
              <a:fillRect/>
            </a:stretch>
          </p:blipFill>
          <p:spPr bwMode="auto">
            <a:xfrm>
              <a:off x="3605624" y="1181637"/>
              <a:ext cx="1926771" cy="208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060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13" y="2627793"/>
            <a:ext cx="8475260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এবার আমার সাথে মিলাও দেখো পেরেছো কিনা?</a:t>
            </a:r>
            <a:endParaRPr lang="en-US" sz="80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/>
          <p:nvPr/>
        </p:nvCxnSpPr>
        <p:spPr>
          <a:xfrm>
            <a:off x="8392812" y="3230296"/>
            <a:ext cx="0" cy="7315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534812" y="2742616"/>
            <a:ext cx="701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394092" y="2742616"/>
            <a:ext cx="701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253372" y="2742616"/>
            <a:ext cx="701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082172" y="2742616"/>
            <a:ext cx="701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473753" y="4525696"/>
            <a:ext cx="39571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910417" y="4525696"/>
            <a:ext cx="39571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421313" y="4525696"/>
            <a:ext cx="39571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902712" y="4525696"/>
            <a:ext cx="39572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349801" y="4525696"/>
            <a:ext cx="39572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93692" y="2163496"/>
            <a:ext cx="1371600" cy="106680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9047" y="1752600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12252" y="2163496"/>
            <a:ext cx="1371600" cy="1066800"/>
          </a:xfrm>
          <a:prstGeom prst="ellipse">
            <a:avLst/>
          </a:prstGeom>
          <a:solidFill>
            <a:srgbClr val="FFC000">
              <a:alpha val="5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71532" y="2163496"/>
            <a:ext cx="1371600" cy="1066800"/>
          </a:xfrm>
          <a:prstGeom prst="ellipse">
            <a:avLst/>
          </a:prstGeom>
          <a:solidFill>
            <a:srgbClr val="92D050"/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00332" y="2163496"/>
            <a:ext cx="1371600" cy="1066800"/>
          </a:xfrm>
          <a:prstGeom prst="ellipse">
            <a:avLst/>
          </a:prstGeom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91772" y="3916096"/>
            <a:ext cx="1371600" cy="1066800"/>
          </a:xfrm>
          <a:prstGeom prst="ellipse">
            <a:avLst/>
          </a:prstGeom>
          <a:solidFill>
            <a:srgbClr val="0070C0">
              <a:alpha val="5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28436" y="3916096"/>
            <a:ext cx="1371600" cy="1066800"/>
          </a:xfrm>
          <a:prstGeom prst="ellipse">
            <a:avLst/>
          </a:prstGeom>
          <a:solidFill>
            <a:srgbClr val="7030A0">
              <a:alpha val="5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24092" y="3916096"/>
            <a:ext cx="1371600" cy="1066800"/>
          </a:xfrm>
          <a:prstGeom prst="ellipse">
            <a:avLst/>
          </a:prstGeom>
          <a:solidFill>
            <a:srgbClr val="00B0F0">
              <a:alpha val="5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120240" y="3916096"/>
            <a:ext cx="1371600" cy="1066800"/>
          </a:xfrm>
          <a:prstGeom prst="ellipse">
            <a:avLst/>
          </a:prstGeom>
          <a:solidFill>
            <a:srgbClr val="00B050">
              <a:alpha val="5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57396" y="3916096"/>
            <a:ext cx="1371600" cy="1066800"/>
          </a:xfrm>
          <a:prstGeom prst="ellipse">
            <a:avLst/>
          </a:prstGeom>
          <a:solidFill>
            <a:srgbClr val="FF0000">
              <a:alpha val="7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126383" y="1752600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58135" y="1752600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95083" y="3518472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34083" y="3535680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3477" y="3916096"/>
            <a:ext cx="1371600" cy="1066800"/>
          </a:xfrm>
          <a:prstGeom prst="ellipse">
            <a:avLst/>
          </a:prstGeom>
          <a:solidFill>
            <a:srgbClr val="00B050">
              <a:alpha val="7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966326" y="3535680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6750" y="3727404"/>
            <a:ext cx="1187156" cy="144655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</a:t>
            </a:r>
            <a:endParaRPr lang="en-US" sz="88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2000" y="0"/>
            <a:ext cx="7391400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 ঘরে সংখ্যা বসাই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48796" y="1710396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16656" y="3448928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01000" y="3448928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52972" y="2163496"/>
            <a:ext cx="1371600" cy="1066800"/>
          </a:xfrm>
          <a:prstGeom prst="ellipse">
            <a:avLst/>
          </a:prstGeom>
          <a:solidFill>
            <a:srgbClr val="FF0000">
              <a:alpha val="5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437319" y="1752600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mph" presetSubtype="0" repeatCount="10000" autoRev="1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repeatCount="10000" autoRev="1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0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4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0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4" dur="500" fill="hold"/>
                                        <p:tgtEl>
                                          <p:spTgt spid="5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" grpId="0"/>
      <p:bldP spid="2" grpId="1"/>
      <p:bldP spid="32" grpId="0" animBg="1"/>
      <p:bldP spid="32" grpId="1" animBg="1"/>
      <p:bldP spid="34" grpId="0" animBg="1"/>
      <p:bldP spid="34" grpId="1" animBg="1"/>
      <p:bldP spid="34" grpId="2" animBg="1"/>
      <p:bldP spid="36" grpId="0" animBg="1"/>
      <p:bldP spid="36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51" grpId="0"/>
      <p:bldP spid="51" grpId="1"/>
      <p:bldP spid="51" grpId="2"/>
      <p:bldP spid="52" grpId="0"/>
      <p:bldP spid="52" grpId="1"/>
      <p:bldP spid="53" grpId="0"/>
      <p:bldP spid="53" grpId="1"/>
      <p:bldP spid="54" grpId="0"/>
      <p:bldP spid="54" grpId="1"/>
      <p:bldP spid="56" grpId="0" animBg="1"/>
      <p:bldP spid="56" grpId="1" animBg="1"/>
      <p:bldP spid="57" grpId="0"/>
      <p:bldP spid="57" grpId="1"/>
      <p:bldP spid="58" grpId="0"/>
      <p:bldP spid="69" grpId="0"/>
      <p:bldP spid="70" grpId="0"/>
      <p:bldP spid="71" grpId="0"/>
      <p:bldP spid="72" grpId="0"/>
      <p:bldP spid="29" grpId="0" animBg="1"/>
      <p:bldP spid="29" grpId="1" animBg="1"/>
      <p:bldP spid="50" grpId="0"/>
      <p:bldP spid="5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3692" y="2239696"/>
            <a:ext cx="1371600" cy="106680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7933" y="2064768"/>
            <a:ext cx="1205955" cy="144655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</a:t>
            </a:r>
            <a:endParaRPr lang="en-US" sz="88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34812" y="2818816"/>
            <a:ext cx="701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052972" y="2239696"/>
            <a:ext cx="1371600" cy="1066800"/>
          </a:xfrm>
          <a:prstGeom prst="ellipse">
            <a:avLst/>
          </a:prstGeom>
          <a:solidFill>
            <a:srgbClr val="FF0000">
              <a:alpha val="5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94092" y="2818816"/>
            <a:ext cx="701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912252" y="2239696"/>
            <a:ext cx="1371600" cy="1066800"/>
          </a:xfrm>
          <a:prstGeom prst="ellipse">
            <a:avLst/>
          </a:prstGeom>
          <a:solidFill>
            <a:srgbClr val="FFC000">
              <a:alpha val="5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53372" y="2818816"/>
            <a:ext cx="701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771532" y="2239696"/>
            <a:ext cx="1371600" cy="1066800"/>
          </a:xfrm>
          <a:prstGeom prst="ellipse">
            <a:avLst/>
          </a:prstGeom>
          <a:solidFill>
            <a:srgbClr val="92D050"/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82172" y="2818816"/>
            <a:ext cx="701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600332" y="2239696"/>
            <a:ext cx="1371600" cy="1066800"/>
          </a:xfrm>
          <a:prstGeom prst="ellipse">
            <a:avLst/>
          </a:prstGeom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392812" y="3306496"/>
            <a:ext cx="0" cy="7315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91772" y="3992296"/>
            <a:ext cx="1371600" cy="1066800"/>
          </a:xfrm>
          <a:prstGeom prst="ellipse">
            <a:avLst/>
          </a:prstGeom>
          <a:solidFill>
            <a:srgbClr val="0070C0">
              <a:alpha val="5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473753" y="4601896"/>
            <a:ext cx="39571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128436" y="3992296"/>
            <a:ext cx="1371600" cy="1066800"/>
          </a:xfrm>
          <a:prstGeom prst="ellipse">
            <a:avLst/>
          </a:prstGeom>
          <a:solidFill>
            <a:srgbClr val="7030A0">
              <a:alpha val="5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910417" y="4601896"/>
            <a:ext cx="39571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624092" y="3992296"/>
            <a:ext cx="1371600" cy="1066800"/>
          </a:xfrm>
          <a:prstGeom prst="ellipse">
            <a:avLst/>
          </a:prstGeom>
          <a:solidFill>
            <a:srgbClr val="00B0F0">
              <a:alpha val="5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21313" y="4601896"/>
            <a:ext cx="39571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20240" y="3992296"/>
            <a:ext cx="1371600" cy="1066800"/>
          </a:xfrm>
          <a:prstGeom prst="ellipse">
            <a:avLst/>
          </a:prstGeom>
          <a:solidFill>
            <a:srgbClr val="00B050">
              <a:alpha val="5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902712" y="4601896"/>
            <a:ext cx="39572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557396" y="3992296"/>
            <a:ext cx="1371600" cy="1066800"/>
          </a:xfrm>
          <a:prstGeom prst="ellipse">
            <a:avLst/>
          </a:prstGeom>
          <a:solidFill>
            <a:srgbClr val="FF0000">
              <a:alpha val="7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26383" y="1828800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8135" y="1828800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8875" y="3594672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94135" y="3611880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349801" y="4601896"/>
            <a:ext cx="39572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3477" y="3992296"/>
            <a:ext cx="1371600" cy="1066800"/>
          </a:xfrm>
          <a:prstGeom prst="ellipse">
            <a:avLst/>
          </a:prstGeom>
          <a:solidFill>
            <a:srgbClr val="00B050">
              <a:alpha val="70000"/>
            </a:srgbClr>
          </a:solidFill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4349" y="3582384"/>
            <a:ext cx="50347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8400" y="1828800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1828800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2860" y="3589608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86796" y="3533336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7204" y="3589608"/>
            <a:ext cx="750385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5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8600" y="1327320"/>
            <a:ext cx="3733800" cy="2534268"/>
          </a:xfrm>
          <a:prstGeom prst="horizontalScroll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5105400" y="1327320"/>
            <a:ext cx="3733800" cy="2534268"/>
          </a:xfrm>
          <a:prstGeom prst="horizontalScroll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orizontal Scroll 12"/>
          <p:cNvSpPr/>
          <p:nvPr/>
        </p:nvSpPr>
        <p:spPr>
          <a:xfrm>
            <a:off x="2743200" y="4208196"/>
            <a:ext cx="3733800" cy="2534268"/>
          </a:xfrm>
          <a:prstGeom prst="horizontalScroll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7731" y="2162940"/>
            <a:ext cx="914400" cy="9220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92131" y="2162940"/>
            <a:ext cx="914400" cy="9220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06531" y="2162940"/>
            <a:ext cx="914400" cy="9220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1975" y="1842132"/>
            <a:ext cx="750385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endParaRPr lang="en-US" sz="96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7530" y="1842132"/>
            <a:ext cx="750385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endParaRPr lang="en-US" sz="96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063" y="1842132"/>
            <a:ext cx="750385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endParaRPr lang="en-US" sz="96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70392" y="2162940"/>
            <a:ext cx="914400" cy="9220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584792" y="2162940"/>
            <a:ext cx="914400" cy="9220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499192" y="2162940"/>
            <a:ext cx="914400" cy="9220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4636" y="1842132"/>
            <a:ext cx="750385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endParaRPr lang="en-US" sz="96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40191" y="1842132"/>
            <a:ext cx="750385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96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68724" y="1842132"/>
            <a:ext cx="750385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endParaRPr lang="en-US" sz="96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25400" y="5011308"/>
            <a:ext cx="914400" cy="9220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39800" y="5011308"/>
            <a:ext cx="914400" cy="9220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154200" y="5011308"/>
            <a:ext cx="914400" cy="9220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369644" y="4690500"/>
            <a:ext cx="750385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endParaRPr lang="en-US" sz="96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95199" y="4690500"/>
            <a:ext cx="750385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endParaRPr lang="en-US" sz="96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23732" y="4690500"/>
            <a:ext cx="750385" cy="156966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endParaRPr lang="en-US" sz="96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47860" y="0"/>
            <a:ext cx="6245844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মাঝের</a:t>
            </a:r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repeatCount="1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9" grpId="0"/>
      <p:bldP spid="29" grpId="1"/>
      <p:bldP spid="30" grpId="0"/>
      <p:bldP spid="30" grpId="1"/>
      <p:bldP spid="31" grpId="0"/>
      <p:bldP spid="32" grpId="0" animBg="1"/>
      <p:bldP spid="33" grpId="0" animBg="1"/>
      <p:bldP spid="34" grpId="0" animBg="1"/>
      <p:bldP spid="35" grpId="0"/>
      <p:bldP spid="35" grpId="1"/>
      <p:bldP spid="36" grpId="0"/>
      <p:bldP spid="36" grpId="1"/>
      <p:bldP spid="37" grpId="0"/>
      <p:bldP spid="38" grpId="0" animBg="1"/>
      <p:bldP spid="39" grpId="0" animBg="1"/>
      <p:bldP spid="40" grpId="0" animBg="1"/>
      <p:bldP spid="41" grpId="0"/>
      <p:bldP spid="41" grpId="1"/>
      <p:bldP spid="42" grpId="0"/>
      <p:bldP spid="42" grpId="1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1327320"/>
            <a:ext cx="3733800" cy="2534268"/>
          </a:xfrm>
          <a:prstGeom prst="horizontalScroll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5105400" y="1327320"/>
            <a:ext cx="3733800" cy="2534268"/>
          </a:xfrm>
          <a:prstGeom prst="horizontalScroll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2743200" y="4208196"/>
            <a:ext cx="3733800" cy="2534268"/>
          </a:xfrm>
          <a:prstGeom prst="horizontalScroll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97899" y="2066128"/>
            <a:ext cx="1106424" cy="1115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2204023" y="2066128"/>
            <a:ext cx="1106424" cy="1115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1159364" y="1690861"/>
            <a:ext cx="907966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55523" y="2066128"/>
            <a:ext cx="1106424" cy="1115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Rectangle 23"/>
          <p:cNvSpPr/>
          <p:nvPr/>
        </p:nvSpPr>
        <p:spPr>
          <a:xfrm>
            <a:off x="7061647" y="2066128"/>
            <a:ext cx="1106424" cy="1115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TextBox 24"/>
          <p:cNvSpPr txBox="1"/>
          <p:nvPr/>
        </p:nvSpPr>
        <p:spPr>
          <a:xfrm>
            <a:off x="6016988" y="1690861"/>
            <a:ext cx="907966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3132" y="4938393"/>
            <a:ext cx="1106424" cy="1115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/>
          <p:cNvSpPr/>
          <p:nvPr/>
        </p:nvSpPr>
        <p:spPr>
          <a:xfrm>
            <a:off x="4609256" y="4938393"/>
            <a:ext cx="1106424" cy="1115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>
            <a:off x="3564597" y="4533630"/>
            <a:ext cx="907966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3252" y="1690861"/>
            <a:ext cx="907966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0876" y="1690861"/>
            <a:ext cx="907966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08485" y="4533630"/>
            <a:ext cx="907966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7860" y="0"/>
            <a:ext cx="6245844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8" grpId="1"/>
      <p:bldP spid="23" grpId="0" animBg="1"/>
      <p:bldP spid="24" grpId="0" animBg="1"/>
      <p:bldP spid="25" grpId="0"/>
      <p:bldP spid="25" grpId="1"/>
      <p:bldP spid="27" grpId="0" animBg="1"/>
      <p:bldP spid="28" grpId="0" animBg="1"/>
      <p:bldP spid="29" grpId="0"/>
      <p:bldP spid="29" grpId="1"/>
      <p:bldP spid="31" grpId="0"/>
      <p:bldP spid="32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1327320"/>
            <a:ext cx="3733800" cy="2534268"/>
          </a:xfrm>
          <a:prstGeom prst="horizontalScroll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5105400" y="1327320"/>
            <a:ext cx="3733800" cy="2534268"/>
          </a:xfrm>
          <a:prstGeom prst="horizontalScroll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2743200" y="4208196"/>
            <a:ext cx="3733800" cy="2534268"/>
          </a:xfrm>
          <a:prstGeom prst="horizontalScroll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97899" y="2066128"/>
            <a:ext cx="1106424" cy="1115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2204023" y="2066128"/>
            <a:ext cx="1106424" cy="1115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1159364" y="1690861"/>
            <a:ext cx="907966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5523" y="2066128"/>
            <a:ext cx="1106424" cy="1115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7061647" y="2066128"/>
            <a:ext cx="1106424" cy="1115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6016988" y="1690861"/>
            <a:ext cx="907966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3132" y="4938393"/>
            <a:ext cx="1106424" cy="1115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4609256" y="4938393"/>
            <a:ext cx="1106424" cy="1115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3564597" y="4533630"/>
            <a:ext cx="907966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3252" y="1690861"/>
            <a:ext cx="907966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0876" y="1690861"/>
            <a:ext cx="907966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8485" y="4533630"/>
            <a:ext cx="907966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60" y="0"/>
            <a:ext cx="6245844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8000" b="1" spc="-15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000" b="1" spc="-15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4" grpId="1"/>
      <p:bldP spid="15" grpId="0"/>
      <p:bldP spid="15" grpId="1"/>
      <p:bldP spid="16" grpId="0"/>
      <p:bldP spid="16" grpId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5069" y="57644"/>
            <a:ext cx="2701634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spc="-15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spc="-15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268001"/>
            <a:ext cx="8991600" cy="2862322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তোমাদের গণিত বইয়ের ২৪ পৃষ্ঠা বের করো এবং পেনসিল ৫ এর প্রথম ৩টি কাজ করো।  </a:t>
            </a:r>
            <a:endParaRPr lang="en-US" sz="6000" b="1" spc="-15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5826" y="6128"/>
            <a:ext cx="3834974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spc="-15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spc="-15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15909" y="2920272"/>
            <a:ext cx="8991600" cy="3785652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আগামি দিন তোমরা তোমাদের গণিত বইয়ের ২৪ পৃষ্ঠার পেনসিল ৫ এর বাকি কাজগুলো তোমাদের খাতায় করে নিয়ে আসবে।  </a:t>
            </a:r>
            <a:endParaRPr lang="en-US" sz="6000" b="1" spc="-15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/>
          <a:stretch/>
        </p:blipFill>
        <p:spPr>
          <a:xfrm>
            <a:off x="115909" y="386366"/>
            <a:ext cx="2575775" cy="24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1532585"/>
            <a:ext cx="4584879" cy="4302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6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1822" y="2037847"/>
            <a:ext cx="426902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kumimoji="0" lang="en-US" sz="72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547" y="2050728"/>
            <a:ext cx="884778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bn-IN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ভালো</a:t>
            </a:r>
            <a:r>
              <a:rPr lang="en-US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kumimoji="0" lang="en-US" sz="72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6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00208 -0.24768 " pathEditMode="relative" rAng="0" ptsTypes="AA">
                                      <p:cBhvr>
                                        <p:cTn id="19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23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0695 0.52801 " pathEditMode="relative" rAng="0" ptsTypes="AA">
                                      <p:cBhvr>
                                        <p:cTn id="21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638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9" grpId="0"/>
      <p:bldP spid="9" grpId="1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-1584100" y="515154"/>
            <a:ext cx="888642" cy="1200329"/>
            <a:chOff x="528034" y="0"/>
            <a:chExt cx="888642" cy="1200329"/>
          </a:xfrm>
        </p:grpSpPr>
        <p:sp>
          <p:nvSpPr>
            <p:cNvPr id="52" name="Flowchart: Stored Data 51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য়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1584102" y="515154"/>
            <a:ext cx="888642" cy="1200329"/>
            <a:chOff x="528034" y="0"/>
            <a:chExt cx="888642" cy="1200329"/>
          </a:xfrm>
        </p:grpSpPr>
        <p:sp>
          <p:nvSpPr>
            <p:cNvPr id="49" name="Flowchart: Stored Data 48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err="1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1584101" y="515154"/>
            <a:ext cx="888642" cy="1200329"/>
            <a:chOff x="528034" y="0"/>
            <a:chExt cx="888642" cy="1200329"/>
          </a:xfrm>
        </p:grpSpPr>
        <p:sp>
          <p:nvSpPr>
            <p:cNvPr id="46" name="Flowchart: Stored Data 45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1596979" y="515154"/>
            <a:ext cx="888642" cy="1200329"/>
            <a:chOff x="528034" y="0"/>
            <a:chExt cx="888642" cy="1200329"/>
          </a:xfrm>
        </p:grpSpPr>
        <p:sp>
          <p:nvSpPr>
            <p:cNvPr id="43" name="Flowchart: Stored Data 42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err="1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স্থা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1596980" y="515154"/>
            <a:ext cx="888642" cy="1200329"/>
            <a:chOff x="528034" y="0"/>
            <a:chExt cx="888642" cy="1200329"/>
          </a:xfrm>
        </p:grpSpPr>
        <p:sp>
          <p:nvSpPr>
            <p:cNvPr id="40" name="Flowchart: Stored Data 39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0005" y="64395"/>
            <a:ext cx="888642" cy="1200329"/>
            <a:chOff x="528034" y="0"/>
            <a:chExt cx="888642" cy="1200329"/>
          </a:xfrm>
        </p:grpSpPr>
        <p:sp>
          <p:nvSpPr>
            <p:cNvPr id="7" name="Flowchart: Stored Data 6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7200" b="1" kern="0" dirty="0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উ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15177" y="2018193"/>
            <a:ext cx="5119685" cy="40934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মো: মাহবুবুল হক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সান্দিকোনা স.প্রা.বি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কেন্দুয়া, নেত্রকোণা।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mahbubulhoquemubarok@gmail.com</a:t>
            </a:r>
            <a:endParaRPr kumimoji="0" lang="en-US" sz="20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t="3505" r="8703" b="3879"/>
          <a:stretch/>
        </p:blipFill>
        <p:spPr>
          <a:xfrm>
            <a:off x="25758" y="1596980"/>
            <a:ext cx="4468969" cy="4765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"/>
          <a:stretch/>
        </p:blipFill>
        <p:spPr>
          <a:xfrm>
            <a:off x="1461444" y="3005987"/>
            <a:ext cx="1655244" cy="1845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124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23 -0.06759 L 0.35486 -0.0675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4401 -0.067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52587 -0.067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60903 -0.06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69357 -0.0675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1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97435" y="5503245"/>
            <a:ext cx="444806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noProof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:</a:t>
            </a:r>
            <a:r>
              <a:rPr lang="en-US" sz="5400" b="1" kern="0" noProof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noProof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ক্রমের</a:t>
            </a:r>
            <a:r>
              <a:rPr lang="en-US" sz="5400" b="1" kern="0" noProof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noProof="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10517" y="228218"/>
            <a:ext cx="4239983" cy="1200329"/>
            <a:chOff x="109183" y="177420"/>
            <a:chExt cx="3425587" cy="1200329"/>
          </a:xfrm>
        </p:grpSpPr>
        <p:sp>
          <p:nvSpPr>
            <p:cNvPr id="7" name="Rounded Rectangle 6"/>
            <p:cNvSpPr/>
            <p:nvPr/>
          </p:nvSpPr>
          <p:spPr>
            <a:xfrm>
              <a:off x="177421" y="232011"/>
              <a:ext cx="3357349" cy="1050878"/>
            </a:xfrm>
            <a:prstGeom prst="roundRect">
              <a:avLst/>
            </a:prstGeom>
            <a:solidFill>
              <a:srgbClr val="92D05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9183" y="177420"/>
              <a:ext cx="3386727" cy="120032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7200" b="1" kern="0" dirty="0" smtClean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54945" y="1667029"/>
            <a:ext cx="645539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বিষয়: প্রাথমিক গণিত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7714" y="4112101"/>
            <a:ext cx="353477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7200" b="1" kern="0" noProof="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৬ষ্ঠ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9264" y="2968008"/>
            <a:ext cx="288342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শ্রণি: </a:t>
            </a:r>
            <a:r>
              <a:rPr lang="en-US" sz="72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১ম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2732" y="3694742"/>
            <a:ext cx="8371268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৭.১.</a:t>
            </a:r>
            <a:r>
              <a:rPr lang="en-GB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 থেকে ১৯ পর্যন্ত সংখ্যাগুলোর মধ্যে যেকোনো দুইটি সংখ্যা তুলনা করে বড়-ছোট বলতে ও লিখতে পারবে।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-Turn Arrow 2"/>
          <p:cNvSpPr/>
          <p:nvPr/>
        </p:nvSpPr>
        <p:spPr>
          <a:xfrm rot="16200000" flipH="1">
            <a:off x="-386365" y="940156"/>
            <a:ext cx="3799269" cy="2691686"/>
          </a:xfrm>
          <a:prstGeom prst="uturnArrow">
            <a:avLst>
              <a:gd name="adj1" fmla="val 4426"/>
              <a:gd name="adj2" fmla="val 5622"/>
              <a:gd name="adj3" fmla="val 10646"/>
              <a:gd name="adj4" fmla="val 43750"/>
              <a:gd name="adj5" fmla="val 2093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732" y="3694744"/>
            <a:ext cx="8371268" cy="30469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৭.২.১</a:t>
            </a:r>
            <a:r>
              <a:rPr lang="en-US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 থেকে ১৯ পর্যন্ত সংখ্যার ক্রমিক ধারণা লাভ করবে এবং ছোট থেকে বড় ও বড় থেকে ছোট মানের সংখ্যাগুলো ক্রমানুসারে সাজাতে ও লিখতে পারবে।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2197" y="0"/>
            <a:ext cx="3557087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88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2.5E-6 -4.44444E-6 L 2.5E-6 -0.3050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3" grpId="0" animBg="1"/>
      <p:bldP spid="8" grpId="0"/>
      <p:bldP spid="8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732" y="2168142"/>
            <a:ext cx="7611414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dirty="0" smtClean="0">
                <a:ln w="31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যেকোনো দেশের গানের মাধ্যমে।</a:t>
            </a:r>
            <a:endParaRPr kumimoji="0" lang="en-US" sz="6000" b="1" i="0" u="none" strike="noStrike" kern="0" cap="none" spc="0" normalizeH="0" baseline="0" noProof="0" dirty="0">
              <a:ln w="3175">
                <a:solidFill>
                  <a:srgbClr val="FFFF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2197" y="0"/>
            <a:ext cx="3518451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6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58" y="5079942"/>
            <a:ext cx="9053848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noProof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 দেখে তোমরা একটু চিন্তা করে বল, ছবিতে তোমরা কি বুঝতে পেরেছ।</a:t>
            </a:r>
            <a:endParaRPr kumimoji="0" lang="en-US" sz="54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186" y="115910"/>
            <a:ext cx="7714445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চল আমরা কিছু ছবি দেখি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54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4" y="928693"/>
            <a:ext cx="4792682" cy="38127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16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47" y="1963209"/>
            <a:ext cx="1560919" cy="12045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7" b="100000" l="500" r="95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46" y="3322745"/>
            <a:ext cx="2408559" cy="19160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25" y="3889900"/>
            <a:ext cx="998450" cy="7178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7" y="1501486"/>
            <a:ext cx="1561935" cy="167959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19148" y="1834398"/>
            <a:ext cx="1249810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বড়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63102" y="3650318"/>
            <a:ext cx="2846791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একটু ছোট</a:t>
            </a:r>
            <a:endParaRPr kumimoji="0" lang="en-US" sz="6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59316" y="1757124"/>
            <a:ext cx="2846791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আরও ছোট</a:t>
            </a:r>
            <a:endParaRPr kumimoji="0" lang="en-US" sz="6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04026" y="2465462"/>
            <a:ext cx="2846791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আরও ছোট</a:t>
            </a:r>
            <a:endParaRPr kumimoji="0" lang="en-US" sz="6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97209" y="4255626"/>
            <a:ext cx="2846791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আরও ছোট</a:t>
            </a:r>
            <a:endParaRPr kumimoji="0" lang="en-US" sz="6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4732213"/>
            <a:ext cx="9144000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এটা হচ্ছে </a:t>
            </a:r>
            <a:r>
              <a:rPr lang="bn-IN" sz="7200" b="1" kern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ধারাবা</a:t>
            </a:r>
            <a:r>
              <a:rPr lang="en-US" sz="7200" b="1" kern="0" dirty="0" err="1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</a:t>
            </a:r>
            <a:r>
              <a:rPr lang="bn-IN" sz="7200" b="1" kern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কতা</a:t>
            </a:r>
            <a:r>
              <a:rPr lang="bn-IN" sz="7200" b="1" kern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এটাকে গণিতের ভাষায়</a:t>
            </a:r>
            <a:r>
              <a:rPr lang="bn-IN" sz="7200" b="1" kern="0" noProof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ক্রম বলা হয়।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9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repeatCount="5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repeatCount="5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repeatCount="5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repeatCount="5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repeatCount="2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24" grpId="0"/>
      <p:bldP spid="24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39" y="1126131"/>
            <a:ext cx="9053848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 আমরা শিখবো ক্রমের ধারণা।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43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15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5" y="4771619"/>
            <a:ext cx="531217" cy="3875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5" y="4771619"/>
            <a:ext cx="531217" cy="38750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26" y="4771619"/>
            <a:ext cx="531217" cy="38750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7" y="5286774"/>
            <a:ext cx="531217" cy="38750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06" y="5286773"/>
            <a:ext cx="531217" cy="38750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95" y="4771618"/>
            <a:ext cx="531217" cy="3875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75" y="5286773"/>
            <a:ext cx="531217" cy="38750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55" y="5711776"/>
            <a:ext cx="531217" cy="38750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24" y="5711776"/>
            <a:ext cx="531217" cy="3875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67" y="6111021"/>
            <a:ext cx="531217" cy="3875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4372374"/>
            <a:ext cx="2910625" cy="2150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9" y="3477291"/>
            <a:ext cx="531217" cy="38750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79" y="3477291"/>
            <a:ext cx="531217" cy="38750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70" y="3477291"/>
            <a:ext cx="531217" cy="38750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81" y="3992446"/>
            <a:ext cx="531217" cy="38750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50" y="3992445"/>
            <a:ext cx="531217" cy="38750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39" y="3477290"/>
            <a:ext cx="531217" cy="38750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19" y="3992445"/>
            <a:ext cx="531217" cy="38750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99" y="4417448"/>
            <a:ext cx="531217" cy="38750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68" y="4417448"/>
            <a:ext cx="531217" cy="387506"/>
          </a:xfrm>
          <a:prstGeom prst="rect">
            <a:avLst/>
          </a:prstGeom>
        </p:spPr>
      </p:pic>
      <p:sp>
        <p:nvSpPr>
          <p:cNvPr id="91" name="Oval 90"/>
          <p:cNvSpPr/>
          <p:nvPr/>
        </p:nvSpPr>
        <p:spPr>
          <a:xfrm>
            <a:off x="6168981" y="3168198"/>
            <a:ext cx="2910625" cy="1751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11" y="3464413"/>
            <a:ext cx="531217" cy="38750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81" y="3464413"/>
            <a:ext cx="531217" cy="38750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72" y="3464413"/>
            <a:ext cx="531217" cy="38750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83" y="3979568"/>
            <a:ext cx="531217" cy="38750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52" y="3979567"/>
            <a:ext cx="531217" cy="38750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41" y="3464412"/>
            <a:ext cx="531217" cy="38750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21" y="3979567"/>
            <a:ext cx="531217" cy="38750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10" y="4404570"/>
            <a:ext cx="531217" cy="38750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3181083" y="3155320"/>
            <a:ext cx="2910625" cy="1751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3" y="3284109"/>
            <a:ext cx="531217" cy="38750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03" y="3284109"/>
            <a:ext cx="531217" cy="38750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94" y="3284109"/>
            <a:ext cx="531217" cy="38750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5" y="3799264"/>
            <a:ext cx="531217" cy="38750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74" y="3799263"/>
            <a:ext cx="531217" cy="38750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63" y="3284108"/>
            <a:ext cx="531217" cy="38750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43" y="3799263"/>
            <a:ext cx="531217" cy="387506"/>
          </a:xfrm>
          <a:prstGeom prst="rect">
            <a:avLst/>
          </a:prstGeom>
        </p:spPr>
      </p:pic>
      <p:sp>
        <p:nvSpPr>
          <p:cNvPr id="110" name="Oval 109"/>
          <p:cNvSpPr/>
          <p:nvPr/>
        </p:nvSpPr>
        <p:spPr>
          <a:xfrm>
            <a:off x="180305" y="2975016"/>
            <a:ext cx="2910625" cy="1352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76" y="2073495"/>
            <a:ext cx="531217" cy="38750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46" y="2073495"/>
            <a:ext cx="531217" cy="38750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37" y="2073495"/>
            <a:ext cx="531217" cy="38750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67" y="2588650"/>
            <a:ext cx="531217" cy="387506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36" y="2588649"/>
            <a:ext cx="531217" cy="38750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06" y="2073494"/>
            <a:ext cx="531217" cy="387506"/>
          </a:xfrm>
          <a:prstGeom prst="rect">
            <a:avLst/>
          </a:prstGeom>
        </p:spPr>
      </p:pic>
      <p:sp>
        <p:nvSpPr>
          <p:cNvPr id="118" name="Oval 117"/>
          <p:cNvSpPr/>
          <p:nvPr/>
        </p:nvSpPr>
        <p:spPr>
          <a:xfrm>
            <a:off x="6065948" y="1764402"/>
            <a:ext cx="2910625" cy="1352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55" y="2060616"/>
            <a:ext cx="531217" cy="387506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25" y="2060616"/>
            <a:ext cx="531217" cy="387506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16" y="2060616"/>
            <a:ext cx="531217" cy="38750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13" y="2575771"/>
            <a:ext cx="531217" cy="38750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85" y="2060615"/>
            <a:ext cx="531217" cy="387506"/>
          </a:xfrm>
          <a:prstGeom prst="rect">
            <a:avLst/>
          </a:prstGeom>
        </p:spPr>
      </p:pic>
      <p:sp>
        <p:nvSpPr>
          <p:cNvPr id="125" name="Oval 124"/>
          <p:cNvSpPr/>
          <p:nvPr/>
        </p:nvSpPr>
        <p:spPr>
          <a:xfrm>
            <a:off x="3090927" y="1751523"/>
            <a:ext cx="2910625" cy="1352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7" y="2125010"/>
            <a:ext cx="531217" cy="387506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7" y="2125010"/>
            <a:ext cx="531217" cy="38750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18" y="2125010"/>
            <a:ext cx="531217" cy="387506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87" y="2125009"/>
            <a:ext cx="531217" cy="387506"/>
          </a:xfrm>
          <a:prstGeom prst="rect">
            <a:avLst/>
          </a:prstGeom>
        </p:spPr>
      </p:pic>
      <p:sp>
        <p:nvSpPr>
          <p:cNvPr id="131" name="Oval 130"/>
          <p:cNvSpPr/>
          <p:nvPr/>
        </p:nvSpPr>
        <p:spPr>
          <a:xfrm>
            <a:off x="103029" y="1944705"/>
            <a:ext cx="2910625" cy="721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67" y="1184853"/>
            <a:ext cx="531217" cy="387506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37" y="1184853"/>
            <a:ext cx="531217" cy="387506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28" y="1184853"/>
            <a:ext cx="531217" cy="38750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4610639" y="1004548"/>
            <a:ext cx="2189409" cy="721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46" y="1171974"/>
            <a:ext cx="531217" cy="387506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16" y="1171974"/>
            <a:ext cx="531217" cy="387506"/>
          </a:xfrm>
          <a:prstGeom prst="rect">
            <a:avLst/>
          </a:prstGeom>
        </p:spPr>
      </p:pic>
      <p:sp>
        <p:nvSpPr>
          <p:cNvPr id="140" name="Oval 139"/>
          <p:cNvSpPr/>
          <p:nvPr/>
        </p:nvSpPr>
        <p:spPr>
          <a:xfrm>
            <a:off x="2794718" y="991669"/>
            <a:ext cx="1674251" cy="721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38" y="1133336"/>
            <a:ext cx="531217" cy="387506"/>
          </a:xfrm>
          <a:prstGeom prst="rect">
            <a:avLst/>
          </a:prstGeom>
        </p:spPr>
      </p:pic>
      <p:sp>
        <p:nvSpPr>
          <p:cNvPr id="143" name="Oval 142"/>
          <p:cNvSpPr/>
          <p:nvPr/>
        </p:nvSpPr>
        <p:spPr>
          <a:xfrm>
            <a:off x="1519710" y="1017427"/>
            <a:ext cx="1146217" cy="656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231823" y="991670"/>
            <a:ext cx="1146217" cy="656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794713" y="5254579"/>
            <a:ext cx="164849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00043" y="2756077"/>
            <a:ext cx="164849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63660" y="2717440"/>
            <a:ext cx="164849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98489" y="2408347"/>
            <a:ext cx="164849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00044" y="1146218"/>
            <a:ext cx="164849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50782" y="1236370"/>
            <a:ext cx="164849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24247" y="1287885"/>
            <a:ext cx="164849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87154" y="321970"/>
            <a:ext cx="164849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23503" y="296212"/>
            <a:ext cx="164849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78038" y="257575"/>
            <a:ext cx="164849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1666" y="180302"/>
            <a:ext cx="164849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3007" y="-38637"/>
            <a:ext cx="761083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প্রজাপতিগুলোকে</a:t>
            </a:r>
            <a:r>
              <a:rPr lang="en-US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সাজাই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056647" y="0"/>
            <a:ext cx="678658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প্রথমেই আমরা ০টি প্রজাপতি নিলাম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571802" y="0"/>
            <a:ext cx="5910824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তাহলে এর পর প্রজাপতি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014237" y="0"/>
            <a:ext cx="233049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014237" y="-64399"/>
            <a:ext cx="233049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014237" y="-12888"/>
            <a:ext cx="233049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014237" y="-51530"/>
            <a:ext cx="233049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014237" y="-64413"/>
            <a:ext cx="233049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014237" y="-38659"/>
            <a:ext cx="233049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014237" y="-51544"/>
            <a:ext cx="233049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014237" y="-64428"/>
            <a:ext cx="233049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014237" y="-77312"/>
            <a:ext cx="233049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হবে?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5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1" grpId="0" animBg="1"/>
      <p:bldP spid="101" grpId="0" animBg="1"/>
      <p:bldP spid="110" grpId="0" animBg="1"/>
      <p:bldP spid="118" grpId="0" animBg="1"/>
      <p:bldP spid="125" grpId="0" animBg="1"/>
      <p:bldP spid="131" grpId="0" animBg="1"/>
      <p:bldP spid="136" grpId="0" animBg="1"/>
      <p:bldP spid="140" grpId="0" animBg="1"/>
      <p:bldP spid="143" grpId="0" animBg="1"/>
      <p:bldP spid="144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0" grpId="0"/>
      <p:bldP spid="90" grpId="1"/>
      <p:bldP spid="142" grpId="0"/>
      <p:bldP spid="142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4281</TotalTime>
  <Words>1003</Words>
  <Application>Microsoft Office PowerPoint</Application>
  <PresentationFormat>On-screen Show (4:3)</PresentationFormat>
  <Paragraphs>291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NikoshBAN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 Computer</dc:creator>
  <cp:lastModifiedBy>MM Computer</cp:lastModifiedBy>
  <cp:revision>814</cp:revision>
  <dcterms:created xsi:type="dcterms:W3CDTF">2020-10-14T03:43:22Z</dcterms:created>
  <dcterms:modified xsi:type="dcterms:W3CDTF">2020-10-29T07:51:51Z</dcterms:modified>
</cp:coreProperties>
</file>