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86" r:id="rId2"/>
    <p:sldId id="267" r:id="rId3"/>
    <p:sldId id="302" r:id="rId4"/>
    <p:sldId id="308" r:id="rId5"/>
    <p:sldId id="309" r:id="rId6"/>
    <p:sldId id="303" r:id="rId7"/>
    <p:sldId id="261" r:id="rId8"/>
    <p:sldId id="296" r:id="rId9"/>
    <p:sldId id="295" r:id="rId10"/>
    <p:sldId id="299" r:id="rId11"/>
    <p:sldId id="297" r:id="rId12"/>
    <p:sldId id="257" r:id="rId13"/>
    <p:sldId id="310" r:id="rId14"/>
    <p:sldId id="300" r:id="rId15"/>
    <p:sldId id="305" r:id="rId16"/>
    <p:sldId id="306" r:id="rId17"/>
    <p:sldId id="307" r:id="rId18"/>
    <p:sldId id="258" r:id="rId19"/>
    <p:sldId id="283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DA8C2-F31B-4B1E-A499-D64120AC2B30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5D3E1-B48E-4823-8186-A673602B4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948B-1616-4987-9D4E-9DB6580A5449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C6F2-1842-4A3C-B0BD-21EE5CDE65AD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2810-4BF3-471D-98EF-A904F3BCB8DD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9441-8D52-4883-BD9F-6AEDA863F910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0D4-EA32-4397-A81E-4D351065F6F7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C0D-8B4F-40BC-ACB8-2478C6372E59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4E1C-8958-496E-A8F8-B9C511484493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A2B7-12A2-485F-BE70-8F259A486C87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EB14-F4BD-4A1A-986F-C9CABF2015A4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1CCC-269D-476F-B790-63EE6A1A9C1B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0C5A-8DBD-4B77-BAF9-7A46A9EAD272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AFB28E-289E-4C6A-94F8-ACA04C838BA9}" type="datetime1">
              <a:rPr lang="en-US" smtClean="0"/>
              <a:pPr/>
              <a:t>29-Oct-20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maznu.nur@gmail.com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zastavki.com/pictures/1024x768/2009/Nature_Seasons_Summer_green_hills_018819_.jpg&amp;imgrefurl=http://www.zastavki.com/eng/Nature/Seasons/Summer/wallpaper-18819.htm&amp;usg=__OLZqtHQfm7mAv3akiphB5IuMvio=&amp;h=768&amp;w=1024&amp;sz=299&amp;hl=en&amp;start=98&amp;zoom=1&amp;tbnid=GvCX7FQKDGTUcM:&amp;tbnh=113&amp;tbnw=150&amp;ei=LPdITY7aFtHoOdnRiZkE&amp;prev=/images?q=green+hills&amp;start=80&amp;um=1&amp;hl=en&amp;sa=N&amp;tbs=isch:1&amp;um=1&amp;itbs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411480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</a:t>
            </a:r>
          </a:p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to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81400"/>
            <a:ext cx="5181600" cy="132343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English Class on Preposition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1430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</a:rPr>
              <a:t>Presented by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>
                <a:solidFill>
                  <a:srgbClr val="FF3300"/>
                </a:solidFill>
              </a:rPr>
              <a:t>Md.Maznu</a:t>
            </a:r>
            <a:r>
              <a:rPr lang="en-US" sz="3200" dirty="0" smtClean="0">
                <a:solidFill>
                  <a:srgbClr val="FF3300"/>
                </a:solidFill>
              </a:rPr>
              <a:t> Mia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Lecturer in English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/>
              <a:t>Garadoba</a:t>
            </a:r>
            <a:r>
              <a:rPr lang="en-US" sz="3200" dirty="0" smtClean="0"/>
              <a:t> </a:t>
            </a:r>
            <a:r>
              <a:rPr lang="en-US" sz="3200" dirty="0" err="1" smtClean="0"/>
              <a:t>Siratunnabi</a:t>
            </a:r>
            <a:r>
              <a:rPr lang="en-US" sz="3200" dirty="0" smtClean="0"/>
              <a:t> </a:t>
            </a:r>
            <a:r>
              <a:rPr lang="en-US" sz="3200" dirty="0" err="1" smtClean="0"/>
              <a:t>Alim</a:t>
            </a:r>
            <a:r>
              <a:rPr lang="en-US" sz="3200" dirty="0" smtClean="0"/>
              <a:t> </a:t>
            </a:r>
            <a:r>
              <a:rPr lang="en-US" sz="3200" dirty="0" err="1" smtClean="0"/>
              <a:t>Madrasah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/>
              <a:t>01736-664583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1447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sun</a:t>
            </a:r>
            <a:endParaRPr lang="en-US" b="1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219200"/>
            <a:ext cx="726190" cy="72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un_white_light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371600"/>
            <a:ext cx="1143819" cy="1200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75260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1905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earth moves ___________ the sun.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round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1" name="Picture 10" descr="IE1EF00Z.jpg"/>
          <p:cNvPicPr>
            <a:picLocks noChangeAspect="1"/>
          </p:cNvPicPr>
          <p:nvPr/>
        </p:nvPicPr>
        <p:blipFill>
          <a:blip r:embed="rId5" cstate="print"/>
          <a:srcRect l="42000" t="16000" r="8000" b="22667"/>
          <a:stretch>
            <a:fillRect/>
          </a:stretch>
        </p:blipFill>
        <p:spPr>
          <a:xfrm>
            <a:off x="0" y="3657600"/>
            <a:ext cx="3429000" cy="32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4572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car is running ________the tunnel.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4572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through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27 -0.12072 C -0.19062 -0.12072 -0.24792 -0.04417 -0.24792 0.05134 C -0.24792 0.14639 -0.19062 0.22479 -0.11927 0.22479 C -0.04792 0.22479 0.01042 0.14639 0.01042 0.05134 C 0.01042 -0.04417 -0.04792 -0.12072 -0.11927 -0.12072 Z " pathEditMode="relative" rAng="0" ptsTypes="fffff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-MB_CM_inner.jpg"/>
          <p:cNvPicPr>
            <a:picLocks noChangeAspect="1"/>
          </p:cNvPicPr>
          <p:nvPr/>
        </p:nvPicPr>
        <p:blipFill>
          <a:blip r:embed="rId3" cstate="print"/>
          <a:srcRect l="13243" t="21200" r="52162" b="25845"/>
          <a:stretch>
            <a:fillRect/>
          </a:stretch>
        </p:blipFill>
        <p:spPr>
          <a:xfrm>
            <a:off x="0" y="0"/>
            <a:ext cx="28956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2192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Mina is sitting ______________ her mother and grandmother.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1143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between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4" descr="pakistan-flood-relief-640x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28194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38100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man is distributing relief _______ the flood-affected people.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4191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among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438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Between – two/more individual persons/things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2438400"/>
            <a:ext cx="5867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0" y="5105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Among- more than two persons/things.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5029200"/>
            <a:ext cx="5943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23004.jpg"/>
          <p:cNvPicPr>
            <a:picLocks noChangeAspect="1"/>
          </p:cNvPicPr>
          <p:nvPr/>
        </p:nvPicPr>
        <p:blipFill>
          <a:blip r:embed="rId2" cstate="print"/>
          <a:srcRect r="1727" b="6061"/>
          <a:stretch>
            <a:fillRect/>
          </a:stretch>
        </p:blipFill>
        <p:spPr>
          <a:xfrm>
            <a:off x="0" y="2209800"/>
            <a:ext cx="2590800" cy="2438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43200" y="3886200"/>
            <a:ext cx="62484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 is sitting ___________ the chair.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388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under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5410200"/>
            <a:ext cx="64008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The pool is ________   the building.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5410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 front of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upload.wikimedia.org/wikipedia/commons/4/42/Horikoshi_High_School_(school_building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53000"/>
            <a:ext cx="2108200" cy="158115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903" y="914400"/>
            <a:ext cx="72582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 am I standing?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you are --- us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 are you?</a:t>
            </a: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Ans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You all are --- me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d1399499.jpg"/>
          <p:cNvPicPr>
            <a:picLocks noChangeAspect="1"/>
          </p:cNvPicPr>
          <p:nvPr/>
        </p:nvPicPr>
        <p:blipFill>
          <a:blip r:embed="rId3" cstate="print"/>
          <a:srcRect r="3695" b="16779"/>
          <a:stretch>
            <a:fillRect/>
          </a:stretch>
        </p:blipFill>
        <p:spPr>
          <a:xfrm>
            <a:off x="0" y="0"/>
            <a:ext cx="2895600" cy="3352800"/>
          </a:xfrm>
          <a:prstGeom prst="rect">
            <a:avLst/>
          </a:prstGeom>
        </p:spPr>
      </p:pic>
      <p:pic>
        <p:nvPicPr>
          <p:cNvPr id="4" name="Picture 3" descr="IMG_9724-thumb.jpg"/>
          <p:cNvPicPr>
            <a:picLocks noChangeAspect="1"/>
          </p:cNvPicPr>
          <p:nvPr/>
        </p:nvPicPr>
        <p:blipFill>
          <a:blip r:embed="rId4" cstate="print"/>
          <a:srcRect t="13598" r="4667"/>
          <a:stretch>
            <a:fillRect/>
          </a:stretch>
        </p:blipFill>
        <p:spPr>
          <a:xfrm>
            <a:off x="0" y="3429000"/>
            <a:ext cx="29718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boy is walking __________ the stairs.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42672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 child is walking _______________ the stairs.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981200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down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724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up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GvCX7FQKDGTUcM:http://www.zastavki.com/pictures/1024x768/2009/Nature_Seasons_Summer_green_hills_018819_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5029200"/>
            <a:ext cx="2743200" cy="36933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 Single Corner Rectangle 3"/>
          <p:cNvSpPr/>
          <p:nvPr/>
        </p:nvSpPr>
        <p:spPr>
          <a:xfrm>
            <a:off x="4953000" y="1066800"/>
            <a:ext cx="2438400" cy="1676400"/>
          </a:xfrm>
          <a:prstGeom prst="round1Rect">
            <a:avLst/>
          </a:prstGeom>
          <a:solidFill>
            <a:srgbClr val="C5BF47"/>
          </a:solid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Rajshahi</a:t>
            </a:r>
            <a:r>
              <a:rPr lang="en-US" sz="2400" b="1" dirty="0" smtClean="0">
                <a:solidFill>
                  <a:srgbClr val="FF0000"/>
                </a:solidFill>
              </a:rPr>
              <a:t> : 87 km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Natore</a:t>
            </a:r>
            <a:r>
              <a:rPr lang="en-US" sz="2400" b="1" dirty="0" smtClean="0">
                <a:solidFill>
                  <a:srgbClr val="FF0000"/>
                </a:solidFill>
              </a:rPr>
              <a:t> : 74 km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Pabna</a:t>
            </a:r>
            <a:r>
              <a:rPr lang="en-US" sz="2400" b="1" dirty="0" smtClean="0">
                <a:solidFill>
                  <a:srgbClr val="FF0000"/>
                </a:solidFill>
              </a:rPr>
              <a:t> : 26 km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0" y="2971800"/>
            <a:ext cx="9144000" cy="281940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blogs.voices.com/voxdaily/green-grass-blue-sky.jpg"/>
          <p:cNvPicPr>
            <a:picLocks noChangeAspect="1" noChangeArrowheads="1"/>
          </p:cNvPicPr>
          <p:nvPr/>
        </p:nvPicPr>
        <p:blipFill>
          <a:blip r:embed="rId5" cstate="print"/>
          <a:srcRect l="10274" t="75342" r="9589" b="4110"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</p:spPr>
      </p:pic>
      <p:sp>
        <p:nvSpPr>
          <p:cNvPr id="7" name="Minus 6"/>
          <p:cNvSpPr/>
          <p:nvPr/>
        </p:nvSpPr>
        <p:spPr>
          <a:xfrm flipV="1">
            <a:off x="838200" y="4495800"/>
            <a:ext cx="762000" cy="4572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inus 7"/>
          <p:cNvSpPr/>
          <p:nvPr/>
        </p:nvSpPr>
        <p:spPr>
          <a:xfrm flipV="1">
            <a:off x="7315200" y="4419600"/>
            <a:ext cx="762000" cy="4572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inus 8"/>
          <p:cNvSpPr/>
          <p:nvPr/>
        </p:nvSpPr>
        <p:spPr>
          <a:xfrm flipV="1">
            <a:off x="5638800" y="4450080"/>
            <a:ext cx="762000" cy="4572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inus 9"/>
          <p:cNvSpPr/>
          <p:nvPr/>
        </p:nvSpPr>
        <p:spPr>
          <a:xfrm flipV="1">
            <a:off x="4114800" y="4450080"/>
            <a:ext cx="762000" cy="4572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inus 10"/>
          <p:cNvSpPr/>
          <p:nvPr/>
        </p:nvSpPr>
        <p:spPr>
          <a:xfrm flipV="1">
            <a:off x="2590800" y="4419600"/>
            <a:ext cx="762000" cy="4572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4" descr="C:\Documents and Settings\LB-32\My Documents\My Pictures\greenest-car-2008-toyota-prius.jpg"/>
          <p:cNvPicPr>
            <a:picLocks noChangeAspect="1" noChangeArrowheads="1"/>
          </p:cNvPicPr>
          <p:nvPr/>
        </p:nvPicPr>
        <p:blipFill>
          <a:blip r:embed="rId6" cstate="print"/>
          <a:srcRect l="2000" t="39349" r="2000" b="12722"/>
          <a:stretch>
            <a:fillRect/>
          </a:stretch>
        </p:blipFill>
        <p:spPr bwMode="auto">
          <a:xfrm>
            <a:off x="381000" y="4343400"/>
            <a:ext cx="2641600" cy="990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9200" y="3352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car is running ______________ the road.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3200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along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1.31111 -0.005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mming_lion-lznp-7713.jpg"/>
          <p:cNvPicPr>
            <a:picLocks noChangeAspect="1"/>
          </p:cNvPicPr>
          <p:nvPr/>
        </p:nvPicPr>
        <p:blipFill>
          <a:blip r:embed="rId3" cstate="print"/>
          <a:srcRect r="769" b="9748"/>
          <a:stretch>
            <a:fillRect/>
          </a:stretch>
        </p:blipFill>
        <p:spPr>
          <a:xfrm>
            <a:off x="0" y="533401"/>
            <a:ext cx="9143999" cy="4114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257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lion is swimming  _____________ the river.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5105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across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s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953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tiger  was killed _____ the hunter _____ a gun.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4876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4953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with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5000"/>
            <a:ext cx="9144000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By</a:t>
            </a:r>
            <a:r>
              <a:rPr lang="en-US" sz="2800" dirty="0" smtClean="0"/>
              <a:t>---- Before doers   &amp;   </a:t>
            </a:r>
            <a:r>
              <a:rPr lang="en-US" sz="2800" dirty="0" smtClean="0">
                <a:solidFill>
                  <a:srgbClr val="C00000"/>
                </a:solidFill>
              </a:rPr>
              <a:t>With</a:t>
            </a:r>
            <a:r>
              <a:rPr lang="en-US" sz="2800" dirty="0" smtClean="0"/>
              <a:t> -----before weapons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19400"/>
            <a:ext cx="5638800" cy="1600200"/>
          </a:xfrm>
          <a:prstGeom prst="rect">
            <a:avLst/>
          </a:prstGeom>
        </p:spPr>
      </p:pic>
      <p:pic>
        <p:nvPicPr>
          <p:cNvPr id="9" name="Picture 8" descr="31694-Clipart-Illustration-Of-A-Friendly-Ginger-Kitty-Cat-Smiling-And-Facing-To-The-Right.jpg"/>
          <p:cNvPicPr>
            <a:picLocks noChangeAspect="1"/>
          </p:cNvPicPr>
          <p:nvPr/>
        </p:nvPicPr>
        <p:blipFill>
          <a:blip r:embed="rId3" cstate="print"/>
          <a:srcRect l="6426" t="4396" r="3614" b="7692"/>
          <a:stretch>
            <a:fillRect/>
          </a:stretch>
        </p:blipFill>
        <p:spPr>
          <a:xfrm>
            <a:off x="152400" y="3048000"/>
            <a:ext cx="152400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85800"/>
            <a:ext cx="4605078" cy="76944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4400" u="sng" dirty="0" smtClean="0">
                <a:solidFill>
                  <a:srgbClr val="7030A0"/>
                </a:solidFill>
              </a:rPr>
              <a:t>Sum up</a:t>
            </a:r>
            <a:endParaRPr lang="en-US" sz="4400" u="sng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-0.07701 C 0.1625 -0.15842 0.24063 -0.23959 0.28733 -0.25717 C 0.33403 -0.27475 0.34931 -0.22849 0.36476 -0.18224 " pathEditMode="relative" ptsTypes="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76 -0.18224 C 0.46944 -0.26503 0.5743 -0.3476 0.64514 -0.3136 C 0.71597 -0.2796 0.75295 -0.12882 0.7901 0.0222 " pathEditMode="relative" ptsTypes="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1 0.0222 C 0.76858 0.09598 0.74722 0.16998 0.66962 0.20143 C 0.59201 0.23312 0.45851 0.22225 0.325 0.21138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0.21138 C 0.325 0.21138 0.37083 0.08904 0.41667 -0.03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-0.03331 C 0.41667 -0.03331 0.26459 0.05573 0.1125 0.14477 " pathEditMode="relative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5 0.14477 C 0.14444 0.02197 0.17656 -0.10037 0.25486 -0.15402 C 0.33316 -0.20768 0.49375 -0.21092 0.58177 -0.17785 C 0.66962 -0.14431 0.72639 -0.04857 0.78333 0.04672 " pathEditMode="relative" rAng="0" ptsTypes="aaaA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1 0.0222 C 0.7901 0.0222 0.5908 -0.2056 0.39167 -0.4329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914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Fill in the blanks with preposition from the box.</a:t>
            </a:r>
            <a:endParaRPr lang="en-US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743200"/>
            <a:ext cx="899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/>
              <a:t>The students are sitting _______ their class room.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The teacher entered __________ the classroom hurriedly.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Distribute the chocolates ________ the students.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The boy jumped ___________ the wall.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The ceiling ________ our head is white.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2057400"/>
            <a:ext cx="8534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98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198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over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2057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057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between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2057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among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2057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above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into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2035 C 0.02916 -0.02012 0.24461 0.04718 0.46024 0.114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9112E-6 C -3.33333E-6 0.00023 -0.13993 0.11379 -0.27916 0.228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5065 C -0.16128 0.09806 -0.25417 0.1457 -0.23385 0.1975 C -0.21337 0.24931 -0.07969 0.30527 0.05417 0.36147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1.59112E-6 C -0.05625 0.05435 -0.09913 0.10916 -0.05468 0.19357 C -0.01007 0.27775 0.12188 0.39177 0.25417 0.50578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7 0.02845 C 0.04826 0.10569 0.15399 0.18317 0.09184 0.2574 C 0.02968 0.33164 -0.34063 0.41813 -0.43073 0.47317 C -0.52084 0.52822 -0.4849 0.55782 -0.44896 0.58765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2" grpId="1"/>
      <p:bldP spid="13" grpId="0"/>
      <p:bldP spid="13" grpId="1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1219200"/>
          </a:xfrm>
        </p:spPr>
        <p:txBody>
          <a:bodyPr>
            <a:normAutofit fontScale="90000"/>
          </a:bodyPr>
          <a:lstStyle/>
          <a:p>
            <a:r>
              <a:rPr sz="11500" dirty="0" smtClean="0"/>
              <a:t>Presentation  </a:t>
            </a:r>
            <a:endParaRPr lang="en-US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153400" cy="156966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Students of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Class-6 to 12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60960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thank yuo rose animation glitter.png"/>
          <p:cNvPicPr>
            <a:picLocks noChangeAspect="1"/>
          </p:cNvPicPr>
          <p:nvPr/>
        </p:nvPicPr>
        <p:blipFill>
          <a:blip r:embed="rId2" cstate="print"/>
          <a:srcRect r="1835" b="105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5256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Objectives: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61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</a:rPr>
              <a:t>By the end of the lesson you will have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2098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sz="4000" b="1" dirty="0" err="1" smtClean="0">
                <a:solidFill>
                  <a:srgbClr val="7030A0"/>
                </a:solidFill>
              </a:rPr>
              <a:t>practised</a:t>
            </a:r>
            <a:r>
              <a:rPr lang="en-US" sz="4000" b="1" dirty="0" smtClean="0">
                <a:solidFill>
                  <a:srgbClr val="7030A0"/>
                </a:solidFill>
              </a:rPr>
              <a:t> writing and speaking skills.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9" y="3581400"/>
            <a:ext cx="8534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b) Learnt some uses of preposition.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28600" y="4800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rgbClr val="7030A0"/>
                </a:solidFill>
              </a:rPr>
              <a:t>c) Written the correct prepositions in the gaps.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63246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11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Mr. Mickey is   ___________the car.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03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behind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6" descr="Mickey-Mouse-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362200"/>
            <a:ext cx="1219200" cy="1219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5029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Mr. Mickey  is  _____________ the car.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4876800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53 -0.0895 C 0.15677 -0.2271 0.24601 -0.36471 0.29722 -0.39731 C 0.34844 -0.42992 0.36181 -0.30342 0.37465 -0.28469 " pathEditMode="relative" ptsTypes="a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71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 appropriate prepositions in the gaps</a:t>
            </a:r>
            <a:endParaRPr lang="en-NZ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797" y="2551837"/>
            <a:ext cx="63584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screen --- me</a:t>
            </a:r>
          </a:p>
          <a:p>
            <a:pPr marL="342900" indent="-342900" algn="ctr">
              <a:buAutoNum type="arabicPeriod"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am --- the s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tage</a:t>
            </a:r>
            <a:endParaRPr lang="en-N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_bangladeshi_drinking_t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838200"/>
            <a:ext cx="3516923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16002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old man is fond </a:t>
            </a:r>
            <a:r>
              <a:rPr lang="en-US" sz="5400" u="sng" dirty="0" smtClean="0">
                <a:solidFill>
                  <a:srgbClr val="C00000"/>
                </a:solidFill>
              </a:rPr>
              <a:t>of</a:t>
            </a:r>
            <a:r>
              <a:rPr lang="en-US" sz="5400" dirty="0" smtClean="0"/>
              <a:t> tea.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886200" y="3581400"/>
            <a:ext cx="525780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800" dirty="0" smtClean="0"/>
              <a:t>fond   of             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6096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botanics_chair_350.jpg"/>
          <p:cNvPicPr>
            <a:picLocks noChangeAspect="1"/>
          </p:cNvPicPr>
          <p:nvPr/>
        </p:nvPicPr>
        <p:blipFill>
          <a:blip r:embed="rId2" cstate="print"/>
          <a:srcRect l="25143" t="4571" r="22285" b="6286"/>
          <a:stretch>
            <a:fillRect/>
          </a:stretch>
        </p:blipFill>
        <p:spPr>
          <a:xfrm>
            <a:off x="1524000" y="3886200"/>
            <a:ext cx="190500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6600" y="4191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 jumped ________ the chair.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114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over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5" name="Picture 14" descr="c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00"/>
            <a:ext cx="4648200" cy="1447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57600" y="1295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sun is _________ the car.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129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above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9" name="Picture 18" descr="31694-Clipart-Illustration-Of-A-Friendly-Ginger-Kitty-Cat-Smiling-And-Facing-To-The-Right.jpg"/>
          <p:cNvPicPr>
            <a:picLocks noChangeAspect="1"/>
          </p:cNvPicPr>
          <p:nvPr/>
        </p:nvPicPr>
        <p:blipFill>
          <a:blip r:embed="rId4" cstate="print"/>
          <a:srcRect t="2649" r="3778" b="7285"/>
          <a:stretch>
            <a:fillRect/>
          </a:stretch>
        </p:blipFill>
        <p:spPr>
          <a:xfrm>
            <a:off x="0" y="4267200"/>
            <a:ext cx="1455644" cy="1371600"/>
          </a:xfrm>
          <a:prstGeom prst="rect">
            <a:avLst/>
          </a:prstGeom>
        </p:spPr>
      </p:pic>
      <p:pic>
        <p:nvPicPr>
          <p:cNvPr id="20" name="Picture 19" descr="Sun.png"/>
          <p:cNvPicPr>
            <a:picLocks noChangeAspect="1"/>
          </p:cNvPicPr>
          <p:nvPr/>
        </p:nvPicPr>
        <p:blipFill>
          <a:blip r:embed="rId5" cstate="print"/>
          <a:srcRect l="28549" t="13120" r="33595" b="37234"/>
          <a:stretch>
            <a:fillRect/>
          </a:stretch>
        </p:blipFill>
        <p:spPr>
          <a:xfrm>
            <a:off x="304800" y="0"/>
            <a:ext cx="3048000" cy="1143000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>
            <a:off x="1447800" y="1143000"/>
            <a:ext cx="2286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08 -0.07193 C 0.1257 -0.16027 0.17032 -0.24862 0.22188 -0.22387 C 0.27327 -0.19912 0.33212 -0.06152 0.39098 0.07631 " pathEditMode="relative" ptsTypes="a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_full_600_thum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733800"/>
            <a:ext cx="3200400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5181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boy is jumping ____ the pond.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105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into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2" name="Picture 11" descr="dog-in-hot-car.jpg"/>
          <p:cNvPicPr>
            <a:picLocks noChangeAspect="1"/>
          </p:cNvPicPr>
          <p:nvPr/>
        </p:nvPicPr>
        <p:blipFill>
          <a:blip r:embed="rId4" cstate="print"/>
          <a:srcRect t="3089" r="290"/>
          <a:stretch>
            <a:fillRect/>
          </a:stretch>
        </p:blipFill>
        <p:spPr>
          <a:xfrm>
            <a:off x="228600" y="152400"/>
            <a:ext cx="3276600" cy="3276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1400" y="1447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dog is sitting _________ the car.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1371600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in/inside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 running next to car.jpg"/>
          <p:cNvPicPr>
            <a:picLocks noChangeAspect="1"/>
          </p:cNvPicPr>
          <p:nvPr/>
        </p:nvPicPr>
        <p:blipFill>
          <a:blip r:embed="rId3" cstate="print"/>
          <a:srcRect l="8290" t="25175" r="12954" b="9125"/>
          <a:stretch>
            <a:fillRect/>
          </a:stretch>
        </p:blipFill>
        <p:spPr>
          <a:xfrm>
            <a:off x="0" y="152400"/>
            <a:ext cx="35814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371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dog is  __________ the car.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295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by/beside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8" name="Picture 7" descr="464786641_4a6740703d.jpg"/>
          <p:cNvPicPr>
            <a:picLocks noChangeAspect="1"/>
          </p:cNvPicPr>
          <p:nvPr/>
        </p:nvPicPr>
        <p:blipFill>
          <a:blip r:embed="rId4" cstate="print"/>
          <a:srcRect t="16400" r="3067"/>
          <a:stretch>
            <a:fillRect/>
          </a:stretch>
        </p:blipFill>
        <p:spPr>
          <a:xfrm>
            <a:off x="0" y="3581400"/>
            <a:ext cx="3733800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464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bird is  ______ the car.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495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5715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Alongside = side by side</a:t>
            </a:r>
            <a:endParaRPr lang="en-NZ" sz="2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maznu.nur@gmail.com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1041</TotalTime>
  <Words>413</Words>
  <Application>Microsoft Office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Presentation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</cp:lastModifiedBy>
  <cp:revision>137</cp:revision>
  <dcterms:created xsi:type="dcterms:W3CDTF">2006-08-16T00:00:00Z</dcterms:created>
  <dcterms:modified xsi:type="dcterms:W3CDTF">2020-10-29T03:06:01Z</dcterms:modified>
</cp:coreProperties>
</file>