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4"/>
  </p:notesMasterIdLst>
  <p:sldIdLst>
    <p:sldId id="256" r:id="rId2"/>
    <p:sldId id="269" r:id="rId3"/>
    <p:sldId id="259" r:id="rId4"/>
    <p:sldId id="260" r:id="rId5"/>
    <p:sldId id="261" r:id="rId6"/>
    <p:sldId id="273" r:id="rId7"/>
    <p:sldId id="262" r:id="rId8"/>
    <p:sldId id="270" r:id="rId9"/>
    <p:sldId id="263" r:id="rId10"/>
    <p:sldId id="267" r:id="rId11"/>
    <p:sldId id="274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0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4A26-2E76-489C-8839-4212979640A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F9773-144A-4E12-8EA0-040D33473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0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9773-144A-4E12-8EA0-040D33473E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57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D976F-48BE-4158-80DA-BF7324A85DC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8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5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9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53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69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623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30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28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9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3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6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4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3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8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D4666-0663-40AB-9251-85175622230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021827-3AD3-4F12-BD7C-6713F851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40141" y="102022"/>
            <a:ext cx="1897039" cy="92333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900" y="1025352"/>
            <a:ext cx="7776864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97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5743" y="452761"/>
            <a:ext cx="2771906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9551" y="1310186"/>
            <a:ext cx="5429565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।সময়গত উপযোগ বলতে কী বুঝ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8895" y="1991646"/>
            <a:ext cx="5440222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রূপগত উপযোগ বলতে কী বুঝ ?</a:t>
            </a:r>
          </a:p>
        </p:txBody>
      </p:sp>
    </p:spTree>
    <p:extLst>
      <p:ext uri="{BB962C8B-B14F-4D97-AF65-F5344CB8AC3E}">
        <p14:creationId xmlns:p14="http://schemas.microsoft.com/office/powerpoint/2010/main" val="45983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012" y="4653886"/>
            <a:ext cx="8707271" cy="156966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মাধমে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নতুন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উপয</a:t>
            </a:r>
            <a:r>
              <a:rPr lang="bn-IN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োগে সৃস্ট ৫ টি দ্রবের তালিকা </a:t>
            </a:r>
            <a:r>
              <a:rPr lang="bn-IN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প্রণয়ন করে নিয়ে আসবে।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012" y="91384"/>
            <a:ext cx="8707271" cy="44108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59519" y="91384"/>
            <a:ext cx="2370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7166" y="5351580"/>
            <a:ext cx="5049921" cy="7626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কে ধন্যবাদ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83" y="0"/>
            <a:ext cx="8708892" cy="525141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84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rgbClr val="0070C0"/>
          </a:solidFill>
          <a:ln w="76200" cmpd="thickThin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Snip Diagonal Corner Rectangle 76"/>
          <p:cNvSpPr/>
          <p:nvPr/>
        </p:nvSpPr>
        <p:spPr>
          <a:xfrm>
            <a:off x="4267200" y="228600"/>
            <a:ext cx="3505200" cy="685800"/>
          </a:xfrm>
          <a:prstGeom prst="snip2Diag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rot="5400000">
            <a:off x="5830094" y="1104106"/>
            <a:ext cx="3810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2514600" y="1295400"/>
            <a:ext cx="7315200" cy="76200"/>
          </a:xfrm>
          <a:prstGeom prst="straightConnector1">
            <a:avLst/>
          </a:prstGeom>
          <a:ln w="762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1524000" y="4681182"/>
            <a:ext cx="9144000" cy="21768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3925094" y="16375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7811294" y="1638300"/>
            <a:ext cx="532606" cy="794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38400" y="1905000"/>
            <a:ext cx="4038600" cy="2667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</a:p>
          <a:p>
            <a:r>
              <a:rPr lang="bn-BD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আক্তারুজ্জামান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IN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( </a:t>
            </a:r>
            <a:r>
              <a:rPr lang="bn-B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উৎপাদন </a:t>
            </a:r>
            <a:r>
              <a:rPr lang="bn-BD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বাবস্থাপানা ও </a:t>
            </a:r>
            <a:r>
              <a:rPr lang="bn-B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বিপণন</a:t>
            </a:r>
            <a:r>
              <a:rPr lang="bn-IN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)</a:t>
            </a:r>
            <a:endParaRPr lang="bn-IN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আলহাজ্ব রেজাউল হক মহিলা কলেজ</a:t>
            </a:r>
          </a:p>
          <a:p>
            <a:r>
              <a:rPr lang="bn-BD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কাপাসিয়া ,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গাজ</a:t>
            </a:r>
            <a:r>
              <a:rPr lang="bn-IN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ী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পুর</a:t>
            </a:r>
            <a:r>
              <a:rPr lang="bn-BD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e-mail </a:t>
            </a:r>
            <a:r>
              <a:rPr lang="en-US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 aktarfast@gmail.com</a:t>
            </a:r>
            <a:endParaRPr lang="bn-BD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05600" y="1905000"/>
            <a:ext cx="3429000" cy="2667000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– একাদশ</a:t>
            </a:r>
            <a:endParaRPr lang="bn-IN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- </a:t>
            </a:r>
            <a:r>
              <a:rPr lang="bn-BD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উৎপাদন বাবস্থাপানা ও বিপণন </a:t>
            </a:r>
            <a:r>
              <a:rPr lang="bn-IN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- </a:t>
            </a:r>
            <a:r>
              <a:rPr lang="bn-IN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bn-BD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–</a:t>
            </a:r>
            <a:r>
              <a:rPr lang="bn-IN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প্রথম 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( উৎপাদ</a:t>
            </a:r>
            <a:r>
              <a:rPr lang="bn-IN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 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bn-BD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সময়- 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0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মিনিট</a:t>
            </a:r>
            <a:endParaRPr lang="bn-IN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28413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8" y="937147"/>
            <a:ext cx="4179405" cy="27862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23" y="4312693"/>
            <a:ext cx="3809303" cy="2545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543" y="1756129"/>
            <a:ext cx="4295548" cy="24135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008" y="682271"/>
            <a:ext cx="3307778" cy="26488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684" y="4131536"/>
            <a:ext cx="4789782" cy="23948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949289" y="1034534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05284" y="97496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নিচের ছবিগুলো লক্ষ্য করি</a:t>
            </a:r>
            <a:endParaRPr lang="en-US" sz="3200" b="1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79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15152" y="1009935"/>
            <a:ext cx="6455391" cy="338464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 ও উপযোগ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1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3027" y="1359860"/>
            <a:ext cx="792499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উৎপাদন কি তা ব্যা্খ্যা করতে পারবে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3026" y="2054087"/>
            <a:ext cx="88257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উপযোগ কী এবং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উপযোগ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 তা বর্ণণা করতে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</a:p>
          <a:p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97792" y="255475"/>
            <a:ext cx="3603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র্থী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49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0" y="838201"/>
            <a:ext cx="1552028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BD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bn-IN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7526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b="1" dirty="0">
                <a:latin typeface="NikoshBAN" pitchFamily="2" charset="0"/>
                <a:cs typeface="NikoshBAN" pitchFamily="2" charset="0"/>
              </a:rPr>
              <a:t>সাধারনত কোন কিছু তৈরি করা বা সৃষ্টি করাকে উৎপাদন বলে।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52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5143" y="50231"/>
            <a:ext cx="538011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উপযোগ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সূমহঃ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420" y="936510"/>
            <a:ext cx="4874455" cy="36134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9419" y="4684511"/>
            <a:ext cx="4874455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রূপগত উপযোগ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2687" y="4684511"/>
            <a:ext cx="4012441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 গত উপযোগ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7" y="936510"/>
            <a:ext cx="4653886" cy="361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83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889" y="2857510"/>
            <a:ext cx="365409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সময়গত উপযোগ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7351" y="2746305"/>
            <a:ext cx="3064262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তথ্যগত উপযোগ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6245" y="5925599"/>
            <a:ext cx="3849285" cy="3835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মালিকানাগত উপযোগ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99264" y="5925599"/>
            <a:ext cx="3849285" cy="3835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সেবাগত</a:t>
            </a:r>
            <a:r>
              <a:rPr lang="bn-BD" dirty="0" smtClean="0"/>
              <a:t> উপযোগ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89" y="-27296"/>
            <a:ext cx="4050399" cy="27463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88" y="3430380"/>
            <a:ext cx="4138641" cy="24089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831" y="0"/>
            <a:ext cx="4735772" cy="27463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831" y="3540614"/>
            <a:ext cx="4735772" cy="228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5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8866" y="850710"/>
            <a:ext cx="8305800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60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r>
              <a:rPr lang="bn-IN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১।</a:t>
            </a:r>
            <a:r>
              <a:rPr lang="bn-BD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bn-IN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সংজ্ঞা লিখ ।</a:t>
            </a:r>
          </a:p>
          <a:p>
            <a:r>
              <a:rPr lang="bn-IN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২।</a:t>
            </a:r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উপযোগ</a:t>
            </a:r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কয়টি ?</a:t>
            </a:r>
            <a:endParaRPr lang="en-US" sz="6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05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539</TotalTime>
  <Words>169</Words>
  <Application>Microsoft Office PowerPoint</Application>
  <PresentationFormat>Widescreen</PresentationFormat>
  <Paragraphs>40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NikoshBAN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lab-1</dc:creator>
  <cp:lastModifiedBy>HEC</cp:lastModifiedBy>
  <cp:revision>125</cp:revision>
  <dcterms:created xsi:type="dcterms:W3CDTF">2017-05-22T05:49:36Z</dcterms:created>
  <dcterms:modified xsi:type="dcterms:W3CDTF">2020-10-03T17:17:57Z</dcterms:modified>
</cp:coreProperties>
</file>