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2" r:id="rId6"/>
    <p:sldId id="259" r:id="rId7"/>
    <p:sldId id="288" r:id="rId8"/>
    <p:sldId id="260" r:id="rId9"/>
    <p:sldId id="261" r:id="rId10"/>
    <p:sldId id="263" r:id="rId11"/>
    <p:sldId id="264" r:id="rId12"/>
    <p:sldId id="265" r:id="rId13"/>
    <p:sldId id="266" r:id="rId14"/>
    <p:sldId id="269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5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4E3"/>
    <a:srgbClr val="C70FD5"/>
    <a:srgbClr val="E14FE1"/>
    <a:srgbClr val="280BD3"/>
    <a:srgbClr val="DB15C3"/>
    <a:srgbClr val="0CD83D"/>
    <a:srgbClr val="067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2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6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9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7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0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9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2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1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4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9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68B55-0F44-486A-B31A-EF36812C4C6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gif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46000">
              <a:schemeClr val="accent1">
                <a:lumMod val="45000"/>
                <a:lumOff val="55000"/>
              </a:schemeClr>
            </a:gs>
            <a:gs pos="63000">
              <a:srgbClr val="00B050"/>
            </a:gs>
            <a:gs pos="91000">
              <a:schemeClr val="accent6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2437"/>
            <a:ext cx="12192000" cy="675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238" y="214349"/>
            <a:ext cx="7351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558094" y="4491101"/>
            <a:ext cx="476693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n>
                <a:solidFill>
                  <a:schemeClr val="tx1"/>
                </a:solidFill>
                <a:prstDash val="sysDash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58" y="85172"/>
            <a:ext cx="2071967" cy="6996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811" y="1140880"/>
            <a:ext cx="6547156" cy="344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FF0000"/>
            </a:gs>
            <a:gs pos="56000">
              <a:srgbClr val="FFFF00"/>
            </a:gs>
            <a:gs pos="69000">
              <a:schemeClr val="accent6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785402" y="257414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পর্ণোগ্রাফির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ছড়াছড়ি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3203" y="1195750"/>
            <a:ext cx="8145194" cy="43328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85402" y="257414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632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অনিয়ন্ত্রিত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4" y="1212660"/>
            <a:ext cx="5520932" cy="4505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31" y="1200847"/>
            <a:ext cx="5595583" cy="450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0000">
              <a:schemeClr val="accent5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85402" y="257414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280" y="583755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7" y="1357740"/>
            <a:ext cx="5802817" cy="4183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32" y="1357740"/>
            <a:ext cx="5420122" cy="418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85402" y="257414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9" y="1264124"/>
            <a:ext cx="8557146" cy="431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5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54000">
              <a:srgbClr val="7030A0"/>
            </a:gs>
            <a:gs pos="38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5402" y="257414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52" y="1206130"/>
            <a:ext cx="5415816" cy="453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40000">
              <a:schemeClr val="accent5">
                <a:lumMod val="60000"/>
                <a:lumOff val="40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2000">
              <a:schemeClr val="accent6">
                <a:lumMod val="75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85402" y="257414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0" y="1315157"/>
            <a:ext cx="4243195" cy="424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0000"/>
            </a:gs>
            <a:gs pos="59000">
              <a:srgbClr val="00B050"/>
            </a:gs>
            <a:gs pos="47000">
              <a:srgbClr val="7030A0"/>
            </a:gs>
            <a:gs pos="79000">
              <a:schemeClr val="accent6">
                <a:lumMod val="5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85402" y="257414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অসচেতনতা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পিতা-মাথার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উদাসীনতা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1" y="1228792"/>
            <a:ext cx="6332562" cy="4366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25" y="1211911"/>
            <a:ext cx="4271750" cy="44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3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85402" y="257414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98" y="1441544"/>
            <a:ext cx="7320328" cy="41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85402" y="257414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হয়রানি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1285089"/>
            <a:ext cx="9280478" cy="437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85402" y="257414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দৃষ্টান্তমূলক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05" y="1475134"/>
            <a:ext cx="4841946" cy="3993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0" y="1475135"/>
            <a:ext cx="6023118" cy="39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0406" y="13642"/>
            <a:ext cx="5431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4722" y="668648"/>
            <a:ext cx="59241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হাবিবুর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কুশিয়ারা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গোলাপগঞ্জ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০১৫৫৮৮৩১৭২৩ </a:t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cs typeface="NikoshBAN" panose="02000000000000000000" pitchFamily="2" charset="0"/>
              </a:rPr>
              <a:t>rhabib0007@gmail.com</a:t>
            </a:r>
            <a:endParaRPr lang="en-US" sz="3200" dirty="0" smtClean="0"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69216" y="61736"/>
            <a:ext cx="3629465" cy="3854546"/>
            <a:chOff x="407963" y="239152"/>
            <a:chExt cx="3629465" cy="3854546"/>
          </a:xfrm>
        </p:grpSpPr>
        <p:sp>
          <p:nvSpPr>
            <p:cNvPr id="6" name="16-Point Star 5"/>
            <p:cNvSpPr/>
            <p:nvPr/>
          </p:nvSpPr>
          <p:spPr>
            <a:xfrm>
              <a:off x="407963" y="239152"/>
              <a:ext cx="3629465" cy="3854546"/>
            </a:xfrm>
            <a:prstGeom prst="star16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01859" y="757345"/>
              <a:ext cx="2827606" cy="2843983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35" y="4001635"/>
            <a:ext cx="2148707" cy="2856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625842" y="4402142"/>
            <a:ext cx="6622523" cy="21852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সুশাসন-দ্বিতীয়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9" y="-10042"/>
            <a:ext cx="1539646" cy="6858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342179" y="-5090"/>
            <a:ext cx="1848919" cy="6863089"/>
            <a:chOff x="10536022" y="-5089"/>
            <a:chExt cx="1655076" cy="67003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022" y="4807639"/>
              <a:ext cx="1647194" cy="94275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428" y="3755129"/>
              <a:ext cx="1643788" cy="10587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9670" y="2211444"/>
              <a:ext cx="1641428" cy="15496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788" y="1097707"/>
              <a:ext cx="1641428" cy="11137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817" y="-5089"/>
              <a:ext cx="1641428" cy="11027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022" y="5753490"/>
              <a:ext cx="1647194" cy="941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87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85402" y="257414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78" y="1249196"/>
            <a:ext cx="7266723" cy="43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4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3000">
              <a:srgbClr val="00B050"/>
            </a:gs>
            <a:gs pos="13000">
              <a:srgbClr val="7030A0"/>
            </a:gs>
            <a:gs pos="90000">
              <a:schemeClr val="accent6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785402" y="257414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বেকারত্বের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হতাশা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87" y="1315390"/>
            <a:ext cx="4991902" cy="43211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0" y="1315390"/>
            <a:ext cx="5830111" cy="43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85402" y="257414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যথোপযুক্ত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36" y="1360936"/>
            <a:ext cx="8076759" cy="419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8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85402" y="257414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বেপরোয়া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অশালীন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5" y="1372025"/>
            <a:ext cx="8434316" cy="427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85402" y="257414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প্রশ্রয়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53" y="1394843"/>
            <a:ext cx="7292880" cy="41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4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7030" y="3681203"/>
            <a:ext cx="10975109" cy="145035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উদাসীনতা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030" y="1146408"/>
            <a:ext cx="112346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032" y="3681204"/>
            <a:ext cx="10975109" cy="145035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033" y="3687478"/>
            <a:ext cx="10975109" cy="1444077"/>
          </a:xfrm>
          <a:prstGeom prst="rect">
            <a:avLst/>
          </a:prstGeom>
          <a:solidFill>
            <a:srgbClr val="C70FD5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034" y="3681204"/>
            <a:ext cx="10975109" cy="1450351"/>
          </a:xfrm>
          <a:prstGeom prst="rect">
            <a:avLst/>
          </a:prstGeom>
          <a:solidFill>
            <a:srgbClr val="06701F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আকাশ-সংস্কৃতির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16" y="2261768"/>
            <a:ext cx="11418748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ইভ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টিজিং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u="sng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শিক্ষাঙ্গনের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হয়রানির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IN" sz="3200" b="1" u="sng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অভাবে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ইভ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টিজিং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  <a:p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ইভ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টিজিং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u="sng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অবক্ষয়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85733" y="150124"/>
            <a:ext cx="8261130" cy="1760562"/>
            <a:chOff x="1303595" y="110358"/>
            <a:chExt cx="8261130" cy="1994344"/>
          </a:xfrm>
        </p:grpSpPr>
        <p:sp>
          <p:nvSpPr>
            <p:cNvPr id="8" name="12-Point Star 7"/>
            <p:cNvSpPr/>
            <p:nvPr/>
          </p:nvSpPr>
          <p:spPr>
            <a:xfrm>
              <a:off x="3184635" y="110358"/>
              <a:ext cx="4761186" cy="1994344"/>
            </a:xfrm>
            <a:prstGeom prst="star12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03595" y="420487"/>
              <a:ext cx="826113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মূল্যায়ন</a:t>
              </a:r>
              <a:endPara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10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0621" y="436728"/>
            <a:ext cx="6032310" cy="996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6161" y="4831311"/>
            <a:ext cx="9962866" cy="166502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2" y="1681633"/>
            <a:ext cx="4858603" cy="2904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61" y="1681633"/>
            <a:ext cx="4669666" cy="29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3499" y="266125"/>
            <a:ext cx="7155932" cy="1323439"/>
          </a:xfrm>
          <a:prstGeom prst="rect">
            <a:avLst/>
          </a:prstGeom>
          <a:ln w="7620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8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</a:t>
            </a:r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9" y="1787857"/>
            <a:ext cx="7155932" cy="48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6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834" y="382137"/>
            <a:ext cx="923569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8834" y="5848250"/>
            <a:ext cx="9235697" cy="83099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2" panose="02000506000000020004" pitchFamily="2" charset="0"/>
                <a:cs typeface="Nikosh2" panose="02000506000000020004" pitchFamily="2" charset="0"/>
              </a:rPr>
              <a:t>গুলোতে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8" y="1370268"/>
            <a:ext cx="5048444" cy="4250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90" y="1370268"/>
            <a:ext cx="5581934" cy="425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87" y="1612236"/>
            <a:ext cx="3598599" cy="35985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43000" y="201305"/>
            <a:ext cx="9829800" cy="10269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5704763"/>
            <a:ext cx="9829800" cy="930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ইভ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টিজিং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79518" y="1381035"/>
            <a:ext cx="8331532" cy="4170991"/>
            <a:chOff x="1851972" y="1383648"/>
            <a:chExt cx="8331532" cy="41709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972" y="1388873"/>
              <a:ext cx="8331532" cy="416576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533564" y="1383648"/>
              <a:ext cx="2649940" cy="390561"/>
            </a:xfrm>
            <a:prstGeom prst="rect">
              <a:avLst/>
            </a:prstGeom>
            <a:solidFill>
              <a:srgbClr val="E0C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871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75000"/>
              </a:schemeClr>
            </a:gs>
            <a:gs pos="67000">
              <a:schemeClr val="bg1"/>
            </a:gs>
            <a:gs pos="16000">
              <a:srgbClr val="FF0000"/>
            </a:gs>
            <a:gs pos="86000">
              <a:srgbClr val="7030A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96621" y="719919"/>
            <a:ext cx="9365776" cy="999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20420" y="2513463"/>
            <a:ext cx="8615149" cy="3276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1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ক্লাস শেষে</a:t>
            </a:r>
            <a:r>
              <a:rPr kumimoji="0" lang="bn-BD" sz="14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শিক্ষার্থীরা--- </a:t>
            </a:r>
            <a:endParaRPr kumimoji="0" lang="bn-BD" sz="8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1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ইভ</a:t>
            </a:r>
            <a:r>
              <a:rPr lang="en-US" sz="111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টিজিং</a:t>
            </a:r>
            <a:r>
              <a:rPr lang="bn-BD" sz="111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কী তা</a:t>
            </a:r>
            <a:r>
              <a:rPr kumimoji="0" lang="bn-BD" sz="1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বলতে পারবে।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1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ইভ</a:t>
            </a:r>
            <a:r>
              <a:rPr lang="en-US" sz="111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টিজিং</a:t>
            </a:r>
            <a:r>
              <a:rPr lang="en-US" sz="111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11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111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11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11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111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1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পারবে।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ইভ</a:t>
            </a:r>
            <a:r>
              <a:rPr kumimoji="0" lang="en-US" sz="1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1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টিজিং</a:t>
            </a:r>
            <a:r>
              <a:rPr kumimoji="0" lang="en-US" sz="111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11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111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11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ক্ষতিকর</a:t>
            </a:r>
            <a:r>
              <a:rPr kumimoji="0" lang="en-US" sz="111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11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দিকগুলো</a:t>
            </a:r>
            <a:r>
              <a:rPr kumimoji="0" lang="en-US" sz="111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11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বর্ণনা</a:t>
            </a:r>
            <a:r>
              <a:rPr kumimoji="0" lang="en-US" sz="111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11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111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11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111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2513463"/>
            <a:ext cx="2095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436" y="2194560"/>
            <a:ext cx="11099410" cy="36294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ইভটিজিং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হয়রানি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পথেঘাটে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উত্যক্ত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বাইবেলের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(Eve)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কোরআনের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হাওয়াকে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পরিহাস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ইভ’বলতে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উত্যক্ত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69809" y="365760"/>
            <a:ext cx="6175717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262" y="1239211"/>
            <a:ext cx="10975109" cy="6168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হয়রানির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69809" y="229280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263" y="5974990"/>
            <a:ext cx="10975109" cy="6168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10" y="2085366"/>
            <a:ext cx="6175716" cy="370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3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4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785402" y="341822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856" y="5960922"/>
            <a:ext cx="10975109" cy="6168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70" y="1236559"/>
            <a:ext cx="5669280" cy="453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5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85402" y="257414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টিজিং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856" y="5658144"/>
            <a:ext cx="10975109" cy="10873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মিউজিক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যৌনবস্তু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3203" y="1195750"/>
            <a:ext cx="8145194" cy="433284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414</Words>
  <Application>Microsoft Office PowerPoint</Application>
  <PresentationFormat>Widescreen</PresentationFormat>
  <Paragraphs>70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Nikosh2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</dc:creator>
  <cp:lastModifiedBy>HABIB</cp:lastModifiedBy>
  <cp:revision>142</cp:revision>
  <dcterms:created xsi:type="dcterms:W3CDTF">2020-09-23T08:57:31Z</dcterms:created>
  <dcterms:modified xsi:type="dcterms:W3CDTF">2020-10-02T18:30:25Z</dcterms:modified>
</cp:coreProperties>
</file>