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62" r:id="rId5"/>
    <p:sldId id="263" r:id="rId6"/>
    <p:sldId id="264" r:id="rId7"/>
    <p:sldId id="265" r:id="rId8"/>
    <p:sldId id="283" r:id="rId9"/>
    <p:sldId id="285" r:id="rId10"/>
    <p:sldId id="286" r:id="rId11"/>
    <p:sldId id="287" r:id="rId12"/>
    <p:sldId id="303" r:id="rId13"/>
    <p:sldId id="288" r:id="rId14"/>
    <p:sldId id="290" r:id="rId15"/>
    <p:sldId id="292" r:id="rId16"/>
    <p:sldId id="293" r:id="rId17"/>
    <p:sldId id="305" r:id="rId18"/>
    <p:sldId id="294" r:id="rId19"/>
    <p:sldId id="295" r:id="rId20"/>
    <p:sldId id="297" r:id="rId21"/>
    <p:sldId id="298" r:id="rId22"/>
    <p:sldId id="304" r:id="rId23"/>
    <p:sldId id="299" r:id="rId24"/>
    <p:sldId id="300" r:id="rId25"/>
    <p:sldId id="301" r:id="rId26"/>
    <p:sldId id="302" r:id="rId27"/>
    <p:sldId id="277" r:id="rId28"/>
    <p:sldId id="278" r:id="rId29"/>
    <p:sldId id="28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FB7"/>
    <a:srgbClr val="000099"/>
    <a:srgbClr val="23120F"/>
    <a:srgbClr val="660066"/>
    <a:srgbClr val="663300"/>
    <a:srgbClr val="E6C8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49" autoAdjust="0"/>
  </p:normalViewPr>
  <p:slideViewPr>
    <p:cSldViewPr snapToGrid="0">
      <p:cViewPr>
        <p:scale>
          <a:sx n="76" d="100"/>
          <a:sy n="76" d="100"/>
        </p:scale>
        <p:origin x="-480"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5F7582-3BD3-4BC3-856D-CB23F79A4039}" type="datetimeFigureOut">
              <a:rPr lang="en-US" smtClean="0"/>
              <a:t>10/2/2020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84D53C-2992-4039-9E30-73E95763EA11}" type="slidenum">
              <a:rPr lang="en-US" smtClean="0"/>
              <a:t>‹#›</a:t>
            </a:fld>
            <a:endParaRPr lang="en-US"/>
          </a:p>
        </p:txBody>
      </p:sp>
    </p:spTree>
    <p:extLst>
      <p:ext uri="{BB962C8B-B14F-4D97-AF65-F5344CB8AC3E}">
        <p14:creationId xmlns:p14="http://schemas.microsoft.com/office/powerpoint/2010/main" val="154286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D88E62-2249-4297-B133-5FEF3E0953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A4E34C9-4C0B-490F-ADA6-FF3837A13E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D6A75BC-8E9E-4469-97D1-118DEECBF9F4}"/>
              </a:ext>
            </a:extLst>
          </p:cNvPr>
          <p:cNvSpPr>
            <a:spLocks noGrp="1"/>
          </p:cNvSpPr>
          <p:nvPr>
            <p:ph type="dt" sz="half" idx="10"/>
          </p:nvPr>
        </p:nvSpPr>
        <p:spPr/>
        <p:txBody>
          <a:bodyPr/>
          <a:lstStyle/>
          <a:p>
            <a:fld id="{B0C8C415-24C9-41C8-87BB-65C90674B067}" type="datetime3">
              <a:rPr lang="en-US" smtClean="0"/>
              <a:t>2 October 2020</a:t>
            </a:fld>
            <a:endParaRPr lang="en-US"/>
          </a:p>
        </p:txBody>
      </p:sp>
      <p:sp>
        <p:nvSpPr>
          <p:cNvPr id="5" name="Footer Placeholder 4">
            <a:extLst>
              <a:ext uri="{FF2B5EF4-FFF2-40B4-BE49-F238E27FC236}">
                <a16:creationId xmlns:a16="http://schemas.microsoft.com/office/drawing/2014/main" xmlns="" id="{932089B7-D14A-468B-B127-00778F2669BD}"/>
              </a:ext>
            </a:extLst>
          </p:cNvPr>
          <p:cNvSpPr>
            <a:spLocks noGrp="1"/>
          </p:cNvSpPr>
          <p:nvPr>
            <p:ph type="ftr" sz="quarter" idx="11"/>
          </p:nvPr>
        </p:nvSpPr>
        <p:spPr/>
        <p:txBody>
          <a:bodyPr/>
          <a:lstStyle/>
          <a:p>
            <a:r>
              <a:rPr lang="en-US"/>
              <a:t>uttam01712310595@gmail.com</a:t>
            </a:r>
          </a:p>
        </p:txBody>
      </p:sp>
      <p:sp>
        <p:nvSpPr>
          <p:cNvPr id="6" name="Slide Number Placeholder 5">
            <a:extLst>
              <a:ext uri="{FF2B5EF4-FFF2-40B4-BE49-F238E27FC236}">
                <a16:creationId xmlns:a16="http://schemas.microsoft.com/office/drawing/2014/main" xmlns="" id="{76384E8D-5988-4FB1-AF21-92D402023F36}"/>
              </a:ext>
            </a:extLst>
          </p:cNvPr>
          <p:cNvSpPr>
            <a:spLocks noGrp="1"/>
          </p:cNvSpPr>
          <p:nvPr>
            <p:ph type="sldNum" sz="quarter" idx="12"/>
          </p:nvPr>
        </p:nvSpPr>
        <p:spPr/>
        <p:txBody>
          <a:bodyPr/>
          <a:lstStyle/>
          <a:p>
            <a:fld id="{5AABADB5-E4D6-4083-AC18-6D1B29890F66}" type="slidenum">
              <a:rPr lang="en-US" smtClean="0"/>
              <a:t>‹#›</a:t>
            </a:fld>
            <a:endParaRPr lang="en-US"/>
          </a:p>
        </p:txBody>
      </p:sp>
    </p:spTree>
    <p:extLst>
      <p:ext uri="{BB962C8B-B14F-4D97-AF65-F5344CB8AC3E}">
        <p14:creationId xmlns:p14="http://schemas.microsoft.com/office/powerpoint/2010/main" val="3111223510"/>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1" name="chimes.wav"/>
          </p:stSnd>
        </p:sndAc>
      </p:transition>
    </mc:Choice>
    <mc:Fallback>
      <p:transition spd="slow">
        <p:fade/>
        <p:sndAc>
          <p:stSnd>
            <p:snd r:embed="rId1"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ADD39E-AC2A-4B4A-9958-BF274B4A54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7FA44EF-EA26-4412-B12D-821557832AF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7B0B78-FC7E-4076-AB20-2DAFCD61D9CB}"/>
              </a:ext>
            </a:extLst>
          </p:cNvPr>
          <p:cNvSpPr>
            <a:spLocks noGrp="1"/>
          </p:cNvSpPr>
          <p:nvPr>
            <p:ph type="dt" sz="half" idx="10"/>
          </p:nvPr>
        </p:nvSpPr>
        <p:spPr/>
        <p:txBody>
          <a:bodyPr/>
          <a:lstStyle/>
          <a:p>
            <a:fld id="{53547222-545E-4FD1-BC0C-275745E84EC2}" type="datetime3">
              <a:rPr lang="en-US" smtClean="0"/>
              <a:t>2 October 2020</a:t>
            </a:fld>
            <a:endParaRPr lang="en-US"/>
          </a:p>
        </p:txBody>
      </p:sp>
      <p:sp>
        <p:nvSpPr>
          <p:cNvPr id="5" name="Footer Placeholder 4">
            <a:extLst>
              <a:ext uri="{FF2B5EF4-FFF2-40B4-BE49-F238E27FC236}">
                <a16:creationId xmlns:a16="http://schemas.microsoft.com/office/drawing/2014/main" xmlns="" id="{BDE02092-B5C1-4AB3-88D9-FBA0142B51C6}"/>
              </a:ext>
            </a:extLst>
          </p:cNvPr>
          <p:cNvSpPr>
            <a:spLocks noGrp="1"/>
          </p:cNvSpPr>
          <p:nvPr>
            <p:ph type="ftr" sz="quarter" idx="11"/>
          </p:nvPr>
        </p:nvSpPr>
        <p:spPr/>
        <p:txBody>
          <a:bodyPr/>
          <a:lstStyle/>
          <a:p>
            <a:r>
              <a:rPr lang="en-US"/>
              <a:t>uttam01712310595@gmail.com</a:t>
            </a:r>
          </a:p>
        </p:txBody>
      </p:sp>
      <p:sp>
        <p:nvSpPr>
          <p:cNvPr id="6" name="Slide Number Placeholder 5">
            <a:extLst>
              <a:ext uri="{FF2B5EF4-FFF2-40B4-BE49-F238E27FC236}">
                <a16:creationId xmlns:a16="http://schemas.microsoft.com/office/drawing/2014/main" xmlns="" id="{FCA02E73-43E1-4C24-ACBC-E15688DF3120}"/>
              </a:ext>
            </a:extLst>
          </p:cNvPr>
          <p:cNvSpPr>
            <a:spLocks noGrp="1"/>
          </p:cNvSpPr>
          <p:nvPr>
            <p:ph type="sldNum" sz="quarter" idx="12"/>
          </p:nvPr>
        </p:nvSpPr>
        <p:spPr/>
        <p:txBody>
          <a:bodyPr/>
          <a:lstStyle/>
          <a:p>
            <a:fld id="{5AABADB5-E4D6-4083-AC18-6D1B29890F66}" type="slidenum">
              <a:rPr lang="en-US" smtClean="0"/>
              <a:t>‹#›</a:t>
            </a:fld>
            <a:endParaRPr lang="en-US"/>
          </a:p>
        </p:txBody>
      </p:sp>
    </p:spTree>
    <p:extLst>
      <p:ext uri="{BB962C8B-B14F-4D97-AF65-F5344CB8AC3E}">
        <p14:creationId xmlns:p14="http://schemas.microsoft.com/office/powerpoint/2010/main" val="925771399"/>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1" name="chimes.wav"/>
          </p:stSnd>
        </p:sndAc>
      </p:transition>
    </mc:Choice>
    <mc:Fallback>
      <p:transition spd="slow">
        <p:fade/>
        <p:sndAc>
          <p:stSnd>
            <p:snd r:embed="rId1"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EF88D25-BACA-4147-AF5B-3CA83332F9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285C9BE-37AF-447A-91E3-C33A9C43CD3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C881556-C8DB-48FB-920C-7F5CBDBA2B34}"/>
              </a:ext>
            </a:extLst>
          </p:cNvPr>
          <p:cNvSpPr>
            <a:spLocks noGrp="1"/>
          </p:cNvSpPr>
          <p:nvPr>
            <p:ph type="dt" sz="half" idx="10"/>
          </p:nvPr>
        </p:nvSpPr>
        <p:spPr/>
        <p:txBody>
          <a:bodyPr/>
          <a:lstStyle/>
          <a:p>
            <a:fld id="{EC028A41-9BD6-49FD-85AC-E4E9EE5F8A9E}" type="datetime3">
              <a:rPr lang="en-US" smtClean="0"/>
              <a:t>2 October 2020</a:t>
            </a:fld>
            <a:endParaRPr lang="en-US"/>
          </a:p>
        </p:txBody>
      </p:sp>
      <p:sp>
        <p:nvSpPr>
          <p:cNvPr id="5" name="Footer Placeholder 4">
            <a:extLst>
              <a:ext uri="{FF2B5EF4-FFF2-40B4-BE49-F238E27FC236}">
                <a16:creationId xmlns:a16="http://schemas.microsoft.com/office/drawing/2014/main" xmlns="" id="{371C7D58-FC24-431F-BB89-168E4D106CF4}"/>
              </a:ext>
            </a:extLst>
          </p:cNvPr>
          <p:cNvSpPr>
            <a:spLocks noGrp="1"/>
          </p:cNvSpPr>
          <p:nvPr>
            <p:ph type="ftr" sz="quarter" idx="11"/>
          </p:nvPr>
        </p:nvSpPr>
        <p:spPr/>
        <p:txBody>
          <a:bodyPr/>
          <a:lstStyle/>
          <a:p>
            <a:r>
              <a:rPr lang="en-US"/>
              <a:t>uttam01712310595@gmail.com</a:t>
            </a:r>
          </a:p>
        </p:txBody>
      </p:sp>
      <p:sp>
        <p:nvSpPr>
          <p:cNvPr id="6" name="Slide Number Placeholder 5">
            <a:extLst>
              <a:ext uri="{FF2B5EF4-FFF2-40B4-BE49-F238E27FC236}">
                <a16:creationId xmlns:a16="http://schemas.microsoft.com/office/drawing/2014/main" xmlns="" id="{D78203B1-0C13-4BED-AAB7-F6EC2CD5A306}"/>
              </a:ext>
            </a:extLst>
          </p:cNvPr>
          <p:cNvSpPr>
            <a:spLocks noGrp="1"/>
          </p:cNvSpPr>
          <p:nvPr>
            <p:ph type="sldNum" sz="quarter" idx="12"/>
          </p:nvPr>
        </p:nvSpPr>
        <p:spPr/>
        <p:txBody>
          <a:bodyPr/>
          <a:lstStyle/>
          <a:p>
            <a:fld id="{5AABADB5-E4D6-4083-AC18-6D1B29890F66}" type="slidenum">
              <a:rPr lang="en-US" smtClean="0"/>
              <a:t>‹#›</a:t>
            </a:fld>
            <a:endParaRPr lang="en-US"/>
          </a:p>
        </p:txBody>
      </p:sp>
    </p:spTree>
    <p:extLst>
      <p:ext uri="{BB962C8B-B14F-4D97-AF65-F5344CB8AC3E}">
        <p14:creationId xmlns:p14="http://schemas.microsoft.com/office/powerpoint/2010/main" val="2761795332"/>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1" name="chimes.wav"/>
          </p:stSnd>
        </p:sndAc>
      </p:transition>
    </mc:Choice>
    <mc:Fallback>
      <p:transition spd="slow">
        <p:fade/>
        <p:sndAc>
          <p:stSnd>
            <p:snd r:embed="rId1"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814F1F-C98D-46F9-9554-04AC9C75E5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032E91F-E024-44BE-AACF-B1EF370C6C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4AA9BD5-FC41-4168-A0A6-7E7C541BE684}"/>
              </a:ext>
            </a:extLst>
          </p:cNvPr>
          <p:cNvSpPr>
            <a:spLocks noGrp="1"/>
          </p:cNvSpPr>
          <p:nvPr>
            <p:ph type="dt" sz="half" idx="10"/>
          </p:nvPr>
        </p:nvSpPr>
        <p:spPr/>
        <p:txBody>
          <a:bodyPr/>
          <a:lstStyle/>
          <a:p>
            <a:fld id="{8E401799-D185-4A67-B162-DC84EC611D7F}" type="datetime3">
              <a:rPr lang="en-US" smtClean="0"/>
              <a:t>2 October 2020</a:t>
            </a:fld>
            <a:endParaRPr lang="en-US"/>
          </a:p>
        </p:txBody>
      </p:sp>
      <p:sp>
        <p:nvSpPr>
          <p:cNvPr id="5" name="Footer Placeholder 4">
            <a:extLst>
              <a:ext uri="{FF2B5EF4-FFF2-40B4-BE49-F238E27FC236}">
                <a16:creationId xmlns:a16="http://schemas.microsoft.com/office/drawing/2014/main" xmlns="" id="{5BE7BC6C-7C23-4E1B-A689-3F313D5AF803}"/>
              </a:ext>
            </a:extLst>
          </p:cNvPr>
          <p:cNvSpPr>
            <a:spLocks noGrp="1"/>
          </p:cNvSpPr>
          <p:nvPr>
            <p:ph type="ftr" sz="quarter" idx="11"/>
          </p:nvPr>
        </p:nvSpPr>
        <p:spPr/>
        <p:txBody>
          <a:bodyPr/>
          <a:lstStyle/>
          <a:p>
            <a:r>
              <a:rPr lang="en-US"/>
              <a:t>uttam01712310595@gmail.com</a:t>
            </a:r>
          </a:p>
        </p:txBody>
      </p:sp>
      <p:sp>
        <p:nvSpPr>
          <p:cNvPr id="6" name="Slide Number Placeholder 5">
            <a:extLst>
              <a:ext uri="{FF2B5EF4-FFF2-40B4-BE49-F238E27FC236}">
                <a16:creationId xmlns:a16="http://schemas.microsoft.com/office/drawing/2014/main" xmlns="" id="{800B515C-95B8-452C-984D-EEA00ADBBF6E}"/>
              </a:ext>
            </a:extLst>
          </p:cNvPr>
          <p:cNvSpPr>
            <a:spLocks noGrp="1"/>
          </p:cNvSpPr>
          <p:nvPr>
            <p:ph type="sldNum" sz="quarter" idx="12"/>
          </p:nvPr>
        </p:nvSpPr>
        <p:spPr/>
        <p:txBody>
          <a:bodyPr/>
          <a:lstStyle/>
          <a:p>
            <a:fld id="{5AABADB5-E4D6-4083-AC18-6D1B29890F66}" type="slidenum">
              <a:rPr lang="en-US" smtClean="0"/>
              <a:t>‹#›</a:t>
            </a:fld>
            <a:endParaRPr lang="en-US"/>
          </a:p>
        </p:txBody>
      </p:sp>
    </p:spTree>
    <p:extLst>
      <p:ext uri="{BB962C8B-B14F-4D97-AF65-F5344CB8AC3E}">
        <p14:creationId xmlns:p14="http://schemas.microsoft.com/office/powerpoint/2010/main" val="3593028609"/>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1" name="chimes.wav"/>
          </p:stSnd>
        </p:sndAc>
      </p:transition>
    </mc:Choice>
    <mc:Fallback>
      <p:transition spd="slow">
        <p:fade/>
        <p:sndAc>
          <p:stSnd>
            <p:snd r:embed="rId1"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54D14B-6E13-48B6-B73C-FF3F45E6A1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2BACF84-EF6A-4923-9584-4D09D33E2C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106B3B89-BA1F-438E-811B-A015738962DE}"/>
              </a:ext>
            </a:extLst>
          </p:cNvPr>
          <p:cNvSpPr>
            <a:spLocks noGrp="1"/>
          </p:cNvSpPr>
          <p:nvPr>
            <p:ph type="dt" sz="half" idx="10"/>
          </p:nvPr>
        </p:nvSpPr>
        <p:spPr/>
        <p:txBody>
          <a:bodyPr/>
          <a:lstStyle/>
          <a:p>
            <a:fld id="{0A3940F0-3E7C-461F-90A7-711EDED6F50E}" type="datetime3">
              <a:rPr lang="en-US" smtClean="0"/>
              <a:t>2 October 2020</a:t>
            </a:fld>
            <a:endParaRPr lang="en-US"/>
          </a:p>
        </p:txBody>
      </p:sp>
      <p:sp>
        <p:nvSpPr>
          <p:cNvPr id="5" name="Footer Placeholder 4">
            <a:extLst>
              <a:ext uri="{FF2B5EF4-FFF2-40B4-BE49-F238E27FC236}">
                <a16:creationId xmlns:a16="http://schemas.microsoft.com/office/drawing/2014/main" xmlns="" id="{227FFA09-1E35-485F-A186-6481BF26A135}"/>
              </a:ext>
            </a:extLst>
          </p:cNvPr>
          <p:cNvSpPr>
            <a:spLocks noGrp="1"/>
          </p:cNvSpPr>
          <p:nvPr>
            <p:ph type="ftr" sz="quarter" idx="11"/>
          </p:nvPr>
        </p:nvSpPr>
        <p:spPr/>
        <p:txBody>
          <a:bodyPr/>
          <a:lstStyle/>
          <a:p>
            <a:r>
              <a:rPr lang="en-US"/>
              <a:t>uttam01712310595@gmail.com</a:t>
            </a:r>
          </a:p>
        </p:txBody>
      </p:sp>
      <p:sp>
        <p:nvSpPr>
          <p:cNvPr id="6" name="Slide Number Placeholder 5">
            <a:extLst>
              <a:ext uri="{FF2B5EF4-FFF2-40B4-BE49-F238E27FC236}">
                <a16:creationId xmlns:a16="http://schemas.microsoft.com/office/drawing/2014/main" xmlns="" id="{4B9474A3-F697-4FE7-AC30-05B867788199}"/>
              </a:ext>
            </a:extLst>
          </p:cNvPr>
          <p:cNvSpPr>
            <a:spLocks noGrp="1"/>
          </p:cNvSpPr>
          <p:nvPr>
            <p:ph type="sldNum" sz="quarter" idx="12"/>
          </p:nvPr>
        </p:nvSpPr>
        <p:spPr/>
        <p:txBody>
          <a:bodyPr/>
          <a:lstStyle/>
          <a:p>
            <a:fld id="{5AABADB5-E4D6-4083-AC18-6D1B29890F66}" type="slidenum">
              <a:rPr lang="en-US" smtClean="0"/>
              <a:t>‹#›</a:t>
            </a:fld>
            <a:endParaRPr lang="en-US"/>
          </a:p>
        </p:txBody>
      </p:sp>
    </p:spTree>
    <p:extLst>
      <p:ext uri="{BB962C8B-B14F-4D97-AF65-F5344CB8AC3E}">
        <p14:creationId xmlns:p14="http://schemas.microsoft.com/office/powerpoint/2010/main" val="4141763331"/>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1" name="chimes.wav"/>
          </p:stSnd>
        </p:sndAc>
      </p:transition>
    </mc:Choice>
    <mc:Fallback>
      <p:transition spd="slow">
        <p:fade/>
        <p:sndAc>
          <p:stSnd>
            <p:snd r:embed="rId1"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902A1-8CA5-4071-84F0-C19853168E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B1D50D7-D1BC-46EA-9C38-8B912E22EBE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D528926-72D9-473B-96D1-2F3F2FBD518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41BFDE7-96AC-44C0-9AF6-C924A08C4C7D}"/>
              </a:ext>
            </a:extLst>
          </p:cNvPr>
          <p:cNvSpPr>
            <a:spLocks noGrp="1"/>
          </p:cNvSpPr>
          <p:nvPr>
            <p:ph type="dt" sz="half" idx="10"/>
          </p:nvPr>
        </p:nvSpPr>
        <p:spPr/>
        <p:txBody>
          <a:bodyPr/>
          <a:lstStyle/>
          <a:p>
            <a:fld id="{187C5474-4736-4FDD-8046-4645B6A44533}" type="datetime3">
              <a:rPr lang="en-US" smtClean="0"/>
              <a:t>2 October 2020</a:t>
            </a:fld>
            <a:endParaRPr lang="en-US"/>
          </a:p>
        </p:txBody>
      </p:sp>
      <p:sp>
        <p:nvSpPr>
          <p:cNvPr id="6" name="Footer Placeholder 5">
            <a:extLst>
              <a:ext uri="{FF2B5EF4-FFF2-40B4-BE49-F238E27FC236}">
                <a16:creationId xmlns:a16="http://schemas.microsoft.com/office/drawing/2014/main" xmlns="" id="{448F1A6F-FD3F-43FF-BCFE-35AD9F2CBC78}"/>
              </a:ext>
            </a:extLst>
          </p:cNvPr>
          <p:cNvSpPr>
            <a:spLocks noGrp="1"/>
          </p:cNvSpPr>
          <p:nvPr>
            <p:ph type="ftr" sz="quarter" idx="11"/>
          </p:nvPr>
        </p:nvSpPr>
        <p:spPr/>
        <p:txBody>
          <a:bodyPr/>
          <a:lstStyle/>
          <a:p>
            <a:r>
              <a:rPr lang="en-US"/>
              <a:t>uttam01712310595@gmail.com</a:t>
            </a:r>
          </a:p>
        </p:txBody>
      </p:sp>
      <p:sp>
        <p:nvSpPr>
          <p:cNvPr id="7" name="Slide Number Placeholder 6">
            <a:extLst>
              <a:ext uri="{FF2B5EF4-FFF2-40B4-BE49-F238E27FC236}">
                <a16:creationId xmlns:a16="http://schemas.microsoft.com/office/drawing/2014/main" xmlns="" id="{64767227-14C8-47F9-A28D-761B94152D8F}"/>
              </a:ext>
            </a:extLst>
          </p:cNvPr>
          <p:cNvSpPr>
            <a:spLocks noGrp="1"/>
          </p:cNvSpPr>
          <p:nvPr>
            <p:ph type="sldNum" sz="quarter" idx="12"/>
          </p:nvPr>
        </p:nvSpPr>
        <p:spPr/>
        <p:txBody>
          <a:bodyPr/>
          <a:lstStyle/>
          <a:p>
            <a:fld id="{5AABADB5-E4D6-4083-AC18-6D1B29890F66}" type="slidenum">
              <a:rPr lang="en-US" smtClean="0"/>
              <a:t>‹#›</a:t>
            </a:fld>
            <a:endParaRPr lang="en-US"/>
          </a:p>
        </p:txBody>
      </p:sp>
    </p:spTree>
    <p:extLst>
      <p:ext uri="{BB962C8B-B14F-4D97-AF65-F5344CB8AC3E}">
        <p14:creationId xmlns:p14="http://schemas.microsoft.com/office/powerpoint/2010/main" val="1954810094"/>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1" name="chimes.wav"/>
          </p:stSnd>
        </p:sndAc>
      </p:transition>
    </mc:Choice>
    <mc:Fallback>
      <p:transition spd="slow">
        <p:fade/>
        <p:sndAc>
          <p:stSnd>
            <p:snd r:embed="rId1"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E9D160-8D7A-4381-882B-B9ED030B29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D1E28CD-9C57-4A29-BA61-2E80E66E05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053FC62C-1F86-437B-8E44-8EEA7C5CC2B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AC333F0-518A-4E56-BD32-A7E0B443F0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E76495A-62FF-42B6-8544-8A8F3B1FAF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A7B4267-2742-4ABE-AA54-60A160DE4D45}"/>
              </a:ext>
            </a:extLst>
          </p:cNvPr>
          <p:cNvSpPr>
            <a:spLocks noGrp="1"/>
          </p:cNvSpPr>
          <p:nvPr>
            <p:ph type="dt" sz="half" idx="10"/>
          </p:nvPr>
        </p:nvSpPr>
        <p:spPr/>
        <p:txBody>
          <a:bodyPr/>
          <a:lstStyle/>
          <a:p>
            <a:fld id="{37647174-AF00-41F1-9794-E6D43368A264}" type="datetime3">
              <a:rPr lang="en-US" smtClean="0"/>
              <a:t>2 October 2020</a:t>
            </a:fld>
            <a:endParaRPr lang="en-US"/>
          </a:p>
        </p:txBody>
      </p:sp>
      <p:sp>
        <p:nvSpPr>
          <p:cNvPr id="8" name="Footer Placeholder 7">
            <a:extLst>
              <a:ext uri="{FF2B5EF4-FFF2-40B4-BE49-F238E27FC236}">
                <a16:creationId xmlns:a16="http://schemas.microsoft.com/office/drawing/2014/main" xmlns="" id="{6017E22D-A205-42A1-8CB6-97CD872AD8AF}"/>
              </a:ext>
            </a:extLst>
          </p:cNvPr>
          <p:cNvSpPr>
            <a:spLocks noGrp="1"/>
          </p:cNvSpPr>
          <p:nvPr>
            <p:ph type="ftr" sz="quarter" idx="11"/>
          </p:nvPr>
        </p:nvSpPr>
        <p:spPr/>
        <p:txBody>
          <a:bodyPr/>
          <a:lstStyle/>
          <a:p>
            <a:r>
              <a:rPr lang="en-US"/>
              <a:t>uttam01712310595@gmail.com</a:t>
            </a:r>
          </a:p>
        </p:txBody>
      </p:sp>
      <p:sp>
        <p:nvSpPr>
          <p:cNvPr id="9" name="Slide Number Placeholder 8">
            <a:extLst>
              <a:ext uri="{FF2B5EF4-FFF2-40B4-BE49-F238E27FC236}">
                <a16:creationId xmlns:a16="http://schemas.microsoft.com/office/drawing/2014/main" xmlns="" id="{1D8E67B7-D04E-43D8-AD64-6004129B7724}"/>
              </a:ext>
            </a:extLst>
          </p:cNvPr>
          <p:cNvSpPr>
            <a:spLocks noGrp="1"/>
          </p:cNvSpPr>
          <p:nvPr>
            <p:ph type="sldNum" sz="quarter" idx="12"/>
          </p:nvPr>
        </p:nvSpPr>
        <p:spPr/>
        <p:txBody>
          <a:bodyPr/>
          <a:lstStyle/>
          <a:p>
            <a:fld id="{5AABADB5-E4D6-4083-AC18-6D1B29890F66}" type="slidenum">
              <a:rPr lang="en-US" smtClean="0"/>
              <a:t>‹#›</a:t>
            </a:fld>
            <a:endParaRPr lang="en-US"/>
          </a:p>
        </p:txBody>
      </p:sp>
    </p:spTree>
    <p:extLst>
      <p:ext uri="{BB962C8B-B14F-4D97-AF65-F5344CB8AC3E}">
        <p14:creationId xmlns:p14="http://schemas.microsoft.com/office/powerpoint/2010/main" val="2719649850"/>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1" name="chimes.wav"/>
          </p:stSnd>
        </p:sndAc>
      </p:transition>
    </mc:Choice>
    <mc:Fallback>
      <p:transition spd="slow">
        <p:fade/>
        <p:sndAc>
          <p:stSnd>
            <p:snd r:embed="rId1"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3177C4-B091-48E1-9A3D-7B15B7C523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47E1D32-6EF2-4C8F-8493-B81D094B53CA}"/>
              </a:ext>
            </a:extLst>
          </p:cNvPr>
          <p:cNvSpPr>
            <a:spLocks noGrp="1"/>
          </p:cNvSpPr>
          <p:nvPr>
            <p:ph type="dt" sz="half" idx="10"/>
          </p:nvPr>
        </p:nvSpPr>
        <p:spPr/>
        <p:txBody>
          <a:bodyPr/>
          <a:lstStyle/>
          <a:p>
            <a:fld id="{0EE4F6DA-2353-406B-B4FB-584A2D27F8F4}" type="datetime3">
              <a:rPr lang="en-US" smtClean="0"/>
              <a:t>2 October 2020</a:t>
            </a:fld>
            <a:endParaRPr lang="en-US"/>
          </a:p>
        </p:txBody>
      </p:sp>
      <p:sp>
        <p:nvSpPr>
          <p:cNvPr id="4" name="Footer Placeholder 3">
            <a:extLst>
              <a:ext uri="{FF2B5EF4-FFF2-40B4-BE49-F238E27FC236}">
                <a16:creationId xmlns:a16="http://schemas.microsoft.com/office/drawing/2014/main" xmlns="" id="{E1899521-97C9-4759-8630-3326AFCBE10D}"/>
              </a:ext>
            </a:extLst>
          </p:cNvPr>
          <p:cNvSpPr>
            <a:spLocks noGrp="1"/>
          </p:cNvSpPr>
          <p:nvPr>
            <p:ph type="ftr" sz="quarter" idx="11"/>
          </p:nvPr>
        </p:nvSpPr>
        <p:spPr/>
        <p:txBody>
          <a:bodyPr/>
          <a:lstStyle/>
          <a:p>
            <a:r>
              <a:rPr lang="en-US"/>
              <a:t>uttam01712310595@gmail.com</a:t>
            </a:r>
          </a:p>
        </p:txBody>
      </p:sp>
      <p:sp>
        <p:nvSpPr>
          <p:cNvPr id="5" name="Slide Number Placeholder 4">
            <a:extLst>
              <a:ext uri="{FF2B5EF4-FFF2-40B4-BE49-F238E27FC236}">
                <a16:creationId xmlns:a16="http://schemas.microsoft.com/office/drawing/2014/main" xmlns="" id="{71922BC2-07C3-4421-BCDC-07B23E3206A3}"/>
              </a:ext>
            </a:extLst>
          </p:cNvPr>
          <p:cNvSpPr>
            <a:spLocks noGrp="1"/>
          </p:cNvSpPr>
          <p:nvPr>
            <p:ph type="sldNum" sz="quarter" idx="12"/>
          </p:nvPr>
        </p:nvSpPr>
        <p:spPr/>
        <p:txBody>
          <a:bodyPr/>
          <a:lstStyle/>
          <a:p>
            <a:fld id="{5AABADB5-E4D6-4083-AC18-6D1B29890F66}" type="slidenum">
              <a:rPr lang="en-US" smtClean="0"/>
              <a:t>‹#›</a:t>
            </a:fld>
            <a:endParaRPr lang="en-US"/>
          </a:p>
        </p:txBody>
      </p:sp>
    </p:spTree>
    <p:extLst>
      <p:ext uri="{BB962C8B-B14F-4D97-AF65-F5344CB8AC3E}">
        <p14:creationId xmlns:p14="http://schemas.microsoft.com/office/powerpoint/2010/main" val="3413888913"/>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1" name="chimes.wav"/>
          </p:stSnd>
        </p:sndAc>
      </p:transition>
    </mc:Choice>
    <mc:Fallback>
      <p:transition spd="slow">
        <p:fade/>
        <p:sndAc>
          <p:stSnd>
            <p:snd r:embed="rId1"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0AABED2-4F70-4304-BA9F-FC26E8119C86}"/>
              </a:ext>
            </a:extLst>
          </p:cNvPr>
          <p:cNvSpPr>
            <a:spLocks noGrp="1"/>
          </p:cNvSpPr>
          <p:nvPr>
            <p:ph type="dt" sz="half" idx="10"/>
          </p:nvPr>
        </p:nvSpPr>
        <p:spPr/>
        <p:txBody>
          <a:bodyPr/>
          <a:lstStyle/>
          <a:p>
            <a:fld id="{014A78F9-104D-4572-904E-7E8422C26B1C}" type="datetime3">
              <a:rPr lang="en-US" smtClean="0"/>
              <a:t>2 October 2020</a:t>
            </a:fld>
            <a:endParaRPr lang="en-US"/>
          </a:p>
        </p:txBody>
      </p:sp>
      <p:sp>
        <p:nvSpPr>
          <p:cNvPr id="3" name="Footer Placeholder 2">
            <a:extLst>
              <a:ext uri="{FF2B5EF4-FFF2-40B4-BE49-F238E27FC236}">
                <a16:creationId xmlns:a16="http://schemas.microsoft.com/office/drawing/2014/main" xmlns="" id="{C2EFCE03-B7F6-4EF0-A0AE-09A97DA7F4B7}"/>
              </a:ext>
            </a:extLst>
          </p:cNvPr>
          <p:cNvSpPr>
            <a:spLocks noGrp="1"/>
          </p:cNvSpPr>
          <p:nvPr>
            <p:ph type="ftr" sz="quarter" idx="11"/>
          </p:nvPr>
        </p:nvSpPr>
        <p:spPr/>
        <p:txBody>
          <a:bodyPr/>
          <a:lstStyle/>
          <a:p>
            <a:r>
              <a:rPr lang="en-US"/>
              <a:t>uttam01712310595@gmail.com</a:t>
            </a:r>
          </a:p>
        </p:txBody>
      </p:sp>
      <p:sp>
        <p:nvSpPr>
          <p:cNvPr id="4" name="Slide Number Placeholder 3">
            <a:extLst>
              <a:ext uri="{FF2B5EF4-FFF2-40B4-BE49-F238E27FC236}">
                <a16:creationId xmlns:a16="http://schemas.microsoft.com/office/drawing/2014/main" xmlns="" id="{B6B8C2CF-070F-419C-890B-DF19B274E12C}"/>
              </a:ext>
            </a:extLst>
          </p:cNvPr>
          <p:cNvSpPr>
            <a:spLocks noGrp="1"/>
          </p:cNvSpPr>
          <p:nvPr>
            <p:ph type="sldNum" sz="quarter" idx="12"/>
          </p:nvPr>
        </p:nvSpPr>
        <p:spPr/>
        <p:txBody>
          <a:bodyPr/>
          <a:lstStyle/>
          <a:p>
            <a:fld id="{5AABADB5-E4D6-4083-AC18-6D1B29890F66}" type="slidenum">
              <a:rPr lang="en-US" smtClean="0"/>
              <a:t>‹#›</a:t>
            </a:fld>
            <a:endParaRPr lang="en-US"/>
          </a:p>
        </p:txBody>
      </p:sp>
    </p:spTree>
    <p:extLst>
      <p:ext uri="{BB962C8B-B14F-4D97-AF65-F5344CB8AC3E}">
        <p14:creationId xmlns:p14="http://schemas.microsoft.com/office/powerpoint/2010/main" val="2853481613"/>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1" name="chimes.wav"/>
          </p:stSnd>
        </p:sndAc>
      </p:transition>
    </mc:Choice>
    <mc:Fallback>
      <p:transition spd="slow">
        <p:fade/>
        <p:sndAc>
          <p:stSnd>
            <p:snd r:embed="rId1"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8399FD-048D-4CF7-81E1-2D66C74999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9368A71-68EA-41A7-AAAE-C6E4C3313D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D5A43EC-90AE-4141-B540-963BD89231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40A627E-AE19-4497-96A3-E0227A04E6C4}"/>
              </a:ext>
            </a:extLst>
          </p:cNvPr>
          <p:cNvSpPr>
            <a:spLocks noGrp="1"/>
          </p:cNvSpPr>
          <p:nvPr>
            <p:ph type="dt" sz="half" idx="10"/>
          </p:nvPr>
        </p:nvSpPr>
        <p:spPr/>
        <p:txBody>
          <a:bodyPr/>
          <a:lstStyle/>
          <a:p>
            <a:fld id="{38F37032-D04A-4B92-977E-A88566C1139D}" type="datetime3">
              <a:rPr lang="en-US" smtClean="0"/>
              <a:t>2 October 2020</a:t>
            </a:fld>
            <a:endParaRPr lang="en-US"/>
          </a:p>
        </p:txBody>
      </p:sp>
      <p:sp>
        <p:nvSpPr>
          <p:cNvPr id="6" name="Footer Placeholder 5">
            <a:extLst>
              <a:ext uri="{FF2B5EF4-FFF2-40B4-BE49-F238E27FC236}">
                <a16:creationId xmlns:a16="http://schemas.microsoft.com/office/drawing/2014/main" xmlns="" id="{57C56A93-EC01-48AF-A2AE-8C5C705ADB4F}"/>
              </a:ext>
            </a:extLst>
          </p:cNvPr>
          <p:cNvSpPr>
            <a:spLocks noGrp="1"/>
          </p:cNvSpPr>
          <p:nvPr>
            <p:ph type="ftr" sz="quarter" idx="11"/>
          </p:nvPr>
        </p:nvSpPr>
        <p:spPr/>
        <p:txBody>
          <a:bodyPr/>
          <a:lstStyle/>
          <a:p>
            <a:r>
              <a:rPr lang="en-US"/>
              <a:t>uttam01712310595@gmail.com</a:t>
            </a:r>
          </a:p>
        </p:txBody>
      </p:sp>
      <p:sp>
        <p:nvSpPr>
          <p:cNvPr id="7" name="Slide Number Placeholder 6">
            <a:extLst>
              <a:ext uri="{FF2B5EF4-FFF2-40B4-BE49-F238E27FC236}">
                <a16:creationId xmlns:a16="http://schemas.microsoft.com/office/drawing/2014/main" xmlns="" id="{F977373F-D052-4620-8C97-637B9774AD27}"/>
              </a:ext>
            </a:extLst>
          </p:cNvPr>
          <p:cNvSpPr>
            <a:spLocks noGrp="1"/>
          </p:cNvSpPr>
          <p:nvPr>
            <p:ph type="sldNum" sz="quarter" idx="12"/>
          </p:nvPr>
        </p:nvSpPr>
        <p:spPr/>
        <p:txBody>
          <a:bodyPr/>
          <a:lstStyle/>
          <a:p>
            <a:fld id="{5AABADB5-E4D6-4083-AC18-6D1B29890F66}" type="slidenum">
              <a:rPr lang="en-US" smtClean="0"/>
              <a:t>‹#›</a:t>
            </a:fld>
            <a:endParaRPr lang="en-US"/>
          </a:p>
        </p:txBody>
      </p:sp>
    </p:spTree>
    <p:extLst>
      <p:ext uri="{BB962C8B-B14F-4D97-AF65-F5344CB8AC3E}">
        <p14:creationId xmlns:p14="http://schemas.microsoft.com/office/powerpoint/2010/main" val="3830340947"/>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1" name="chimes.wav"/>
          </p:stSnd>
        </p:sndAc>
      </p:transition>
    </mc:Choice>
    <mc:Fallback>
      <p:transition spd="slow">
        <p:fade/>
        <p:sndAc>
          <p:stSnd>
            <p:snd r:embed="rId1"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89701-355E-48FE-BD71-CBB599C0A8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302977B-C4BE-45D8-9C22-4439002242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4DBFC7A-B674-4EBC-BF69-BB3A3F9D7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3445D3C-25E3-4AA9-B316-07F5BF390ADA}"/>
              </a:ext>
            </a:extLst>
          </p:cNvPr>
          <p:cNvSpPr>
            <a:spLocks noGrp="1"/>
          </p:cNvSpPr>
          <p:nvPr>
            <p:ph type="dt" sz="half" idx="10"/>
          </p:nvPr>
        </p:nvSpPr>
        <p:spPr/>
        <p:txBody>
          <a:bodyPr/>
          <a:lstStyle/>
          <a:p>
            <a:fld id="{F65D6267-D2A7-4248-9D7F-546C6F4D059C}" type="datetime3">
              <a:rPr lang="en-US" smtClean="0"/>
              <a:t>2 October 2020</a:t>
            </a:fld>
            <a:endParaRPr lang="en-US"/>
          </a:p>
        </p:txBody>
      </p:sp>
      <p:sp>
        <p:nvSpPr>
          <p:cNvPr id="6" name="Footer Placeholder 5">
            <a:extLst>
              <a:ext uri="{FF2B5EF4-FFF2-40B4-BE49-F238E27FC236}">
                <a16:creationId xmlns:a16="http://schemas.microsoft.com/office/drawing/2014/main" xmlns="" id="{F6F715BA-183E-4454-B9CC-A6B43E645880}"/>
              </a:ext>
            </a:extLst>
          </p:cNvPr>
          <p:cNvSpPr>
            <a:spLocks noGrp="1"/>
          </p:cNvSpPr>
          <p:nvPr>
            <p:ph type="ftr" sz="quarter" idx="11"/>
          </p:nvPr>
        </p:nvSpPr>
        <p:spPr/>
        <p:txBody>
          <a:bodyPr/>
          <a:lstStyle/>
          <a:p>
            <a:r>
              <a:rPr lang="en-US"/>
              <a:t>uttam01712310595@gmail.com</a:t>
            </a:r>
          </a:p>
        </p:txBody>
      </p:sp>
      <p:sp>
        <p:nvSpPr>
          <p:cNvPr id="7" name="Slide Number Placeholder 6">
            <a:extLst>
              <a:ext uri="{FF2B5EF4-FFF2-40B4-BE49-F238E27FC236}">
                <a16:creationId xmlns:a16="http://schemas.microsoft.com/office/drawing/2014/main" xmlns="" id="{AF4E677F-81BB-4A72-A787-D6BDA83467E5}"/>
              </a:ext>
            </a:extLst>
          </p:cNvPr>
          <p:cNvSpPr>
            <a:spLocks noGrp="1"/>
          </p:cNvSpPr>
          <p:nvPr>
            <p:ph type="sldNum" sz="quarter" idx="12"/>
          </p:nvPr>
        </p:nvSpPr>
        <p:spPr/>
        <p:txBody>
          <a:bodyPr/>
          <a:lstStyle/>
          <a:p>
            <a:fld id="{5AABADB5-E4D6-4083-AC18-6D1B29890F66}" type="slidenum">
              <a:rPr lang="en-US" smtClean="0"/>
              <a:t>‹#›</a:t>
            </a:fld>
            <a:endParaRPr lang="en-US"/>
          </a:p>
        </p:txBody>
      </p:sp>
    </p:spTree>
    <p:extLst>
      <p:ext uri="{BB962C8B-B14F-4D97-AF65-F5344CB8AC3E}">
        <p14:creationId xmlns:p14="http://schemas.microsoft.com/office/powerpoint/2010/main" val="1623809234"/>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1" name="chimes.wav"/>
          </p:stSnd>
        </p:sndAc>
      </p:transition>
    </mc:Choice>
    <mc:Fallback>
      <p:transition spd="slow">
        <p:fade/>
        <p:sndAc>
          <p:stSnd>
            <p:snd r:embed="rId1"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81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A71ED2B-E524-480C-8323-0604154A1B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4DDB1F9-9F8B-4416-8CE3-BD84E477E1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7F0BAE0-4304-4F41-8A74-87AC95799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FF0000"/>
                </a:solidFill>
                <a:latin typeface="Times New Roman" panose="02020603050405020304" pitchFamily="18" charset="0"/>
                <a:cs typeface="Times New Roman" panose="02020603050405020304" pitchFamily="18" charset="0"/>
              </a:defRPr>
            </a:lvl1pPr>
          </a:lstStyle>
          <a:p>
            <a:fld id="{8C6F5E0E-E132-4CF7-81DD-BBA71206F8E0}" type="datetime3">
              <a:rPr lang="en-US" smtClean="0"/>
              <a:pPr/>
              <a:t>2 October 2020</a:t>
            </a:fld>
            <a:endParaRPr lang="en-US"/>
          </a:p>
        </p:txBody>
      </p:sp>
      <p:sp>
        <p:nvSpPr>
          <p:cNvPr id="5" name="Footer Placeholder 4">
            <a:extLst>
              <a:ext uri="{FF2B5EF4-FFF2-40B4-BE49-F238E27FC236}">
                <a16:creationId xmlns:a16="http://schemas.microsoft.com/office/drawing/2014/main" xmlns="" id="{D3718C60-DFE4-4AE1-8DE7-E69DF36FBF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rgbClr val="ED2FB7"/>
                </a:solidFill>
                <a:latin typeface="Times New Roman" panose="02020603050405020304" pitchFamily="18" charset="0"/>
                <a:cs typeface="Times New Roman" panose="02020603050405020304" pitchFamily="18" charset="0"/>
              </a:defRPr>
            </a:lvl1pPr>
          </a:lstStyle>
          <a:p>
            <a:r>
              <a:rPr lang="en-US"/>
              <a:t>uttam01712310595@gmail.com</a:t>
            </a:r>
          </a:p>
        </p:txBody>
      </p:sp>
      <p:sp>
        <p:nvSpPr>
          <p:cNvPr id="6" name="Slide Number Placeholder 5">
            <a:extLst>
              <a:ext uri="{FF2B5EF4-FFF2-40B4-BE49-F238E27FC236}">
                <a16:creationId xmlns:a16="http://schemas.microsoft.com/office/drawing/2014/main" xmlns="" id="{4ED10F0B-500A-4DE7-94F7-6EFDE2BBAD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rgbClr val="FF0000"/>
                </a:solidFill>
                <a:latin typeface="Times New Roman" panose="02020603050405020304" pitchFamily="18" charset="0"/>
                <a:cs typeface="Times New Roman" panose="02020603050405020304" pitchFamily="18" charset="0"/>
              </a:defRPr>
            </a:lvl1pPr>
          </a:lstStyle>
          <a:p>
            <a:fld id="{5AABADB5-E4D6-4083-AC18-6D1B29890F66}" type="slidenum">
              <a:rPr lang="en-US" smtClean="0"/>
              <a:pPr/>
              <a:t>‹#›</a:t>
            </a:fld>
            <a:endParaRPr lang="en-US"/>
          </a:p>
        </p:txBody>
      </p:sp>
      <p:pic>
        <p:nvPicPr>
          <p:cNvPr id="8" name="Picture 7" descr="A person wearing a suit and tie smiling at the camera&#10;&#10;Description automatically generated">
            <a:extLst>
              <a:ext uri="{FF2B5EF4-FFF2-40B4-BE49-F238E27FC236}">
                <a16:creationId xmlns:a16="http://schemas.microsoft.com/office/drawing/2014/main" xmlns="" id="{BAF36E62-2AAE-4D41-93C1-CD1B7915334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90811" y="39189"/>
            <a:ext cx="735874" cy="840489"/>
          </a:xfrm>
          <a:prstGeom prst="ellipse">
            <a:avLst/>
          </a:prstGeom>
          <a:ln>
            <a:noFill/>
          </a:ln>
          <a:effectLst>
            <a:softEdge rad="112500"/>
          </a:effectLst>
        </p:spPr>
      </p:pic>
    </p:spTree>
    <p:extLst>
      <p:ext uri="{BB962C8B-B14F-4D97-AF65-F5344CB8AC3E}">
        <p14:creationId xmlns:p14="http://schemas.microsoft.com/office/powerpoint/2010/main" val="3314415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4000">
        <p14:vortex dir="r"/>
        <p:sndAc>
          <p:stSnd>
            <p:snd r:embed="rId13" name="chimes.wav"/>
          </p:stSnd>
        </p:sndAc>
      </p:transition>
    </mc:Choice>
    <mc:Fallback>
      <p:transition spd="slow">
        <p:fade/>
        <p:sndAc>
          <p:stSnd>
            <p:snd r:embed="rId13" name="chimes.wav"/>
          </p:stSnd>
        </p:sndAc>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61" y="0"/>
            <a:ext cx="11874674" cy="6858000"/>
          </a:xfrm>
          <a:prstGeom prst="rect">
            <a:avLst/>
          </a:prstGeom>
        </p:spPr>
      </p:pic>
      <p:pic>
        <p:nvPicPr>
          <p:cNvPr id="19" name="Picture 18">
            <a:extLst>
              <a:ext uri="{FF2B5EF4-FFF2-40B4-BE49-F238E27FC236}">
                <a16:creationId xmlns:a16="http://schemas.microsoft.com/office/drawing/2014/main" xmlns="" id="{06048F65-0EAF-4386-AE51-91E3F59B2C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6482" y="3983277"/>
            <a:ext cx="4002224" cy="2264673"/>
          </a:xfrm>
          <a:prstGeom prst="rect">
            <a:avLst/>
          </a:prstGeom>
        </p:spPr>
      </p:pic>
    </p:spTree>
    <p:extLst>
      <p:ext uri="{BB962C8B-B14F-4D97-AF65-F5344CB8AC3E}">
        <p14:creationId xmlns:p14="http://schemas.microsoft.com/office/powerpoint/2010/main" val="1878458465"/>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xit" presetSubtype="0" fill="hold" nodeType="clickEffect">
                                  <p:stCondLst>
                                    <p:cond delay="0"/>
                                  </p:stCondLst>
                                  <p:childTnLst>
                                    <p:animEffect transition="out" filter="fade">
                                      <p:cBhvr>
                                        <p:cTn id="6" dur="2000"/>
                                        <p:tgtEl>
                                          <p:spTgt spid="19"/>
                                        </p:tgtEl>
                                      </p:cBhvr>
                                    </p:animEffect>
                                    <p:anim calcmode="lin" valueType="num">
                                      <p:cBhvr>
                                        <p:cTn id="7" dur="2000"/>
                                        <p:tgtEl>
                                          <p:spTgt spid="19"/>
                                        </p:tgtEl>
                                        <p:attrNameLst>
                                          <p:attrName>style.rotation</p:attrName>
                                        </p:attrNameLst>
                                      </p:cBhvr>
                                      <p:tavLst>
                                        <p:tav tm="0">
                                          <p:val>
                                            <p:fltVal val="0"/>
                                          </p:val>
                                        </p:tav>
                                        <p:tav tm="100000">
                                          <p:val>
                                            <p:fltVal val="720"/>
                                          </p:val>
                                        </p:tav>
                                      </p:tavLst>
                                    </p:anim>
                                    <p:anim calcmode="lin" valueType="num">
                                      <p:cBhvr>
                                        <p:cTn id="8" dur="2000"/>
                                        <p:tgtEl>
                                          <p:spTgt spid="19"/>
                                        </p:tgtEl>
                                        <p:attrNameLst>
                                          <p:attrName>ppt_h</p:attrName>
                                        </p:attrNameLst>
                                      </p:cBhvr>
                                      <p:tavLst>
                                        <p:tav tm="0">
                                          <p:val>
                                            <p:strVal val="ppt_h"/>
                                          </p:val>
                                        </p:tav>
                                        <p:tav tm="100000">
                                          <p:val>
                                            <p:fltVal val="0"/>
                                          </p:val>
                                        </p:tav>
                                      </p:tavLst>
                                    </p:anim>
                                    <p:anim calcmode="lin" valueType="num">
                                      <p:cBhvr>
                                        <p:cTn id="9" dur="2000"/>
                                        <p:tgtEl>
                                          <p:spTgt spid="19"/>
                                        </p:tgtEl>
                                        <p:attrNameLst>
                                          <p:attrName>ppt_w</p:attrName>
                                        </p:attrNameLst>
                                      </p:cBhvr>
                                      <p:tavLst>
                                        <p:tav tm="0">
                                          <p:val>
                                            <p:strVal val="ppt_w"/>
                                          </p:val>
                                        </p:tav>
                                        <p:tav tm="100000">
                                          <p:val>
                                            <p:fltVal val="0"/>
                                          </p:val>
                                        </p:tav>
                                      </p:tavLst>
                                    </p:anim>
                                    <p:set>
                                      <p:cBhvr>
                                        <p:cTn id="10" dur="1" fill="hold">
                                          <p:stCondLst>
                                            <p:cond delay="1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96EE691B-B786-4180-B90E-5BE264F92906}"/>
              </a:ext>
            </a:extLst>
          </p:cNvPr>
          <p:cNvSpPr>
            <a:spLocks noGrp="1"/>
          </p:cNvSpPr>
          <p:nvPr>
            <p:ph type="sldNum" sz="quarter" idx="12"/>
          </p:nvPr>
        </p:nvSpPr>
        <p:spPr/>
        <p:txBody>
          <a:bodyPr/>
          <a:lstStyle/>
          <a:p>
            <a:fld id="{5AABADB5-E4D6-4083-AC18-6D1B29890F66}" type="slidenum">
              <a:rPr lang="en-US" smtClean="0"/>
              <a:t>10</a:t>
            </a:fld>
            <a:endParaRPr lang="en-US"/>
          </a:p>
        </p:txBody>
      </p:sp>
      <p:sp>
        <p:nvSpPr>
          <p:cNvPr id="5" name="Rectangle 4">
            <a:extLst>
              <a:ext uri="{FF2B5EF4-FFF2-40B4-BE49-F238E27FC236}">
                <a16:creationId xmlns:a16="http://schemas.microsoft.com/office/drawing/2014/main" xmlns="" id="{9F4CB0FA-C0DA-418F-A8B9-109650DFD650}"/>
              </a:ext>
            </a:extLst>
          </p:cNvPr>
          <p:cNvSpPr/>
          <p:nvPr/>
        </p:nvSpPr>
        <p:spPr>
          <a:xfrm>
            <a:off x="633046" y="841791"/>
            <a:ext cx="11338560" cy="489364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en-US" sz="2400" b="1" i="1" dirty="0">
                <a:solidFill>
                  <a:srgbClr val="000099"/>
                </a:solidFill>
                <a:latin typeface="Times New Roman" panose="02020603050405020304" pitchFamily="18" charset="0"/>
                <a:cs typeface="Times New Roman" panose="02020603050405020304" pitchFamily="18" charset="0"/>
              </a:rPr>
              <a:t>Bare infinitive</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(let, behold, make, see, watch, hear, bid, need, dare, feel, cannot but, used to)</a:t>
            </a:r>
            <a:endParaRPr lang="en-US" sz="2400" dirty="0">
              <a:latin typeface="Times New Roman" panose="02020603050405020304" pitchFamily="18" charset="0"/>
              <a:cs typeface="Times New Roman" panose="02020603050405020304" pitchFamily="18" charset="0"/>
            </a:endParaRPr>
          </a:p>
          <a:p>
            <a:r>
              <a:rPr lang="en-US" sz="2400" b="1" i="1" dirty="0">
                <a:solidFill>
                  <a:srgbClr val="000099"/>
                </a:solidFill>
                <a:latin typeface="Times New Roman" panose="02020603050405020304" pitchFamily="18" charset="0"/>
                <a:cs typeface="Times New Roman" panose="02020603050405020304" pitchFamily="18" charset="0"/>
              </a:rPr>
              <a:t>Modal Auxiliaries</a:t>
            </a:r>
            <a:r>
              <a:rPr lang="en-US" sz="2400" dirty="0">
                <a:solidFill>
                  <a:srgbClr val="000099"/>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(can could, shall, should, will, would, may, might, must); be(am/is/are) +to, have to, has to, ought to, going to, had better, would rather </a:t>
            </a:r>
            <a:r>
              <a:rPr lang="bn-IN" sz="2400" b="1" dirty="0">
                <a:latin typeface="SutonnySushreeOMJ" panose="00000400000000000000" pitchFamily="2" charset="0"/>
                <a:cs typeface="SutonnySushreeOMJ" panose="00000400000000000000" pitchFamily="2" charset="0"/>
              </a:rPr>
              <a:t>ইত্যাদির পরের </a:t>
            </a:r>
            <a:r>
              <a:rPr lang="en-US" sz="2400" b="1" dirty="0">
                <a:latin typeface="Times New Roman" panose="02020603050405020304" pitchFamily="18" charset="0"/>
                <a:cs typeface="Times New Roman" panose="02020603050405020304" pitchFamily="18" charset="0"/>
              </a:rPr>
              <a:t>Verb </a:t>
            </a:r>
            <a:r>
              <a:rPr lang="bn-IN" sz="2400" b="1" dirty="0">
                <a:latin typeface="SutonnySushreeOMJ" panose="00000400000000000000" pitchFamily="2" charset="0"/>
                <a:cs typeface="SutonnySushreeOMJ" panose="00000400000000000000" pitchFamily="2" charset="0"/>
              </a:rPr>
              <a:t>টির</a:t>
            </a:r>
            <a:r>
              <a:rPr lang="bn-IN" sz="2400" b="1" dirty="0">
                <a:latin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Present Form </a:t>
            </a:r>
            <a:r>
              <a:rPr lang="bn-IN" sz="2400" b="1" dirty="0">
                <a:latin typeface="SutonnySushreeOMJ" panose="00000400000000000000" pitchFamily="2" charset="0"/>
                <a:cs typeface="SutonnySushreeOMJ" panose="00000400000000000000" pitchFamily="2" charset="0"/>
              </a:rPr>
              <a:t>হ</a:t>
            </a:r>
            <a:r>
              <a:rPr lang="en-US" sz="2400" b="1" dirty="0">
                <a:latin typeface="SutonnySushreeOMJ" panose="00000400000000000000" pitchFamily="2" charset="0"/>
                <a:cs typeface="SutonnySushreeOMJ" panose="00000400000000000000" pitchFamily="2" charset="0"/>
              </a:rPr>
              <a:t>য়।</a:t>
            </a:r>
            <a:endParaRPr lang="en-US" sz="2400" dirty="0">
              <a:latin typeface="SutonnySushreeOMJ" panose="00000400000000000000" pitchFamily="2" charset="0"/>
              <a:cs typeface="SutonnySushreeOMJ" panose="00000400000000000000" pitchFamily="2" charset="0"/>
            </a:endParaRPr>
          </a:p>
          <a:p>
            <a:r>
              <a:rPr lang="en-US" sz="2400" b="1" i="1" dirty="0">
                <a:latin typeface="Times New Roman" panose="02020603050405020304" pitchFamily="18" charset="0"/>
                <a:cs typeface="Times New Roman" panose="02020603050405020304" pitchFamily="18" charset="0"/>
              </a:rPr>
              <a:t>Example:</a:t>
            </a:r>
            <a:r>
              <a:rPr lang="en-US" sz="2400" b="1" dirty="0">
                <a:latin typeface="Times New Roman" panose="02020603050405020304" pitchFamily="18" charset="0"/>
                <a:cs typeface="Times New Roman" panose="02020603050405020304" pitchFamily="18" charset="0"/>
              </a:rPr>
              <a:t> </a:t>
            </a:r>
          </a:p>
          <a:p>
            <a:pPr marL="457200" indent="-457200">
              <a:buAutoNum type="alphaLcParenR"/>
            </a:pPr>
            <a:r>
              <a:rPr lang="en-US" sz="2400" b="1" dirty="0">
                <a:latin typeface="Times New Roman" panose="02020603050405020304" pitchFamily="18" charset="0"/>
                <a:cs typeface="Times New Roman" panose="02020603050405020304" pitchFamily="18" charset="0"/>
              </a:rPr>
              <a:t>I behold him </a:t>
            </a:r>
            <a:r>
              <a:rPr lang="en-US" sz="2400" b="1" i="1" dirty="0">
                <a:solidFill>
                  <a:srgbClr val="FF0000"/>
                </a:solidFill>
                <a:latin typeface="Times New Roman" panose="02020603050405020304" pitchFamily="18" charset="0"/>
                <a:cs typeface="Times New Roman" panose="02020603050405020304" pitchFamily="18" charset="0"/>
              </a:rPr>
              <a:t>reap</a:t>
            </a:r>
            <a:r>
              <a:rPr lang="en-US" sz="2400" b="1" dirty="0">
                <a:latin typeface="Times New Roman" panose="02020603050405020304" pitchFamily="18" charset="0"/>
                <a:cs typeface="Times New Roman" panose="02020603050405020304" pitchFamily="18" charset="0"/>
              </a:rPr>
              <a:t> the crops. </a:t>
            </a:r>
          </a:p>
          <a:p>
            <a:pPr marL="457200" indent="-457200">
              <a:buAutoNum type="alphaLcParenR"/>
            </a:pPr>
            <a:r>
              <a:rPr lang="en-US" sz="2400" b="1" dirty="0">
                <a:latin typeface="Times New Roman" panose="02020603050405020304" pitchFamily="18" charset="0"/>
                <a:cs typeface="Times New Roman" panose="02020603050405020304" pitchFamily="18" charset="0"/>
              </a:rPr>
              <a:t> He made me </a:t>
            </a:r>
            <a:r>
              <a:rPr lang="en-US" sz="2400" b="1" i="1" dirty="0">
                <a:solidFill>
                  <a:srgbClr val="FF0000"/>
                </a:solidFill>
                <a:latin typeface="Times New Roman" panose="02020603050405020304" pitchFamily="18" charset="0"/>
                <a:cs typeface="Times New Roman" panose="02020603050405020304" pitchFamily="18" charset="0"/>
              </a:rPr>
              <a:t>do</a:t>
            </a:r>
            <a:r>
              <a:rPr lang="en-US" sz="2400" b="1" dirty="0">
                <a:latin typeface="Times New Roman" panose="02020603050405020304" pitchFamily="18" charset="0"/>
                <a:cs typeface="Times New Roman" panose="02020603050405020304" pitchFamily="18" charset="0"/>
              </a:rPr>
              <a:t> the work. </a:t>
            </a:r>
          </a:p>
          <a:p>
            <a:pPr marL="457200" indent="-457200">
              <a:buAutoNum type="alphaLcParenR"/>
            </a:pPr>
            <a:r>
              <a:rPr lang="en-US" sz="2400" b="1" dirty="0">
                <a:latin typeface="Times New Roman" panose="02020603050405020304" pitchFamily="18" charset="0"/>
                <a:cs typeface="Times New Roman" panose="02020603050405020304" pitchFamily="18" charset="0"/>
              </a:rPr>
              <a:t>I watched him </a:t>
            </a:r>
            <a:r>
              <a:rPr lang="en-US" sz="2400" b="1" i="1" dirty="0">
                <a:solidFill>
                  <a:srgbClr val="FF0000"/>
                </a:solidFill>
                <a:latin typeface="Times New Roman" panose="02020603050405020304" pitchFamily="18" charset="0"/>
                <a:cs typeface="Times New Roman" panose="02020603050405020304" pitchFamily="18" charset="0"/>
              </a:rPr>
              <a:t>leave</a:t>
            </a:r>
            <a:r>
              <a:rPr lang="en-US" sz="2400" b="1" dirty="0">
                <a:latin typeface="Times New Roman" panose="02020603050405020304" pitchFamily="18" charset="0"/>
                <a:cs typeface="Times New Roman" panose="02020603050405020304" pitchFamily="18" charset="0"/>
              </a:rPr>
              <a:t> the place. </a:t>
            </a:r>
          </a:p>
          <a:p>
            <a:pPr marL="457200" indent="-457200">
              <a:buAutoNum type="alphaLcParenR"/>
            </a:pPr>
            <a:r>
              <a:rPr lang="en-US" sz="2400" b="1" dirty="0">
                <a:latin typeface="Times New Roman" panose="02020603050405020304" pitchFamily="18" charset="0"/>
                <a:cs typeface="Times New Roman" panose="02020603050405020304" pitchFamily="18" charset="0"/>
              </a:rPr>
              <a:t> I used to </a:t>
            </a:r>
            <a:r>
              <a:rPr lang="en-US" sz="2400" b="1" dirty="0">
                <a:solidFill>
                  <a:srgbClr val="FF0000"/>
                </a:solidFill>
                <a:latin typeface="Times New Roman" panose="02020603050405020304" pitchFamily="18" charset="0"/>
                <a:cs typeface="Times New Roman" panose="02020603050405020304" pitchFamily="18" charset="0"/>
              </a:rPr>
              <a:t>go</a:t>
            </a:r>
            <a:r>
              <a:rPr lang="en-US" sz="2400" b="1" dirty="0">
                <a:latin typeface="Times New Roman" panose="02020603050405020304" pitchFamily="18" charset="0"/>
                <a:cs typeface="Times New Roman" panose="02020603050405020304" pitchFamily="18" charset="0"/>
              </a:rPr>
              <a:t> to club. </a:t>
            </a:r>
          </a:p>
          <a:p>
            <a:pPr marL="457200" indent="-457200">
              <a:buAutoNum type="alphaLcParenR"/>
            </a:pPr>
            <a:r>
              <a:rPr lang="en-US" sz="2400" b="1" dirty="0">
                <a:latin typeface="Times New Roman" panose="02020603050405020304" pitchFamily="18" charset="0"/>
                <a:cs typeface="Times New Roman" panose="02020603050405020304" pitchFamily="18" charset="0"/>
              </a:rPr>
              <a:t>It may </a:t>
            </a:r>
            <a:r>
              <a:rPr lang="en-US" sz="2400" b="1" dirty="0">
                <a:solidFill>
                  <a:srgbClr val="FF0000"/>
                </a:solidFill>
                <a:latin typeface="Times New Roman" panose="02020603050405020304" pitchFamily="18" charset="0"/>
                <a:cs typeface="Times New Roman" panose="02020603050405020304" pitchFamily="18" charset="0"/>
              </a:rPr>
              <a:t>rain</a:t>
            </a:r>
            <a:r>
              <a:rPr lang="en-US" sz="2400" b="1" dirty="0">
                <a:latin typeface="Times New Roman" panose="02020603050405020304" pitchFamily="18" charset="0"/>
                <a:cs typeface="Times New Roman" panose="02020603050405020304" pitchFamily="18" charset="0"/>
              </a:rPr>
              <a:t> today. </a:t>
            </a:r>
          </a:p>
          <a:p>
            <a:pPr marL="457200" indent="-457200">
              <a:buAutoNum type="alphaLcParenR"/>
            </a:pPr>
            <a:r>
              <a:rPr lang="en-US" sz="2400" b="1" dirty="0">
                <a:latin typeface="Times New Roman" panose="02020603050405020304" pitchFamily="18" charset="0"/>
                <a:cs typeface="Times New Roman" panose="02020603050405020304" pitchFamily="18" charset="0"/>
              </a:rPr>
              <a:t>They cannot but </a:t>
            </a:r>
            <a:r>
              <a:rPr lang="en-US" sz="2400" b="1" i="1" dirty="0">
                <a:solidFill>
                  <a:srgbClr val="FF0000"/>
                </a:solidFill>
                <a:latin typeface="Times New Roman" panose="02020603050405020304" pitchFamily="18" charset="0"/>
                <a:cs typeface="Times New Roman" panose="02020603050405020304" pitchFamily="18" charset="0"/>
              </a:rPr>
              <a:t>shed</a:t>
            </a:r>
            <a:r>
              <a:rPr lang="en-US" sz="2400" b="1" dirty="0">
                <a:latin typeface="Times New Roman" panose="02020603050405020304" pitchFamily="18" charset="0"/>
                <a:cs typeface="Times New Roman" panose="02020603050405020304" pitchFamily="18" charset="0"/>
              </a:rPr>
              <a:t> tears. </a:t>
            </a:r>
          </a:p>
          <a:p>
            <a:pPr marL="457200" indent="-457200">
              <a:buAutoNum type="alphaLcParenR"/>
            </a:pPr>
            <a:r>
              <a:rPr lang="en-US" sz="2400" b="1" dirty="0">
                <a:latin typeface="Times New Roman" panose="02020603050405020304" pitchFamily="18" charset="0"/>
                <a:cs typeface="Times New Roman" panose="02020603050405020304" pitchFamily="18" charset="0"/>
              </a:rPr>
              <a:t>The will reach soon; you </a:t>
            </a:r>
            <a:r>
              <a:rPr lang="en-US" sz="2400" b="1" i="1" dirty="0">
                <a:latin typeface="Times New Roman" panose="02020603050405020304" pitchFamily="18" charset="0"/>
                <a:cs typeface="Times New Roman" panose="02020603050405020304" pitchFamily="18" charset="0"/>
              </a:rPr>
              <a:t>would better </a:t>
            </a:r>
            <a:r>
              <a:rPr lang="en-US" sz="2400" b="1" i="1" dirty="0">
                <a:solidFill>
                  <a:srgbClr val="FF0000"/>
                </a:solidFill>
                <a:latin typeface="Times New Roman" panose="02020603050405020304" pitchFamily="18" charset="0"/>
                <a:cs typeface="Times New Roman" panose="02020603050405020304" pitchFamily="18" charset="0"/>
              </a:rPr>
              <a:t>go</a:t>
            </a:r>
            <a:r>
              <a:rPr lang="en-US" sz="2400" b="1" dirty="0">
                <a:latin typeface="Times New Roman" panose="02020603050405020304" pitchFamily="18" charset="0"/>
                <a:cs typeface="Times New Roman" panose="02020603050405020304" pitchFamily="18" charset="0"/>
              </a:rPr>
              <a:t> there.    </a:t>
            </a:r>
          </a:p>
        </p:txBody>
      </p:sp>
      <p:sp>
        <p:nvSpPr>
          <p:cNvPr id="6" name="Oval 5">
            <a:extLst>
              <a:ext uri="{FF2B5EF4-FFF2-40B4-BE49-F238E27FC236}">
                <a16:creationId xmlns:a16="http://schemas.microsoft.com/office/drawing/2014/main" xmlns="" id="{26F7B888-E3D5-4853-8B06-EF78CBDCAF4E}"/>
              </a:ext>
            </a:extLst>
          </p:cNvPr>
          <p:cNvSpPr/>
          <p:nvPr/>
        </p:nvSpPr>
        <p:spPr>
          <a:xfrm>
            <a:off x="1153551" y="84396"/>
            <a:ext cx="3305907" cy="773723"/>
          </a:xfrm>
          <a:prstGeom prst="ellipse">
            <a:avLst/>
          </a:prstGeom>
          <a:solidFill>
            <a:srgbClr val="66330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Rule - 3</a:t>
            </a:r>
          </a:p>
        </p:txBody>
      </p:sp>
      <p:sp>
        <p:nvSpPr>
          <p:cNvPr id="7" name="Rectangle 6">
            <a:extLst>
              <a:ext uri="{FF2B5EF4-FFF2-40B4-BE49-F238E27FC236}">
                <a16:creationId xmlns:a16="http://schemas.microsoft.com/office/drawing/2014/main" xmlns="" id="{FA1818BA-6722-4DD7-9A0A-543026301D9D}"/>
              </a:ext>
            </a:extLst>
          </p:cNvPr>
          <p:cNvSpPr/>
          <p:nvPr/>
        </p:nvSpPr>
        <p:spPr>
          <a:xfrm>
            <a:off x="739163" y="5735438"/>
            <a:ext cx="10960147" cy="114614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28600" marR="0">
              <a:lnSpc>
                <a:spcPct val="107000"/>
              </a:lnSpc>
              <a:spcBef>
                <a:spcPts val="0"/>
              </a:spcBef>
              <a:spcAft>
                <a:spcPts val="0"/>
              </a:spcAft>
              <a:tabLst>
                <a:tab pos="5492750" algn="l"/>
              </a:tabLst>
            </a:pPr>
            <a:r>
              <a:rPr lang="en-US" sz="2400" b="1" dirty="0">
                <a:latin typeface="Times New Roman" panose="02020603050405020304" pitchFamily="18" charset="0"/>
                <a:ea typeface="Calibri" panose="020F0502020204030204" pitchFamily="34" charset="0"/>
                <a:cs typeface="Vrinda" panose="01010600010101010101" pitchFamily="2" charset="0"/>
              </a:rPr>
              <a:t>Note: </a:t>
            </a:r>
            <a:r>
              <a:rPr lang="en-US" sz="2000" b="1" dirty="0">
                <a:latin typeface="Times New Roman" panose="02020603050405020304" pitchFamily="18" charset="0"/>
                <a:ea typeface="Calibri" panose="020F0502020204030204" pitchFamily="34" charset="0"/>
                <a:cs typeface="Vrinda" panose="01010600010101010101" pitchFamily="2" charset="0"/>
              </a:rPr>
              <a:t>‘Go’ Verb </a:t>
            </a:r>
            <a:r>
              <a:rPr lang="bn-IN" sz="2000" b="1" dirty="0">
                <a:latin typeface="Calibri" panose="020F0502020204030204" pitchFamily="34" charset="0"/>
                <a:ea typeface="Calibri" panose="020F0502020204030204" pitchFamily="34" charset="0"/>
                <a:cs typeface="SutonnySushreeOMJ" panose="00000400000000000000" pitchFamily="2" charset="0"/>
              </a:rPr>
              <a:t>টির পরে যদি</a:t>
            </a:r>
            <a:r>
              <a:rPr lang="bn-IN" sz="2000" b="1" dirty="0">
                <a:latin typeface="Calibri" panose="020F0502020204030204" pitchFamily="34" charset="0"/>
                <a:ea typeface="Calibri" panose="020F0502020204030204" pitchFamily="34" charset="0"/>
                <a:cs typeface="Shonar Bangla" panose="020B0502040204020203" pitchFamily="34" charset="0"/>
              </a:rPr>
              <a:t> </a:t>
            </a:r>
            <a:r>
              <a:rPr lang="en-US" sz="2000" b="1" dirty="0">
                <a:latin typeface="Times New Roman" panose="02020603050405020304" pitchFamily="18" charset="0"/>
                <a:ea typeface="Calibri" panose="020F0502020204030204" pitchFamily="34" charset="0"/>
                <a:cs typeface="Vrinda" panose="01010600010101010101" pitchFamily="2" charset="0"/>
              </a:rPr>
              <a:t>Infinitive (</a:t>
            </a:r>
            <a:r>
              <a:rPr lang="en-US" sz="2000" b="1" dirty="0" err="1">
                <a:latin typeface="Times New Roman" panose="02020603050405020304" pitchFamily="18" charset="0"/>
                <a:ea typeface="Calibri" panose="020F0502020204030204" pitchFamily="34" charset="0"/>
                <a:cs typeface="Vrinda" panose="01010600010101010101" pitchFamily="2" charset="0"/>
              </a:rPr>
              <a:t>to+verb</a:t>
            </a:r>
            <a:r>
              <a:rPr lang="en-US" sz="2000" b="1" dirty="0">
                <a:latin typeface="Times New Roman" panose="02020603050405020304" pitchFamily="18" charset="0"/>
                <a:ea typeface="Calibri" panose="020F0502020204030204" pitchFamily="34" charset="0"/>
                <a:cs typeface="Vrinda" panose="01010600010101010101" pitchFamily="2" charset="0"/>
              </a:rPr>
              <a:t>)</a:t>
            </a:r>
            <a:r>
              <a:rPr lang="en-US" sz="2000" b="1" dirty="0">
                <a:latin typeface="Shonar Bangla" panose="020B0502040204020203" pitchFamily="34" charset="0"/>
                <a:ea typeface="Calibri" panose="020F0502020204030204" pitchFamily="34" charset="0"/>
                <a:cs typeface="Vrinda" panose="01010600010101010101" pitchFamily="2" charset="0"/>
              </a:rPr>
              <a:t> </a:t>
            </a:r>
            <a:r>
              <a:rPr lang="bn-IN" sz="2000" b="1" dirty="0">
                <a:latin typeface="Calibri" panose="020F0502020204030204" pitchFamily="34" charset="0"/>
                <a:ea typeface="Calibri" panose="020F0502020204030204" pitchFamily="34" charset="0"/>
                <a:cs typeface="SutonnySushreeOMJ" panose="00000400000000000000" pitchFamily="2" charset="0"/>
              </a:rPr>
              <a:t>থাকে তাহলে</a:t>
            </a:r>
            <a:r>
              <a:rPr lang="bn-IN" sz="2000" b="1" dirty="0">
                <a:latin typeface="Calibri" panose="020F0502020204030204" pitchFamily="34" charset="0"/>
                <a:ea typeface="Calibri" panose="020F0502020204030204" pitchFamily="34" charset="0"/>
                <a:cs typeface="Shonar Bangla" panose="020B0502040204020203" pitchFamily="34" charset="0"/>
              </a:rPr>
              <a:t> </a:t>
            </a:r>
            <a:r>
              <a:rPr lang="en-US" sz="2000" b="1" dirty="0">
                <a:latin typeface="Times New Roman" panose="02020603050405020304" pitchFamily="18" charset="0"/>
                <a:ea typeface="Calibri" panose="020F0502020204030204" pitchFamily="34" charset="0"/>
                <a:cs typeface="Vrinda" panose="01010600010101010101" pitchFamily="2" charset="0"/>
              </a:rPr>
              <a:t>Sentence-</a:t>
            </a:r>
            <a:r>
              <a:rPr lang="en-US" sz="2000" b="1" dirty="0">
                <a:latin typeface="Shonar Bangla" panose="020B0502040204020203" pitchFamily="34" charset="0"/>
                <a:ea typeface="Calibri" panose="020F0502020204030204" pitchFamily="34" charset="0"/>
                <a:cs typeface="Vrinda" panose="01010600010101010101" pitchFamily="2" charset="0"/>
              </a:rPr>
              <a:t> </a:t>
            </a:r>
            <a:r>
              <a:rPr lang="bn-IN" sz="2000" b="1" dirty="0">
                <a:latin typeface="Calibri" panose="020F0502020204030204" pitchFamily="34" charset="0"/>
                <a:ea typeface="Calibri" panose="020F0502020204030204" pitchFamily="34" charset="0"/>
                <a:cs typeface="SutonnySushreeOMJ" panose="00000400000000000000" pitchFamily="2" charset="0"/>
              </a:rPr>
              <a:t>টি</a:t>
            </a:r>
            <a:r>
              <a:rPr lang="bn-IN" sz="2000" b="1" dirty="0">
                <a:latin typeface="Calibri" panose="020F0502020204030204" pitchFamily="34" charset="0"/>
                <a:ea typeface="Calibri" panose="020F0502020204030204" pitchFamily="34" charset="0"/>
                <a:cs typeface="Shonar Bangla" panose="020B0502040204020203" pitchFamily="34" charset="0"/>
              </a:rPr>
              <a:t> </a:t>
            </a:r>
            <a:r>
              <a:rPr lang="en-US" sz="2000" b="1" dirty="0">
                <a:latin typeface="Times New Roman" panose="02020603050405020304" pitchFamily="18" charset="0"/>
                <a:ea typeface="Calibri" panose="020F0502020204030204" pitchFamily="34" charset="0"/>
                <a:cs typeface="Vrinda" panose="01010600010101010101" pitchFamily="2" charset="0"/>
              </a:rPr>
              <a:t>Present continuous tense</a:t>
            </a:r>
            <a:r>
              <a:rPr lang="en-US" sz="2000" b="1" dirty="0">
                <a:latin typeface="Shonar Bangla" panose="020B0502040204020203" pitchFamily="34" charset="0"/>
                <a:ea typeface="Calibri" panose="020F0502020204030204" pitchFamily="34" charset="0"/>
                <a:cs typeface="Vrinda" panose="01010600010101010101" pitchFamily="2" charset="0"/>
              </a:rPr>
              <a:t> </a:t>
            </a:r>
            <a:r>
              <a:rPr lang="bn-IN" sz="2000" b="1" dirty="0">
                <a:latin typeface="Calibri" panose="020F0502020204030204" pitchFamily="34" charset="0"/>
                <a:ea typeface="Calibri" panose="020F0502020204030204" pitchFamily="34" charset="0"/>
                <a:cs typeface="SutonnySushreeOMJ" panose="00000400000000000000" pitchFamily="2" charset="0"/>
              </a:rPr>
              <a:t>হয়</a:t>
            </a:r>
            <a:r>
              <a:rPr lang="hi-IN" sz="2000" b="1" dirty="0">
                <a:latin typeface="Calibri" panose="020F0502020204030204" pitchFamily="34" charset="0"/>
                <a:ea typeface="Calibri" panose="020F0502020204030204" pitchFamily="34" charset="0"/>
                <a:cs typeface="SutonnySushreeOMJ" panose="00000400000000000000" pitchFamily="2" charset="0"/>
              </a:rPr>
              <a:t>।</a:t>
            </a:r>
            <a:endParaRPr lang="en-US" sz="2000" dirty="0">
              <a:latin typeface="Calibri" panose="020F0502020204030204" pitchFamily="34" charset="0"/>
              <a:ea typeface="Calibri" panose="020F0502020204030204" pitchFamily="34" charset="0"/>
              <a:cs typeface="Vrinda" panose="01010600010101010101" pitchFamily="2" charset="0"/>
            </a:endParaRPr>
          </a:p>
          <a:p>
            <a:pPr marL="228600" marR="0">
              <a:lnSpc>
                <a:spcPct val="107000"/>
              </a:lnSpc>
              <a:spcBef>
                <a:spcPts val="0"/>
              </a:spcBef>
              <a:spcAft>
                <a:spcPts val="0"/>
              </a:spcAft>
              <a:tabLst>
                <a:tab pos="5492750" algn="l"/>
              </a:tabLst>
            </a:pPr>
            <a:r>
              <a:rPr lang="en-US" sz="2000" b="1" i="1" dirty="0">
                <a:latin typeface="Times New Roman" panose="02020603050405020304" pitchFamily="18" charset="0"/>
                <a:ea typeface="Calibri" panose="020F0502020204030204" pitchFamily="34" charset="0"/>
                <a:cs typeface="Vrinda" panose="01010600010101010101" pitchFamily="2" charset="0"/>
              </a:rPr>
              <a:t>Example:</a:t>
            </a:r>
            <a:r>
              <a:rPr lang="en-US" sz="2000" b="1" dirty="0">
                <a:latin typeface="Times New Roman" panose="02020603050405020304" pitchFamily="18" charset="0"/>
                <a:ea typeface="Calibri" panose="020F0502020204030204" pitchFamily="34" charset="0"/>
                <a:cs typeface="Vrinda" panose="01010600010101010101" pitchFamily="2" charset="0"/>
              </a:rPr>
              <a:t> a) We </a:t>
            </a:r>
            <a:r>
              <a:rPr lang="en-US" sz="2000" b="1" dirty="0">
                <a:solidFill>
                  <a:srgbClr val="002060"/>
                </a:solidFill>
                <a:latin typeface="Times New Roman" panose="02020603050405020304" pitchFamily="18" charset="0"/>
                <a:ea typeface="Calibri" panose="020F0502020204030204" pitchFamily="34" charset="0"/>
                <a:cs typeface="Vrinda" panose="01010600010101010101" pitchFamily="2" charset="0"/>
              </a:rPr>
              <a:t>are going </a:t>
            </a:r>
            <a:r>
              <a:rPr lang="en-US" sz="2000" b="1" dirty="0">
                <a:solidFill>
                  <a:srgbClr val="C00000"/>
                </a:solidFill>
                <a:latin typeface="Times New Roman" panose="02020603050405020304" pitchFamily="18" charset="0"/>
                <a:ea typeface="Calibri" panose="020F0502020204030204" pitchFamily="34" charset="0"/>
                <a:cs typeface="Vrinda" panose="01010600010101010101" pitchFamily="2" charset="0"/>
              </a:rPr>
              <a:t>to organize </a:t>
            </a:r>
            <a:r>
              <a:rPr lang="en-US" sz="2000" b="1" dirty="0">
                <a:latin typeface="Times New Roman" panose="02020603050405020304" pitchFamily="18" charset="0"/>
                <a:ea typeface="Calibri" panose="020F0502020204030204" pitchFamily="34" charset="0"/>
                <a:cs typeface="Vrinda" panose="01010600010101010101" pitchFamily="2" charset="0"/>
              </a:rPr>
              <a:t>a club.</a:t>
            </a:r>
            <a:endParaRPr lang="en-US" b="1" dirty="0">
              <a:latin typeface="Calibri" panose="020F0502020204030204" pitchFamily="34" charset="0"/>
              <a:ea typeface="Calibri" panose="020F0502020204030204" pitchFamily="34" charset="0"/>
              <a:cs typeface="Vrinda" panose="01010600010101010101" pitchFamily="2" charset="0"/>
            </a:endParaRPr>
          </a:p>
        </p:txBody>
      </p:sp>
    </p:spTree>
    <p:extLst>
      <p:ext uri="{BB962C8B-B14F-4D97-AF65-F5344CB8AC3E}">
        <p14:creationId xmlns:p14="http://schemas.microsoft.com/office/powerpoint/2010/main" val="1517058914"/>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H:\Power Point Background\pair work f.png">
            <a:extLst>
              <a:ext uri="{FF2B5EF4-FFF2-40B4-BE49-F238E27FC236}">
                <a16:creationId xmlns:a16="http://schemas.microsoft.com/office/drawing/2014/main" xmlns="" id="{9B16DAC4-1894-452D-91FA-3222FB68AF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102426"/>
            <a:ext cx="1947203" cy="1497519"/>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3">
            <a:extLst>
              <a:ext uri="{FF2B5EF4-FFF2-40B4-BE49-F238E27FC236}">
                <a16:creationId xmlns:a16="http://schemas.microsoft.com/office/drawing/2014/main" xmlns="" id="{ADFF4744-2EE9-49FC-9535-E6CC562A6C9E}"/>
              </a:ext>
            </a:extLst>
          </p:cNvPr>
          <p:cNvSpPr>
            <a:spLocks noGrp="1"/>
          </p:cNvSpPr>
          <p:nvPr>
            <p:ph type="sldNum" sz="quarter" idx="12"/>
          </p:nvPr>
        </p:nvSpPr>
        <p:spPr>
          <a:xfrm>
            <a:off x="8610600" y="6356350"/>
            <a:ext cx="2743200" cy="365125"/>
          </a:xfrm>
        </p:spPr>
        <p:txBody>
          <a:bodyPr/>
          <a:lstStyle/>
          <a:p>
            <a:fld id="{5AABADB5-E4D6-4083-AC18-6D1B29890F66}" type="slidenum">
              <a:rPr lang="en-US" smtClean="0"/>
              <a:t>11</a:t>
            </a:fld>
            <a:endParaRPr lang="en-US"/>
          </a:p>
        </p:txBody>
      </p:sp>
      <p:sp>
        <p:nvSpPr>
          <p:cNvPr id="12" name="Speech Bubble: Oval 11">
            <a:extLst>
              <a:ext uri="{FF2B5EF4-FFF2-40B4-BE49-F238E27FC236}">
                <a16:creationId xmlns:a16="http://schemas.microsoft.com/office/drawing/2014/main" xmlns="" id="{67822510-D76B-4E73-9474-BB3D1FA65288}"/>
              </a:ext>
            </a:extLst>
          </p:cNvPr>
          <p:cNvSpPr/>
          <p:nvPr/>
        </p:nvSpPr>
        <p:spPr>
          <a:xfrm>
            <a:off x="450173" y="253215"/>
            <a:ext cx="4262512" cy="928468"/>
          </a:xfrm>
          <a:prstGeom prst="wedgeEllipseCallout">
            <a:avLst>
              <a:gd name="adj1" fmla="val 50157"/>
              <a:gd name="adj2" fmla="val 73974"/>
            </a:avLst>
          </a:prstGeom>
          <a:solidFill>
            <a:srgbClr val="660066"/>
          </a:solidFill>
          <a:ln w="5715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latin typeface="Times New Roman" panose="02020603050405020304" pitchFamily="18" charset="0"/>
                <a:cs typeface="Times New Roman" panose="02020603050405020304" pitchFamily="18" charset="0"/>
              </a:rPr>
              <a:t>For Practice:</a:t>
            </a:r>
          </a:p>
        </p:txBody>
      </p:sp>
      <p:sp>
        <p:nvSpPr>
          <p:cNvPr id="13" name="Rectangle 12">
            <a:extLst>
              <a:ext uri="{FF2B5EF4-FFF2-40B4-BE49-F238E27FC236}">
                <a16:creationId xmlns:a16="http://schemas.microsoft.com/office/drawing/2014/main" xmlns="" id="{147AFD87-7D75-4597-B6BA-0199DA2F33EA}"/>
              </a:ext>
            </a:extLst>
          </p:cNvPr>
          <p:cNvSpPr/>
          <p:nvPr/>
        </p:nvSpPr>
        <p:spPr>
          <a:xfrm>
            <a:off x="422032" y="1750043"/>
            <a:ext cx="11465168" cy="584775"/>
          </a:xfrm>
          <a:prstGeom prst="rect">
            <a:avLst/>
          </a:prstGeom>
          <a:solidFill>
            <a:srgbClr val="23120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3200" b="1" dirty="0">
                <a:latin typeface="Times New Roman" panose="02020603050405020304" pitchFamily="18" charset="0"/>
                <a:cs typeface="Times New Roman" panose="02020603050405020304" pitchFamily="18" charset="0"/>
              </a:rPr>
              <a:t>Use the correct form of verb of the parenthesis word.</a:t>
            </a:r>
          </a:p>
        </p:txBody>
      </p:sp>
      <p:sp>
        <p:nvSpPr>
          <p:cNvPr id="14" name="Rectangle 13">
            <a:extLst>
              <a:ext uri="{FF2B5EF4-FFF2-40B4-BE49-F238E27FC236}">
                <a16:creationId xmlns:a16="http://schemas.microsoft.com/office/drawing/2014/main" xmlns="" id="{42007F61-1DB9-4465-A657-CC5F13741CDB}"/>
              </a:ext>
            </a:extLst>
          </p:cNvPr>
          <p:cNvSpPr/>
          <p:nvPr/>
        </p:nvSpPr>
        <p:spPr>
          <a:xfrm>
            <a:off x="1629509" y="2718364"/>
            <a:ext cx="8471094" cy="37856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None can (avoid) death.</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Misfortune (do) not come alone.</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Mother made the baby (walk) on the yard.</a:t>
            </a:r>
          </a:p>
          <a:p>
            <a:pPr marL="457200" indent="-457200">
              <a:buFont typeface="+mj-lt"/>
              <a:buAutoNum type="arabicPeriod"/>
            </a:pPr>
            <a:r>
              <a:rPr lang="en-US" sz="2400" b="1" dirty="0" err="1">
                <a:latin typeface="Times New Roman" panose="02020603050405020304" pitchFamily="18" charset="0"/>
                <a:cs typeface="Times New Roman" panose="02020603050405020304" pitchFamily="18" charset="0"/>
              </a:rPr>
              <a:t>Champa</a:t>
            </a:r>
            <a:r>
              <a:rPr lang="en-US" sz="2400" b="1" dirty="0">
                <a:latin typeface="Times New Roman" panose="02020603050405020304" pitchFamily="18" charset="0"/>
                <a:cs typeface="Times New Roman" panose="02020603050405020304" pitchFamily="18" charset="0"/>
              </a:rPr>
              <a:t> (do) her duty regularly.</a:t>
            </a:r>
          </a:p>
          <a:p>
            <a:pPr marL="457200" indent="-457200">
              <a:buFont typeface="+mj-lt"/>
              <a:buAutoNum type="arabicPeriod"/>
            </a:pPr>
            <a:r>
              <a:rPr lang="en-US" sz="2400" b="1" dirty="0" err="1">
                <a:latin typeface="Times New Roman" panose="02020603050405020304" pitchFamily="18" charset="0"/>
                <a:cs typeface="Times New Roman" panose="02020603050405020304" pitchFamily="18" charset="0"/>
              </a:rPr>
              <a:t>Shrabani</a:t>
            </a:r>
            <a:r>
              <a:rPr lang="en-US" sz="2400" b="1" dirty="0">
                <a:latin typeface="Times New Roman" panose="02020603050405020304" pitchFamily="18" charset="0"/>
                <a:cs typeface="Times New Roman" panose="02020603050405020304" pitchFamily="18" charset="0"/>
              </a:rPr>
              <a:t> used to (visit) my home.</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 The brave (deserve) the fair.</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Happiness (be) a name of an abstract thing.</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We (go) to build a house.</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Yesterday, she (put) on a new dress.</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I saw him (go) there.</a:t>
            </a:r>
          </a:p>
        </p:txBody>
      </p:sp>
    </p:spTree>
    <p:extLst>
      <p:ext uri="{BB962C8B-B14F-4D97-AF65-F5344CB8AC3E}">
        <p14:creationId xmlns:p14="http://schemas.microsoft.com/office/powerpoint/2010/main" val="28004100"/>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ECB4812-EF79-41ED-8C71-824AEF88EE2D}"/>
              </a:ext>
            </a:extLst>
          </p:cNvPr>
          <p:cNvSpPr>
            <a:spLocks noGrp="1"/>
          </p:cNvSpPr>
          <p:nvPr>
            <p:ph type="sldNum" sz="quarter" idx="12"/>
          </p:nvPr>
        </p:nvSpPr>
        <p:spPr/>
        <p:txBody>
          <a:bodyPr/>
          <a:lstStyle/>
          <a:p>
            <a:fld id="{5AABADB5-E4D6-4083-AC18-6D1B29890F66}" type="slidenum">
              <a:rPr lang="en-US" smtClean="0"/>
              <a:t>12</a:t>
            </a:fld>
            <a:endParaRPr lang="en-US"/>
          </a:p>
        </p:txBody>
      </p:sp>
      <p:sp>
        <p:nvSpPr>
          <p:cNvPr id="5" name="Speech Bubble: Oval 4">
            <a:extLst>
              <a:ext uri="{FF2B5EF4-FFF2-40B4-BE49-F238E27FC236}">
                <a16:creationId xmlns:a16="http://schemas.microsoft.com/office/drawing/2014/main" xmlns="" id="{2823F3F3-B331-40B6-A272-DBF392A7A4F0}"/>
              </a:ext>
            </a:extLst>
          </p:cNvPr>
          <p:cNvSpPr/>
          <p:nvPr/>
        </p:nvSpPr>
        <p:spPr>
          <a:xfrm>
            <a:off x="5205049" y="178729"/>
            <a:ext cx="6527406" cy="862280"/>
          </a:xfrm>
          <a:prstGeom prst="wedgeEllipseCallout">
            <a:avLst>
              <a:gd name="adj1" fmla="val -41438"/>
              <a:gd name="adj2" fmla="val 85278"/>
            </a:avLst>
          </a:prstGeom>
          <a:solidFill>
            <a:srgbClr val="660066"/>
          </a:solidFill>
          <a:ln w="5715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latin typeface="Times New Roman" panose="02020603050405020304" pitchFamily="18" charset="0"/>
                <a:cs typeface="Times New Roman" panose="02020603050405020304" pitchFamily="18" charset="0"/>
              </a:rPr>
              <a:t>Desired Answer:</a:t>
            </a:r>
          </a:p>
        </p:txBody>
      </p:sp>
      <p:sp>
        <p:nvSpPr>
          <p:cNvPr id="6" name="Rectangle 5">
            <a:extLst>
              <a:ext uri="{FF2B5EF4-FFF2-40B4-BE49-F238E27FC236}">
                <a16:creationId xmlns:a16="http://schemas.microsoft.com/office/drawing/2014/main" xmlns="" id="{C8F3D6E0-C826-43C0-AF67-D8CF082B59EB}"/>
              </a:ext>
            </a:extLst>
          </p:cNvPr>
          <p:cNvSpPr/>
          <p:nvPr/>
        </p:nvSpPr>
        <p:spPr>
          <a:xfrm>
            <a:off x="1573237" y="1958709"/>
            <a:ext cx="8471094" cy="37856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None can </a:t>
            </a:r>
            <a:r>
              <a:rPr lang="en-US" sz="2400" b="1" dirty="0">
                <a:solidFill>
                  <a:srgbClr val="FF0000"/>
                </a:solidFill>
                <a:latin typeface="Times New Roman" panose="02020603050405020304" pitchFamily="18" charset="0"/>
                <a:cs typeface="Times New Roman" panose="02020603050405020304" pitchFamily="18" charset="0"/>
              </a:rPr>
              <a:t>avoid</a:t>
            </a:r>
            <a:r>
              <a:rPr lang="en-US" sz="2400" b="1" dirty="0">
                <a:latin typeface="Times New Roman" panose="02020603050405020304" pitchFamily="18" charset="0"/>
                <a:cs typeface="Times New Roman" panose="02020603050405020304" pitchFamily="18" charset="0"/>
              </a:rPr>
              <a:t> death.</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Misfortune </a:t>
            </a:r>
            <a:r>
              <a:rPr lang="en-US" sz="2400" b="1" dirty="0">
                <a:solidFill>
                  <a:srgbClr val="FF0000"/>
                </a:solidFill>
                <a:latin typeface="Times New Roman" panose="02020603050405020304" pitchFamily="18" charset="0"/>
                <a:cs typeface="Times New Roman" panose="02020603050405020304" pitchFamily="18" charset="0"/>
              </a:rPr>
              <a:t>does</a:t>
            </a:r>
            <a:r>
              <a:rPr lang="en-US" sz="2400" b="1" dirty="0">
                <a:latin typeface="Times New Roman" panose="02020603050405020304" pitchFamily="18" charset="0"/>
                <a:cs typeface="Times New Roman" panose="02020603050405020304" pitchFamily="18" charset="0"/>
              </a:rPr>
              <a:t> not come alone.</a:t>
            </a:r>
          </a:p>
          <a:p>
            <a:pPr marL="457200" indent="-457200">
              <a:buFont typeface="+mj-lt"/>
              <a:buAutoNum type="arabicPeriod"/>
            </a:pPr>
            <a:r>
              <a:rPr lang="en-US" sz="2400" b="1" dirty="0" err="1">
                <a:latin typeface="Times New Roman" panose="02020603050405020304" pitchFamily="18" charset="0"/>
                <a:cs typeface="Times New Roman" panose="02020603050405020304" pitchFamily="18" charset="0"/>
              </a:rPr>
              <a:t>Mothe</a:t>
            </a:r>
            <a:r>
              <a:rPr lang="en-US" sz="2400" b="1" dirty="0">
                <a:latin typeface="Times New Roman" panose="02020603050405020304" pitchFamily="18" charset="0"/>
                <a:cs typeface="Times New Roman" panose="02020603050405020304" pitchFamily="18" charset="0"/>
              </a:rPr>
              <a:t> made the baby </a:t>
            </a:r>
            <a:r>
              <a:rPr lang="en-US" sz="2400" b="1" dirty="0">
                <a:solidFill>
                  <a:srgbClr val="FF0000"/>
                </a:solidFill>
                <a:latin typeface="Times New Roman" panose="02020603050405020304" pitchFamily="18" charset="0"/>
                <a:cs typeface="Times New Roman" panose="02020603050405020304" pitchFamily="18" charset="0"/>
              </a:rPr>
              <a:t>walk</a:t>
            </a:r>
            <a:r>
              <a:rPr lang="en-US" sz="2400" b="1" dirty="0">
                <a:latin typeface="Times New Roman" panose="02020603050405020304" pitchFamily="18" charset="0"/>
                <a:cs typeface="Times New Roman" panose="02020603050405020304" pitchFamily="18" charset="0"/>
              </a:rPr>
              <a:t> on the yard.</a:t>
            </a:r>
          </a:p>
          <a:p>
            <a:pPr marL="457200" indent="-457200">
              <a:buFont typeface="+mj-lt"/>
              <a:buAutoNum type="arabicPeriod"/>
            </a:pPr>
            <a:r>
              <a:rPr lang="en-US" sz="2400" b="1" dirty="0" err="1">
                <a:latin typeface="Times New Roman" panose="02020603050405020304" pitchFamily="18" charset="0"/>
                <a:cs typeface="Times New Roman" panose="02020603050405020304" pitchFamily="18" charset="0"/>
              </a:rPr>
              <a:t>Champa</a:t>
            </a:r>
            <a:r>
              <a:rPr lang="en-US" sz="2400" b="1"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does</a:t>
            </a:r>
            <a:r>
              <a:rPr lang="en-US" sz="2400" b="1" dirty="0">
                <a:latin typeface="Times New Roman" panose="02020603050405020304" pitchFamily="18" charset="0"/>
                <a:cs typeface="Times New Roman" panose="02020603050405020304" pitchFamily="18" charset="0"/>
              </a:rPr>
              <a:t> her duty regularly.</a:t>
            </a:r>
          </a:p>
          <a:p>
            <a:pPr marL="457200" indent="-457200">
              <a:buFont typeface="+mj-lt"/>
              <a:buAutoNum type="arabicPeriod"/>
            </a:pPr>
            <a:r>
              <a:rPr lang="en-US" sz="2400" b="1" dirty="0" err="1">
                <a:latin typeface="Times New Roman" panose="02020603050405020304" pitchFamily="18" charset="0"/>
                <a:cs typeface="Times New Roman" panose="02020603050405020304" pitchFamily="18" charset="0"/>
              </a:rPr>
              <a:t>Shrabani</a:t>
            </a:r>
            <a:r>
              <a:rPr lang="en-US" sz="2400" b="1" dirty="0">
                <a:latin typeface="Times New Roman" panose="02020603050405020304" pitchFamily="18" charset="0"/>
                <a:cs typeface="Times New Roman" panose="02020603050405020304" pitchFamily="18" charset="0"/>
              </a:rPr>
              <a:t> used to </a:t>
            </a:r>
            <a:r>
              <a:rPr lang="en-US" sz="2400" b="1" dirty="0">
                <a:solidFill>
                  <a:srgbClr val="FF0000"/>
                </a:solidFill>
                <a:latin typeface="Times New Roman" panose="02020603050405020304" pitchFamily="18" charset="0"/>
                <a:cs typeface="Times New Roman" panose="02020603050405020304" pitchFamily="18" charset="0"/>
              </a:rPr>
              <a:t>visit</a:t>
            </a:r>
            <a:r>
              <a:rPr lang="en-US" sz="2400" b="1" dirty="0">
                <a:latin typeface="Times New Roman" panose="02020603050405020304" pitchFamily="18" charset="0"/>
                <a:cs typeface="Times New Roman" panose="02020603050405020304" pitchFamily="18" charset="0"/>
              </a:rPr>
              <a:t> my home.</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 The brave </a:t>
            </a:r>
            <a:r>
              <a:rPr lang="en-US" sz="2400" b="1" dirty="0">
                <a:solidFill>
                  <a:srgbClr val="FF0000"/>
                </a:solidFill>
                <a:latin typeface="Times New Roman" panose="02020603050405020304" pitchFamily="18" charset="0"/>
                <a:cs typeface="Times New Roman" panose="02020603050405020304" pitchFamily="18" charset="0"/>
              </a:rPr>
              <a:t>deserve</a:t>
            </a:r>
            <a:r>
              <a:rPr lang="en-US" sz="2400" b="1" dirty="0">
                <a:latin typeface="Times New Roman" panose="02020603050405020304" pitchFamily="18" charset="0"/>
                <a:cs typeface="Times New Roman" panose="02020603050405020304" pitchFamily="18" charset="0"/>
              </a:rPr>
              <a:t> the fair.</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Happiness </a:t>
            </a:r>
            <a:r>
              <a:rPr lang="en-US" sz="2400" b="1" dirty="0">
                <a:solidFill>
                  <a:srgbClr val="FF0000"/>
                </a:solidFill>
                <a:latin typeface="Times New Roman" panose="02020603050405020304" pitchFamily="18" charset="0"/>
                <a:cs typeface="Times New Roman" panose="02020603050405020304" pitchFamily="18" charset="0"/>
              </a:rPr>
              <a:t>is</a:t>
            </a:r>
            <a:r>
              <a:rPr lang="en-US" sz="2400" b="1" dirty="0">
                <a:latin typeface="Times New Roman" panose="02020603050405020304" pitchFamily="18" charset="0"/>
                <a:cs typeface="Times New Roman" panose="02020603050405020304" pitchFamily="18" charset="0"/>
              </a:rPr>
              <a:t> a name of an abstract thing.</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We </a:t>
            </a:r>
            <a:r>
              <a:rPr lang="en-US" sz="2400" b="1" dirty="0">
                <a:solidFill>
                  <a:srgbClr val="FF0000"/>
                </a:solidFill>
                <a:latin typeface="Times New Roman" panose="02020603050405020304" pitchFamily="18" charset="0"/>
                <a:cs typeface="Times New Roman" panose="02020603050405020304" pitchFamily="18" charset="0"/>
              </a:rPr>
              <a:t>are going </a:t>
            </a:r>
            <a:r>
              <a:rPr lang="en-US" sz="2400" b="1" dirty="0">
                <a:latin typeface="Times New Roman" panose="02020603050405020304" pitchFamily="18" charset="0"/>
                <a:cs typeface="Times New Roman" panose="02020603050405020304" pitchFamily="18" charset="0"/>
              </a:rPr>
              <a:t>to build a house.</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Yesterday, she </a:t>
            </a:r>
            <a:r>
              <a:rPr lang="en-US" sz="2400" b="1" dirty="0">
                <a:solidFill>
                  <a:srgbClr val="FF0000"/>
                </a:solidFill>
                <a:latin typeface="Times New Roman" panose="02020603050405020304" pitchFamily="18" charset="0"/>
                <a:cs typeface="Times New Roman" panose="02020603050405020304" pitchFamily="18" charset="0"/>
              </a:rPr>
              <a:t>put</a:t>
            </a:r>
            <a:r>
              <a:rPr lang="en-US" sz="2400" b="1" dirty="0">
                <a:latin typeface="Times New Roman" panose="02020603050405020304" pitchFamily="18" charset="0"/>
                <a:cs typeface="Times New Roman" panose="02020603050405020304" pitchFamily="18" charset="0"/>
              </a:rPr>
              <a:t> on a new dress.</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I saw him </a:t>
            </a:r>
            <a:r>
              <a:rPr lang="en-US" sz="2400" b="1" dirty="0">
                <a:solidFill>
                  <a:srgbClr val="FF0000"/>
                </a:solidFill>
                <a:latin typeface="Times New Roman" panose="02020603050405020304" pitchFamily="18" charset="0"/>
                <a:cs typeface="Times New Roman" panose="02020603050405020304" pitchFamily="18" charset="0"/>
              </a:rPr>
              <a:t>go</a:t>
            </a:r>
            <a:r>
              <a:rPr lang="en-US" sz="2400" b="1" dirty="0">
                <a:latin typeface="Times New Roman" panose="02020603050405020304" pitchFamily="18" charset="0"/>
                <a:cs typeface="Times New Roman" panose="02020603050405020304" pitchFamily="18" charset="0"/>
              </a:rPr>
              <a:t> there.</a:t>
            </a:r>
          </a:p>
        </p:txBody>
      </p:sp>
    </p:spTree>
    <p:extLst>
      <p:ext uri="{BB962C8B-B14F-4D97-AF65-F5344CB8AC3E}">
        <p14:creationId xmlns:p14="http://schemas.microsoft.com/office/powerpoint/2010/main" val="3301603362"/>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B4D02A69-9B9A-404B-8570-2EC284FC4956}"/>
              </a:ext>
            </a:extLst>
          </p:cNvPr>
          <p:cNvSpPr>
            <a:spLocks noGrp="1"/>
          </p:cNvSpPr>
          <p:nvPr>
            <p:ph type="sldNum" sz="quarter" idx="12"/>
          </p:nvPr>
        </p:nvSpPr>
        <p:spPr/>
        <p:txBody>
          <a:bodyPr/>
          <a:lstStyle/>
          <a:p>
            <a:fld id="{5AABADB5-E4D6-4083-AC18-6D1B29890F66}" type="slidenum">
              <a:rPr lang="en-US" smtClean="0"/>
              <a:t>13</a:t>
            </a:fld>
            <a:endParaRPr lang="en-US"/>
          </a:p>
        </p:txBody>
      </p:sp>
      <p:sp>
        <p:nvSpPr>
          <p:cNvPr id="6" name="Oval 5">
            <a:extLst>
              <a:ext uri="{FF2B5EF4-FFF2-40B4-BE49-F238E27FC236}">
                <a16:creationId xmlns:a16="http://schemas.microsoft.com/office/drawing/2014/main" xmlns="" id="{C3A2B58B-D6B5-470C-A436-54FBA9CE2FFC}"/>
              </a:ext>
            </a:extLst>
          </p:cNvPr>
          <p:cNvSpPr/>
          <p:nvPr/>
        </p:nvSpPr>
        <p:spPr>
          <a:xfrm>
            <a:off x="1153551" y="168804"/>
            <a:ext cx="3305907" cy="773723"/>
          </a:xfrm>
          <a:prstGeom prst="ellipse">
            <a:avLst/>
          </a:prstGeom>
          <a:solidFill>
            <a:srgbClr val="66330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Rule -4 </a:t>
            </a:r>
          </a:p>
        </p:txBody>
      </p:sp>
      <p:sp>
        <p:nvSpPr>
          <p:cNvPr id="7" name="Rectangle 6">
            <a:extLst>
              <a:ext uri="{FF2B5EF4-FFF2-40B4-BE49-F238E27FC236}">
                <a16:creationId xmlns:a16="http://schemas.microsoft.com/office/drawing/2014/main" xmlns="" id="{D2712F56-5904-46D7-A337-13EF5AFC4B11}"/>
              </a:ext>
            </a:extLst>
          </p:cNvPr>
          <p:cNvSpPr/>
          <p:nvPr/>
        </p:nvSpPr>
        <p:spPr>
          <a:xfrm>
            <a:off x="222739" y="1024441"/>
            <a:ext cx="11451519" cy="5074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marR="0" lvl="0" indent="-342900">
              <a:lnSpc>
                <a:spcPct val="107000"/>
              </a:lnSpc>
              <a:spcBef>
                <a:spcPts val="0"/>
              </a:spcBef>
              <a:spcAft>
                <a:spcPts val="0"/>
              </a:spcAft>
              <a:buFont typeface="Times New Roman" panose="02020603050405020304" pitchFamily="18" charset="0"/>
              <a:buAutoNum type="arabicPeriod"/>
              <a:tabLst>
                <a:tab pos="5492750" algn="l"/>
              </a:tabLst>
            </a:pPr>
            <a:r>
              <a:rPr lang="en-US" sz="2800" b="1" dirty="0">
                <a:latin typeface="Times New Roman" panose="02020603050405020304" pitchFamily="18" charset="0"/>
                <a:ea typeface="Calibri" panose="020F0502020204030204" pitchFamily="34" charset="0"/>
                <a:cs typeface="Vrinda" panose="01010600010101010101" pitchFamily="2" charset="0"/>
              </a:rPr>
              <a:t>Preposition ‘to’ </a:t>
            </a:r>
            <a:r>
              <a:rPr lang="bn-IN" sz="2800" b="1" dirty="0">
                <a:latin typeface="Calibri" panose="020F0502020204030204" pitchFamily="34" charset="0"/>
                <a:ea typeface="Calibri" panose="020F0502020204030204" pitchFamily="34" charset="0"/>
                <a:cs typeface="SutonnySushreeOMJ" panose="00000400000000000000" pitchFamily="2" charset="0"/>
              </a:rPr>
              <a:t>এর পরে</a:t>
            </a:r>
            <a:r>
              <a:rPr lang="en-US" sz="2800" b="1" dirty="0">
                <a:latin typeface="Times New Roman" panose="02020603050405020304" pitchFamily="18" charset="0"/>
                <a:ea typeface="Calibri" panose="020F0502020204030204" pitchFamily="34" charset="0"/>
                <a:cs typeface="Vrinda" panose="01010600010101010101" pitchFamily="2" charset="0"/>
              </a:rPr>
              <a:t> Verb </a:t>
            </a:r>
            <a:r>
              <a:rPr lang="bn-IN" sz="2800" b="1" dirty="0">
                <a:latin typeface="Calibri" panose="020F0502020204030204" pitchFamily="34" charset="0"/>
                <a:ea typeface="Calibri" panose="020F0502020204030204" pitchFamily="34" charset="0"/>
                <a:cs typeface="SutonnySushreeOMJ" panose="00000400000000000000" pitchFamily="2" charset="0"/>
              </a:rPr>
              <a:t>এর</a:t>
            </a:r>
            <a:r>
              <a:rPr lang="en-US" sz="2800" b="1" dirty="0">
                <a:latin typeface="Times New Roman" panose="02020603050405020304" pitchFamily="18" charset="0"/>
                <a:ea typeface="Calibri" panose="020F0502020204030204" pitchFamily="34" charset="0"/>
                <a:cs typeface="Vrinda" panose="01010600010101010101" pitchFamily="2" charset="0"/>
              </a:rPr>
              <a:t> Present Form </a:t>
            </a:r>
            <a:r>
              <a:rPr lang="bn-IN" sz="2800" b="1" dirty="0">
                <a:latin typeface="Calibri" panose="020F0502020204030204" pitchFamily="34" charset="0"/>
                <a:ea typeface="Calibri" panose="020F0502020204030204" pitchFamily="34" charset="0"/>
                <a:cs typeface="SutonnySushreeOMJ" panose="00000400000000000000" pitchFamily="2" charset="0"/>
              </a:rPr>
              <a:t>হয়</a:t>
            </a:r>
            <a:r>
              <a:rPr lang="hi-IN" sz="2800" b="1" dirty="0">
                <a:latin typeface="Calibri" panose="020F0502020204030204" pitchFamily="34" charset="0"/>
                <a:ea typeface="Calibri" panose="020F0502020204030204" pitchFamily="34" charset="0"/>
                <a:cs typeface="SutonnySushreeOMJ" panose="00000400000000000000" pitchFamily="2" charset="0"/>
              </a:rPr>
              <a:t>।</a:t>
            </a:r>
            <a:endParaRPr lang="en-US" sz="2400" dirty="0">
              <a:latin typeface="Calibri" panose="020F0502020204030204" pitchFamily="34" charset="0"/>
              <a:ea typeface="Calibri" panose="020F0502020204030204" pitchFamily="34" charset="0"/>
              <a:cs typeface="Vrinda" panose="01010600010101010101" pitchFamily="2" charset="0"/>
            </a:endParaRPr>
          </a:p>
          <a:p>
            <a:pPr marL="228600" marR="0">
              <a:lnSpc>
                <a:spcPct val="107000"/>
              </a:lnSpc>
              <a:spcBef>
                <a:spcPts val="0"/>
              </a:spcBef>
              <a:spcAft>
                <a:spcPts val="0"/>
              </a:spcAft>
              <a:tabLst>
                <a:tab pos="5492750" algn="l"/>
              </a:tabLst>
            </a:pPr>
            <a:r>
              <a:rPr lang="bn-IN" sz="2800" b="1" dirty="0">
                <a:latin typeface="Calibri" panose="020F0502020204030204" pitchFamily="34" charset="0"/>
                <a:ea typeface="Calibri" panose="020F0502020204030204" pitchFamily="34" charset="0"/>
                <a:cs typeface="SutonnySushreeOMJ" panose="00000400000000000000" pitchFamily="2" charset="0"/>
              </a:rPr>
              <a:t>যেমন</a:t>
            </a:r>
            <a:r>
              <a:rPr lang="en-US" sz="2800" b="1" dirty="0">
                <a:latin typeface="Times New Roman" panose="02020603050405020304" pitchFamily="18" charset="0"/>
                <a:ea typeface="Calibri" panose="020F0502020204030204" pitchFamily="34" charset="0"/>
                <a:cs typeface="Vrinda" panose="01010600010101010101" pitchFamily="2" charset="0"/>
              </a:rPr>
              <a:t>:</a:t>
            </a:r>
            <a:r>
              <a:rPr lang="en-US" sz="2800" dirty="0">
                <a:latin typeface="SutonnySushreeOMJ" panose="00000400000000000000" pitchFamily="2" charset="0"/>
                <a:ea typeface="Calibri" panose="020F0502020204030204" pitchFamily="34" charset="0"/>
                <a:cs typeface="Vrinda" panose="01010600010101010101" pitchFamily="2" charset="0"/>
              </a:rPr>
              <a:t>-</a:t>
            </a:r>
            <a:r>
              <a:rPr lang="en-US" sz="2800" dirty="0">
                <a:latin typeface="Shonar Bangla" panose="020B0502040204020203" pitchFamily="34" charset="0"/>
                <a:ea typeface="Calibri" panose="020F0502020204030204" pitchFamily="34" charset="0"/>
                <a:cs typeface="Vrinda" panose="01010600010101010101" pitchFamily="2" charset="0"/>
              </a:rPr>
              <a:t> </a:t>
            </a:r>
            <a:r>
              <a:rPr lang="en-US" sz="2800" b="1" dirty="0">
                <a:latin typeface="Shonar Bangla" panose="020B0502040204020203" pitchFamily="34" charset="0"/>
                <a:ea typeface="Calibri" panose="020F0502020204030204" pitchFamily="34" charset="0"/>
                <a:cs typeface="Vrinda" panose="01010600010101010101" pitchFamily="2" charset="0"/>
              </a:rPr>
              <a:t>a) </a:t>
            </a:r>
            <a:r>
              <a:rPr lang="en-US" sz="2800" b="1" dirty="0">
                <a:latin typeface="Times New Roman" panose="02020603050405020304" pitchFamily="18" charset="0"/>
                <a:ea typeface="Calibri" panose="020F0502020204030204" pitchFamily="34" charset="0"/>
                <a:cs typeface="Vrinda" panose="01010600010101010101" pitchFamily="2" charset="0"/>
              </a:rPr>
              <a:t>We go to school </a:t>
            </a:r>
            <a:r>
              <a:rPr lang="en-US" sz="28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to learn</a:t>
            </a:r>
            <a:r>
              <a:rPr lang="en-US" sz="2800" b="1" dirty="0">
                <a:solidFill>
                  <a:srgbClr val="FF0000"/>
                </a:solidFill>
                <a:latin typeface="Times New Roman" panose="02020603050405020304" pitchFamily="18" charset="0"/>
                <a:ea typeface="Calibri" panose="020F0502020204030204" pitchFamily="34" charset="0"/>
                <a:cs typeface="Vrinda" panose="01010600010101010101" pitchFamily="2" charset="0"/>
              </a:rPr>
              <a:t> </a:t>
            </a:r>
            <a:r>
              <a:rPr lang="en-US" sz="2800" b="1" dirty="0">
                <a:latin typeface="Times New Roman" panose="02020603050405020304" pitchFamily="18" charset="0"/>
                <a:ea typeface="Calibri" panose="020F0502020204030204" pitchFamily="34" charset="0"/>
                <a:cs typeface="Vrinda" panose="01010600010101010101" pitchFamily="2" charset="0"/>
              </a:rPr>
              <a:t>our lesson.   b) They went to the field </a:t>
            </a:r>
            <a:r>
              <a:rPr lang="en-US" sz="2800" b="1" dirty="0">
                <a:solidFill>
                  <a:srgbClr val="FF0000"/>
                </a:solidFill>
                <a:latin typeface="Times New Roman" panose="02020603050405020304" pitchFamily="18" charset="0"/>
                <a:ea typeface="Calibri" panose="020F0502020204030204" pitchFamily="34" charset="0"/>
                <a:cs typeface="Vrinda" panose="01010600010101010101" pitchFamily="2" charset="0"/>
              </a:rPr>
              <a:t>to play</a:t>
            </a:r>
            <a:r>
              <a:rPr lang="en-US" sz="2800" b="1" dirty="0">
                <a:latin typeface="Times New Roman" panose="02020603050405020304" pitchFamily="18" charset="0"/>
                <a:ea typeface="Calibri" panose="020F0502020204030204" pitchFamily="34" charset="0"/>
                <a:cs typeface="Vrinda" panose="01010600010101010101" pitchFamily="2" charset="0"/>
              </a:rPr>
              <a:t> football.</a:t>
            </a:r>
            <a:endParaRPr lang="en-US" sz="2400" b="1" dirty="0">
              <a:latin typeface="Calibri" panose="020F0502020204030204" pitchFamily="34" charset="0"/>
              <a:ea typeface="Calibri" panose="020F0502020204030204" pitchFamily="34" charset="0"/>
              <a:cs typeface="Vrinda" panose="01010600010101010101" pitchFamily="2" charset="0"/>
            </a:endParaRPr>
          </a:p>
          <a:p>
            <a:pPr marL="228600" marR="0">
              <a:lnSpc>
                <a:spcPct val="107000"/>
              </a:lnSpc>
              <a:spcBef>
                <a:spcPts val="0"/>
              </a:spcBef>
              <a:spcAft>
                <a:spcPts val="0"/>
              </a:spcAft>
              <a:tabLst>
                <a:tab pos="5492750" algn="l"/>
              </a:tabLst>
            </a:pPr>
            <a:r>
              <a:rPr lang="en-US" sz="2800" b="1" i="1" dirty="0">
                <a:latin typeface="Times New Roman" panose="02020603050405020304" pitchFamily="18" charset="0"/>
                <a:ea typeface="Calibri" panose="020F0502020204030204" pitchFamily="34" charset="0"/>
                <a:cs typeface="Vrinda" panose="01010600010101010101" pitchFamily="2" charset="0"/>
              </a:rPr>
              <a:t>Exceptional:</a:t>
            </a:r>
            <a:r>
              <a:rPr lang="en-US" sz="2800" dirty="0">
                <a:latin typeface="Times New Roman" panose="02020603050405020304" pitchFamily="18" charset="0"/>
                <a:ea typeface="Calibri" panose="020F0502020204030204" pitchFamily="34" charset="0"/>
                <a:cs typeface="Vrinda" panose="01010600010101010101" pitchFamily="2" charset="0"/>
              </a:rPr>
              <a:t> </a:t>
            </a:r>
            <a:r>
              <a:rPr lang="en-US" sz="2400" b="1" dirty="0">
                <a:latin typeface="Times New Roman" panose="02020603050405020304" pitchFamily="18" charset="0"/>
                <a:ea typeface="Calibri" panose="020F0502020204030204" pitchFamily="34" charset="0"/>
                <a:cs typeface="Vrinda" panose="01010600010101010101" pitchFamily="2" charset="0"/>
              </a:rPr>
              <a:t>owing to, view to </a:t>
            </a:r>
            <a:r>
              <a:rPr lang="bn-IN" sz="2400" b="1" dirty="0">
                <a:latin typeface="Calibri" panose="020F0502020204030204" pitchFamily="34" charset="0"/>
                <a:ea typeface="Calibri" panose="020F0502020204030204" pitchFamily="34" charset="0"/>
                <a:cs typeface="SutonnySushreeOMJ" panose="00000400000000000000" pitchFamily="2" charset="0"/>
              </a:rPr>
              <a:t>এর পরে বব্যহৃত</a:t>
            </a:r>
            <a:r>
              <a:rPr lang="bn-IN" sz="2400" b="1" dirty="0">
                <a:latin typeface="Calibri" panose="020F0502020204030204" pitchFamily="34" charset="0"/>
                <a:ea typeface="Calibri" panose="020F0502020204030204" pitchFamily="34" charset="0"/>
                <a:cs typeface="Shonar Bangla" panose="020B0502040204020203" pitchFamily="34" charset="0"/>
              </a:rPr>
              <a:t> </a:t>
            </a:r>
            <a:r>
              <a:rPr lang="en-US" sz="2400" b="1" dirty="0">
                <a:latin typeface="Times New Roman" panose="02020603050405020304" pitchFamily="18" charset="0"/>
                <a:ea typeface="Calibri" panose="020F0502020204030204" pitchFamily="34" charset="0"/>
                <a:cs typeface="Vrinda" panose="01010600010101010101" pitchFamily="2" charset="0"/>
              </a:rPr>
              <a:t>verb </a:t>
            </a:r>
            <a:r>
              <a:rPr lang="bn-IN" sz="2400" b="1" dirty="0">
                <a:latin typeface="Calibri" panose="020F0502020204030204" pitchFamily="34" charset="0"/>
                <a:ea typeface="Calibri" panose="020F0502020204030204" pitchFamily="34" charset="0"/>
                <a:cs typeface="SutonnySushreeOMJ" panose="00000400000000000000" pitchFamily="2" charset="0"/>
              </a:rPr>
              <a:t>সব সময়</a:t>
            </a:r>
            <a:r>
              <a:rPr lang="en-US" sz="2400" b="1" dirty="0">
                <a:latin typeface="Times New Roman" panose="02020603050405020304" pitchFamily="18" charset="0"/>
                <a:ea typeface="Calibri" panose="020F0502020204030204" pitchFamily="34" charset="0"/>
                <a:cs typeface="Vrinda" panose="01010600010101010101" pitchFamily="2" charset="0"/>
              </a:rPr>
              <a:t> Present Participle ( </a:t>
            </a:r>
            <a:r>
              <a:rPr lang="en-US" sz="2400" b="1" dirty="0" err="1">
                <a:latin typeface="Times New Roman" panose="02020603050405020304" pitchFamily="18" charset="0"/>
                <a:ea typeface="Calibri" panose="020F0502020204030204" pitchFamily="34" charset="0"/>
                <a:cs typeface="Vrinda" panose="01010600010101010101" pitchFamily="2" charset="0"/>
              </a:rPr>
              <a:t>Verb+ing</a:t>
            </a:r>
            <a:r>
              <a:rPr lang="en-US" sz="2400" b="1" dirty="0">
                <a:latin typeface="Times New Roman" panose="02020603050405020304" pitchFamily="18" charset="0"/>
                <a:ea typeface="Calibri" panose="020F0502020204030204" pitchFamily="34" charset="0"/>
                <a:cs typeface="Vrinda" panose="01010600010101010101" pitchFamily="2" charset="0"/>
              </a:rPr>
              <a:t>) form </a:t>
            </a:r>
            <a:r>
              <a:rPr lang="bn-IN" sz="2400" b="1" dirty="0">
                <a:latin typeface="Calibri" panose="020F0502020204030204" pitchFamily="34" charset="0"/>
                <a:ea typeface="Calibri" panose="020F0502020204030204" pitchFamily="34" charset="0"/>
                <a:cs typeface="SutonnySushreeOMJ" panose="00000400000000000000" pitchFamily="2" charset="0"/>
              </a:rPr>
              <a:t>হয়</a:t>
            </a:r>
            <a:r>
              <a:rPr lang="hi-IN" sz="2400" b="1" dirty="0">
                <a:latin typeface="Calibri" panose="020F0502020204030204" pitchFamily="34" charset="0"/>
                <a:ea typeface="Calibri" panose="020F0502020204030204" pitchFamily="34" charset="0"/>
                <a:cs typeface="SutonnySushreeOMJ" panose="00000400000000000000" pitchFamily="2" charset="0"/>
              </a:rPr>
              <a:t>।</a:t>
            </a:r>
            <a:endParaRPr lang="en-US" sz="2400" dirty="0">
              <a:latin typeface="Calibri" panose="020F0502020204030204" pitchFamily="34" charset="0"/>
              <a:ea typeface="Calibri" panose="020F0502020204030204" pitchFamily="34" charset="0"/>
              <a:cs typeface="Vrinda" panose="01010600010101010101" pitchFamily="2" charset="0"/>
            </a:endParaRPr>
          </a:p>
          <a:p>
            <a:pPr marL="228600" marR="0">
              <a:lnSpc>
                <a:spcPct val="107000"/>
              </a:lnSpc>
              <a:spcBef>
                <a:spcPts val="0"/>
              </a:spcBef>
              <a:spcAft>
                <a:spcPts val="0"/>
              </a:spcAft>
              <a:tabLst>
                <a:tab pos="5492750" algn="l"/>
              </a:tabLst>
            </a:pPr>
            <a:r>
              <a:rPr lang="bn-IN" sz="2800" b="1" dirty="0">
                <a:latin typeface="Calibri" panose="020F0502020204030204" pitchFamily="34" charset="0"/>
                <a:ea typeface="Calibri" panose="020F0502020204030204" pitchFamily="34" charset="0"/>
                <a:cs typeface="SutonnySushreeOMJ" panose="00000400000000000000" pitchFamily="2" charset="0"/>
              </a:rPr>
              <a:t>কিন্তু </a:t>
            </a:r>
            <a:r>
              <a:rPr lang="en-US" sz="2800" b="1" dirty="0">
                <a:latin typeface="Times New Roman" panose="02020603050405020304" pitchFamily="18" charset="0"/>
                <a:ea typeface="Calibri" panose="020F0502020204030204" pitchFamily="34" charset="0"/>
                <a:cs typeface="Vrinda" panose="01010600010101010101" pitchFamily="2" charset="0"/>
              </a:rPr>
              <a:t>For, about, on, of, in </a:t>
            </a:r>
            <a:r>
              <a:rPr lang="bn-IN" sz="2800" b="1" dirty="0">
                <a:latin typeface="Calibri" panose="020F0502020204030204" pitchFamily="34" charset="0"/>
                <a:ea typeface="Calibri" panose="020F0502020204030204" pitchFamily="34" charset="0"/>
                <a:cs typeface="SutonnySushreeOMJ" panose="00000400000000000000" pitchFamily="2" charset="0"/>
              </a:rPr>
              <a:t>এর পরে বব্যহৃত</a:t>
            </a:r>
            <a:r>
              <a:rPr lang="bn-IN" sz="2800" b="1" dirty="0">
                <a:latin typeface="Calibri" panose="020F0502020204030204" pitchFamily="34" charset="0"/>
                <a:ea typeface="Calibri" panose="020F0502020204030204" pitchFamily="34" charset="0"/>
                <a:cs typeface="Shonar Bangla" panose="020B0502040204020203" pitchFamily="34" charset="0"/>
              </a:rPr>
              <a:t> </a:t>
            </a:r>
            <a:r>
              <a:rPr lang="en-US" sz="2800" b="1" dirty="0">
                <a:latin typeface="Times New Roman" panose="02020603050405020304" pitchFamily="18" charset="0"/>
                <a:ea typeface="Calibri" panose="020F0502020204030204" pitchFamily="34" charset="0"/>
                <a:cs typeface="Vrinda" panose="01010600010101010101" pitchFamily="2" charset="0"/>
              </a:rPr>
              <a:t>verb </a:t>
            </a:r>
            <a:r>
              <a:rPr lang="bn-IN" sz="2800" b="1" dirty="0">
                <a:latin typeface="Calibri" panose="020F0502020204030204" pitchFamily="34" charset="0"/>
                <a:ea typeface="Calibri" panose="020F0502020204030204" pitchFamily="34" charset="0"/>
                <a:cs typeface="SutonnySushreeOMJ" panose="00000400000000000000" pitchFamily="2" charset="0"/>
              </a:rPr>
              <a:t>সব সময়</a:t>
            </a:r>
            <a:r>
              <a:rPr lang="bn-IN" sz="2800" b="1" dirty="0">
                <a:latin typeface="Calibri" panose="020F0502020204030204" pitchFamily="34"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ea typeface="Calibri" panose="020F0502020204030204" pitchFamily="34" charset="0"/>
                <a:cs typeface="Vrinda" panose="01010600010101010101" pitchFamily="2" charset="0"/>
              </a:rPr>
              <a:t>Present Participle (</a:t>
            </a:r>
            <a:r>
              <a:rPr lang="en-US" sz="2800" b="1" dirty="0" err="1">
                <a:latin typeface="Times New Roman" panose="02020603050405020304" pitchFamily="18" charset="0"/>
                <a:ea typeface="Calibri" panose="020F0502020204030204" pitchFamily="34" charset="0"/>
                <a:cs typeface="Vrinda" panose="01010600010101010101" pitchFamily="2" charset="0"/>
              </a:rPr>
              <a:t>Verb+ing</a:t>
            </a:r>
            <a:r>
              <a:rPr lang="en-US" sz="2800" b="1" dirty="0">
                <a:latin typeface="Times New Roman" panose="02020603050405020304" pitchFamily="18" charset="0"/>
                <a:ea typeface="Calibri" panose="020F0502020204030204" pitchFamily="34" charset="0"/>
                <a:cs typeface="Vrinda" panose="01010600010101010101" pitchFamily="2" charset="0"/>
              </a:rPr>
              <a:t>) form </a:t>
            </a:r>
            <a:r>
              <a:rPr lang="bn-IN" sz="2800" b="1" dirty="0">
                <a:latin typeface="Calibri" panose="020F0502020204030204" pitchFamily="34" charset="0"/>
                <a:ea typeface="Calibri" panose="020F0502020204030204" pitchFamily="34" charset="0"/>
                <a:cs typeface="SutonnySushreeOMJ" panose="00000400000000000000" pitchFamily="2" charset="0"/>
              </a:rPr>
              <a:t>হয়</a:t>
            </a:r>
            <a:r>
              <a:rPr lang="hi-IN" sz="2800" b="1" dirty="0">
                <a:latin typeface="Calibri" panose="020F0502020204030204" pitchFamily="34" charset="0"/>
                <a:ea typeface="Calibri" panose="020F0502020204030204" pitchFamily="34" charset="0"/>
                <a:cs typeface="SutonnySushreeOMJ" panose="00000400000000000000" pitchFamily="2" charset="0"/>
              </a:rPr>
              <a:t>। </a:t>
            </a:r>
            <a:endParaRPr lang="en-US" sz="2400" dirty="0">
              <a:latin typeface="Calibri" panose="020F0502020204030204" pitchFamily="34" charset="0"/>
              <a:ea typeface="Calibri" panose="020F0502020204030204" pitchFamily="34" charset="0"/>
              <a:cs typeface="Vrinda" panose="01010600010101010101" pitchFamily="2" charset="0"/>
            </a:endParaRPr>
          </a:p>
          <a:p>
            <a:pPr marL="228600" marR="0">
              <a:lnSpc>
                <a:spcPct val="107000"/>
              </a:lnSpc>
              <a:spcBef>
                <a:spcPts val="0"/>
              </a:spcBef>
              <a:spcAft>
                <a:spcPts val="0"/>
              </a:spcAft>
              <a:tabLst>
                <a:tab pos="5492750" algn="l"/>
              </a:tabLst>
            </a:pPr>
            <a:r>
              <a:rPr lang="en-US" sz="2800" b="1" i="1" dirty="0">
                <a:latin typeface="Times New Roman" panose="02020603050405020304" pitchFamily="18" charset="0"/>
                <a:ea typeface="Calibri" panose="020F0502020204030204" pitchFamily="34" charset="0"/>
                <a:cs typeface="Vrinda" panose="01010600010101010101" pitchFamily="2" charset="0"/>
              </a:rPr>
              <a:t>Example:</a:t>
            </a:r>
            <a:r>
              <a:rPr lang="en-US" sz="2800" dirty="0">
                <a:latin typeface="Times New Roman" panose="02020603050405020304" pitchFamily="18" charset="0"/>
                <a:ea typeface="Calibri" panose="020F0502020204030204" pitchFamily="34" charset="0"/>
                <a:cs typeface="Vrinda" panose="01010600010101010101" pitchFamily="2" charset="0"/>
              </a:rPr>
              <a:t> </a:t>
            </a:r>
          </a:p>
          <a:p>
            <a:pPr marL="685800" marR="0" indent="-457200">
              <a:lnSpc>
                <a:spcPct val="107000"/>
              </a:lnSpc>
              <a:spcBef>
                <a:spcPts val="0"/>
              </a:spcBef>
              <a:spcAft>
                <a:spcPts val="0"/>
              </a:spcAft>
              <a:buAutoNum type="alphaLcParenR"/>
              <a:tabLst>
                <a:tab pos="5492750" algn="l"/>
              </a:tabLst>
            </a:pPr>
            <a:r>
              <a:rPr lang="en-US" sz="2800" b="1" dirty="0">
                <a:latin typeface="Times New Roman" panose="02020603050405020304" pitchFamily="18" charset="0"/>
                <a:ea typeface="Calibri" panose="020F0502020204030204" pitchFamily="34" charset="0"/>
                <a:cs typeface="Vrinda" panose="01010600010101010101" pitchFamily="2" charset="0"/>
              </a:rPr>
              <a:t>I’m waiting </a:t>
            </a:r>
            <a:r>
              <a:rPr lang="en-US" sz="2800" b="1" dirty="0">
                <a:solidFill>
                  <a:srgbClr val="FF0000"/>
                </a:solidFill>
                <a:latin typeface="Times New Roman" panose="02020603050405020304" pitchFamily="18" charset="0"/>
                <a:ea typeface="Calibri" panose="020F0502020204030204" pitchFamily="34" charset="0"/>
                <a:cs typeface="Vrinda" panose="01010600010101010101" pitchFamily="2" charset="0"/>
              </a:rPr>
              <a:t>for stopping </a:t>
            </a:r>
            <a:r>
              <a:rPr lang="en-US" sz="2800" b="1" dirty="0">
                <a:latin typeface="Times New Roman" panose="02020603050405020304" pitchFamily="18" charset="0"/>
                <a:ea typeface="Calibri" panose="020F0502020204030204" pitchFamily="34" charset="0"/>
                <a:cs typeface="Vrinda" panose="01010600010101010101" pitchFamily="2" charset="0"/>
              </a:rPr>
              <a:t>the rain.    </a:t>
            </a:r>
          </a:p>
          <a:p>
            <a:pPr marL="685800" marR="0" indent="-457200">
              <a:lnSpc>
                <a:spcPct val="107000"/>
              </a:lnSpc>
              <a:spcBef>
                <a:spcPts val="0"/>
              </a:spcBef>
              <a:spcAft>
                <a:spcPts val="0"/>
              </a:spcAft>
              <a:buAutoNum type="alphaLcParenR"/>
              <a:tabLst>
                <a:tab pos="5492750" algn="l"/>
              </a:tabLst>
            </a:pPr>
            <a:r>
              <a:rPr lang="en-US" sz="2800" b="1" dirty="0">
                <a:latin typeface="Times New Roman" panose="02020603050405020304" pitchFamily="18" charset="0"/>
                <a:ea typeface="Calibri" panose="020F0502020204030204" pitchFamily="34" charset="0"/>
                <a:cs typeface="Vrinda" panose="01010600010101010101" pitchFamily="2" charset="0"/>
              </a:rPr>
              <a:t> b) The flowers are now </a:t>
            </a:r>
            <a:r>
              <a:rPr lang="en-US" sz="2800" b="1" dirty="0">
                <a:solidFill>
                  <a:srgbClr val="FF0000"/>
                </a:solidFill>
                <a:latin typeface="Times New Roman" panose="02020603050405020304" pitchFamily="18" charset="0"/>
                <a:ea typeface="Calibri" panose="020F0502020204030204" pitchFamily="34" charset="0"/>
                <a:cs typeface="Vrinda" panose="01010600010101010101" pitchFamily="2" charset="0"/>
              </a:rPr>
              <a:t>on blooming</a:t>
            </a:r>
            <a:r>
              <a:rPr lang="en-US" sz="2800" b="1" dirty="0">
                <a:latin typeface="Times New Roman" panose="02020603050405020304" pitchFamily="18" charset="0"/>
                <a:ea typeface="Calibri" panose="020F0502020204030204" pitchFamily="34" charset="0"/>
                <a:cs typeface="Vrinda" panose="01010600010101010101" pitchFamily="2" charset="0"/>
              </a:rPr>
              <a:t>.  </a:t>
            </a:r>
          </a:p>
          <a:p>
            <a:pPr marL="685800" marR="0" indent="-457200">
              <a:lnSpc>
                <a:spcPct val="107000"/>
              </a:lnSpc>
              <a:spcBef>
                <a:spcPts val="0"/>
              </a:spcBef>
              <a:spcAft>
                <a:spcPts val="0"/>
              </a:spcAft>
              <a:buAutoNum type="alphaLcParenR"/>
              <a:tabLst>
                <a:tab pos="5492750" algn="l"/>
              </a:tabLst>
            </a:pPr>
            <a:r>
              <a:rPr lang="en-US" sz="2800" b="1" dirty="0">
                <a:latin typeface="Times New Roman" panose="02020603050405020304" pitchFamily="18" charset="0"/>
                <a:ea typeface="Calibri" panose="020F0502020204030204" pitchFamily="34" charset="0"/>
                <a:cs typeface="Vrinda" panose="01010600010101010101" pitchFamily="2" charset="0"/>
              </a:rPr>
              <a:t>c) The young use Facebook only </a:t>
            </a:r>
            <a:r>
              <a:rPr lang="en-US" sz="2800" b="1" dirty="0">
                <a:solidFill>
                  <a:srgbClr val="FF0000"/>
                </a:solidFill>
                <a:latin typeface="Times New Roman" panose="02020603050405020304" pitchFamily="18" charset="0"/>
                <a:ea typeface="Calibri" panose="020F0502020204030204" pitchFamily="34" charset="0"/>
                <a:cs typeface="Vrinda" panose="01010600010101010101" pitchFamily="2" charset="0"/>
              </a:rPr>
              <a:t>for wasting </a:t>
            </a:r>
            <a:r>
              <a:rPr lang="en-US" sz="2800" b="1" dirty="0">
                <a:latin typeface="Times New Roman" panose="02020603050405020304" pitchFamily="18" charset="0"/>
                <a:ea typeface="Calibri" panose="020F0502020204030204" pitchFamily="34" charset="0"/>
                <a:cs typeface="Vrinda" panose="01010600010101010101" pitchFamily="2" charset="0"/>
              </a:rPr>
              <a:t>time.</a:t>
            </a:r>
            <a:endParaRPr lang="en-US" sz="2400" b="1" dirty="0">
              <a:effectLst/>
              <a:latin typeface="Calibri" panose="020F0502020204030204" pitchFamily="34" charset="0"/>
              <a:ea typeface="Calibri" panose="020F0502020204030204" pitchFamily="34" charset="0"/>
              <a:cs typeface="Vrinda" panose="01010600010101010101" pitchFamily="2" charset="0"/>
            </a:endParaRPr>
          </a:p>
        </p:txBody>
      </p:sp>
    </p:spTree>
    <p:extLst>
      <p:ext uri="{BB962C8B-B14F-4D97-AF65-F5344CB8AC3E}">
        <p14:creationId xmlns:p14="http://schemas.microsoft.com/office/powerpoint/2010/main" val="586245673"/>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5405ED2-A118-4216-97E3-288C19DAF06A}"/>
              </a:ext>
            </a:extLst>
          </p:cNvPr>
          <p:cNvSpPr>
            <a:spLocks noGrp="1"/>
          </p:cNvSpPr>
          <p:nvPr>
            <p:ph type="sldNum" sz="quarter" idx="12"/>
          </p:nvPr>
        </p:nvSpPr>
        <p:spPr/>
        <p:txBody>
          <a:bodyPr/>
          <a:lstStyle/>
          <a:p>
            <a:fld id="{5AABADB5-E4D6-4083-AC18-6D1B29890F66}" type="slidenum">
              <a:rPr lang="en-US" smtClean="0"/>
              <a:t>14</a:t>
            </a:fld>
            <a:endParaRPr lang="en-US"/>
          </a:p>
        </p:txBody>
      </p:sp>
      <p:sp>
        <p:nvSpPr>
          <p:cNvPr id="5" name="Oval 4">
            <a:extLst>
              <a:ext uri="{FF2B5EF4-FFF2-40B4-BE49-F238E27FC236}">
                <a16:creationId xmlns:a16="http://schemas.microsoft.com/office/drawing/2014/main" xmlns="" id="{F295538D-25F3-4D7E-A513-1CD13077F939}"/>
              </a:ext>
            </a:extLst>
          </p:cNvPr>
          <p:cNvSpPr/>
          <p:nvPr/>
        </p:nvSpPr>
        <p:spPr>
          <a:xfrm>
            <a:off x="1153551" y="168804"/>
            <a:ext cx="3305907" cy="773723"/>
          </a:xfrm>
          <a:prstGeom prst="ellipse">
            <a:avLst/>
          </a:prstGeom>
          <a:solidFill>
            <a:srgbClr val="66330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Rule -5 </a:t>
            </a:r>
          </a:p>
        </p:txBody>
      </p:sp>
      <p:sp>
        <p:nvSpPr>
          <p:cNvPr id="6" name="Rectangle 5">
            <a:extLst>
              <a:ext uri="{FF2B5EF4-FFF2-40B4-BE49-F238E27FC236}">
                <a16:creationId xmlns:a16="http://schemas.microsoft.com/office/drawing/2014/main" xmlns="" id="{20DC5545-4806-4912-8C37-784D076D97EA}"/>
              </a:ext>
            </a:extLst>
          </p:cNvPr>
          <p:cNvSpPr/>
          <p:nvPr/>
        </p:nvSpPr>
        <p:spPr>
          <a:xfrm>
            <a:off x="633046" y="1635415"/>
            <a:ext cx="10652905" cy="424154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R="0" lvl="0" algn="just">
              <a:lnSpc>
                <a:spcPct val="107000"/>
              </a:lnSpc>
              <a:spcBef>
                <a:spcPts val="0"/>
              </a:spcBef>
              <a:spcAft>
                <a:spcPts val="0"/>
              </a:spcAft>
              <a:tabLst>
                <a:tab pos="5492750" algn="l"/>
              </a:tabLst>
            </a:pPr>
            <a:r>
              <a:rPr lang="en-US" sz="2800" b="1" dirty="0">
                <a:latin typeface="Times New Roman" panose="02020603050405020304" pitchFamily="18" charset="0"/>
                <a:ea typeface="Calibri" panose="020F0502020204030204" pitchFamily="34" charset="0"/>
                <a:cs typeface="Vrinda" panose="01010600010101010101" pitchFamily="2" charset="0"/>
              </a:rPr>
              <a:t>Sentence </a:t>
            </a:r>
            <a:r>
              <a:rPr lang="bn-IN" sz="2800" b="1" dirty="0">
                <a:latin typeface="Calibri" panose="020F0502020204030204" pitchFamily="34" charset="0"/>
                <a:ea typeface="Calibri" panose="020F0502020204030204" pitchFamily="34" charset="0"/>
                <a:cs typeface="SutonnySushreeOMJ" panose="00000400000000000000" pitchFamily="2" charset="0"/>
              </a:rPr>
              <a:t>এ অতীত নির্দেশক শব্দ</a:t>
            </a:r>
            <a:r>
              <a:rPr lang="en-US" sz="2800" b="1" dirty="0">
                <a:latin typeface="SutonnySushreeOMJ" panose="00000400000000000000" pitchFamily="2" charset="0"/>
                <a:ea typeface="Calibri" panose="020F0502020204030204" pitchFamily="34" charset="0"/>
                <a:cs typeface="Vrinda" panose="01010600010101010101" pitchFamily="2" charset="0"/>
              </a:rPr>
              <a:t>, </a:t>
            </a:r>
            <a:r>
              <a:rPr lang="bn-IN" sz="2800" b="1" dirty="0">
                <a:latin typeface="Calibri" panose="020F0502020204030204" pitchFamily="34" charset="0"/>
                <a:ea typeface="Calibri" panose="020F0502020204030204" pitchFamily="34" charset="0"/>
                <a:cs typeface="SutonnySushreeOMJ" panose="00000400000000000000" pitchFamily="2" charset="0"/>
              </a:rPr>
              <a:t>যেমন</a:t>
            </a:r>
            <a:r>
              <a:rPr lang="en-US" sz="2800" b="1" dirty="0">
                <a:latin typeface="SutonnySushreeOMJ" panose="00000400000000000000" pitchFamily="2" charset="0"/>
                <a:ea typeface="Calibri" panose="020F0502020204030204" pitchFamily="34" charset="0"/>
                <a:cs typeface="Vrinda" panose="01010600010101010101" pitchFamily="2" charset="0"/>
              </a:rPr>
              <a:t>-</a:t>
            </a:r>
            <a:r>
              <a:rPr lang="en-US" sz="2800" b="1" dirty="0">
                <a:latin typeface="Times New Roman" panose="02020603050405020304" pitchFamily="18" charset="0"/>
                <a:ea typeface="Calibri" panose="020F0502020204030204" pitchFamily="34" charset="0"/>
                <a:cs typeface="Vrinda" panose="01010600010101010101" pitchFamily="2" charset="0"/>
              </a:rPr>
              <a:t> yesterday, previous day, since, last year, last night, last week, ago, long </a:t>
            </a:r>
            <a:r>
              <a:rPr lang="bn-IN" sz="2800" b="1" dirty="0">
                <a:latin typeface="Calibri" panose="020F0502020204030204" pitchFamily="34" charset="0"/>
                <a:ea typeface="Calibri" panose="020F0502020204030204" pitchFamily="34" charset="0"/>
                <a:cs typeface="SutonnySushreeOMJ" panose="00000400000000000000" pitchFamily="2" charset="0"/>
              </a:rPr>
              <a:t>ইত্যাদি থাকলে সেটি</a:t>
            </a:r>
            <a:r>
              <a:rPr lang="en-US" sz="2800" b="1" dirty="0">
                <a:latin typeface="Times New Roman" panose="02020603050405020304" pitchFamily="18" charset="0"/>
                <a:ea typeface="Calibri" panose="020F0502020204030204" pitchFamily="34" charset="0"/>
                <a:cs typeface="Vrinda" panose="01010600010101010101" pitchFamily="2" charset="0"/>
              </a:rPr>
              <a:t> Past Indefinite Tense </a:t>
            </a:r>
            <a:r>
              <a:rPr lang="bn-IN" sz="2800" b="1" dirty="0">
                <a:latin typeface="Calibri" panose="020F0502020204030204" pitchFamily="34" charset="0"/>
                <a:ea typeface="Calibri" panose="020F0502020204030204" pitchFamily="34" charset="0"/>
                <a:cs typeface="SutonnySushreeOMJ" panose="00000400000000000000" pitchFamily="2" charset="0"/>
              </a:rPr>
              <a:t>হয়</a:t>
            </a:r>
            <a:r>
              <a:rPr lang="hi-IN" sz="2800" b="1" dirty="0">
                <a:latin typeface="Calibri" panose="020F0502020204030204" pitchFamily="34" charset="0"/>
                <a:ea typeface="Calibri" panose="020F0502020204030204" pitchFamily="34" charset="0"/>
                <a:cs typeface="SutonnySushreeOMJ" panose="00000400000000000000" pitchFamily="2" charset="0"/>
              </a:rPr>
              <a:t>। </a:t>
            </a:r>
            <a:r>
              <a:rPr lang="bn-IN" sz="2800" b="1" dirty="0">
                <a:latin typeface="Calibri" panose="020F0502020204030204" pitchFamily="34" charset="0"/>
                <a:ea typeface="Calibri" panose="020F0502020204030204" pitchFamily="34" charset="0"/>
                <a:cs typeface="SutonnySushreeOMJ" panose="00000400000000000000" pitchFamily="2" charset="0"/>
              </a:rPr>
              <a:t>সুতরাং এই শব্দ সংশ্লিষ্ট</a:t>
            </a:r>
            <a:r>
              <a:rPr lang="bn-IN" sz="2800" b="1" dirty="0">
                <a:latin typeface="Calibri" panose="020F0502020204030204" pitchFamily="34" charset="0"/>
                <a:ea typeface="Calibri" panose="020F0502020204030204" pitchFamily="34" charset="0"/>
                <a:cs typeface="Shonar Bangla" panose="020B0502040204020203" pitchFamily="34" charset="0"/>
              </a:rPr>
              <a:t> </a:t>
            </a:r>
            <a:r>
              <a:rPr lang="en-US" sz="2800" b="1" dirty="0">
                <a:latin typeface="Times New Roman" panose="02020603050405020304" pitchFamily="18" charset="0"/>
                <a:ea typeface="Calibri" panose="020F0502020204030204" pitchFamily="34" charset="0"/>
                <a:cs typeface="Vrinda" panose="01010600010101010101" pitchFamily="2" charset="0"/>
              </a:rPr>
              <a:t>Sentence </a:t>
            </a:r>
            <a:r>
              <a:rPr lang="bn-IN" sz="2800" b="1" dirty="0">
                <a:latin typeface="Calibri" panose="020F0502020204030204" pitchFamily="34" charset="0"/>
                <a:ea typeface="Calibri" panose="020F0502020204030204" pitchFamily="34" charset="0"/>
                <a:cs typeface="SutonnySushreeOMJ" panose="00000400000000000000" pitchFamily="2" charset="0"/>
              </a:rPr>
              <a:t>এর </a:t>
            </a:r>
            <a:r>
              <a:rPr lang="en-US" sz="2800" b="1" dirty="0">
                <a:latin typeface="Times New Roman" panose="02020603050405020304" pitchFamily="18" charset="0"/>
                <a:ea typeface="Calibri" panose="020F0502020204030204" pitchFamily="34" charset="0"/>
                <a:cs typeface="Vrinda" panose="01010600010101010101" pitchFamily="2" charset="0"/>
              </a:rPr>
              <a:t>Subject </a:t>
            </a:r>
            <a:r>
              <a:rPr lang="bn-IN" sz="2800" b="1" dirty="0">
                <a:latin typeface="Calibri" panose="020F0502020204030204" pitchFamily="34" charset="0"/>
                <a:ea typeface="Calibri" panose="020F0502020204030204" pitchFamily="34" charset="0"/>
                <a:cs typeface="SutonnySushreeOMJ" panose="00000400000000000000" pitchFamily="2" charset="0"/>
              </a:rPr>
              <a:t>এর পরে ব্যবহৃত </a:t>
            </a:r>
            <a:r>
              <a:rPr lang="en-US" sz="2800" b="1" dirty="0">
                <a:latin typeface="Times New Roman" panose="02020603050405020304" pitchFamily="18" charset="0"/>
                <a:ea typeface="Calibri" panose="020F0502020204030204" pitchFamily="34" charset="0"/>
                <a:cs typeface="Vrinda" panose="01010600010101010101" pitchFamily="2" charset="0"/>
              </a:rPr>
              <a:t>Verb </a:t>
            </a:r>
            <a:r>
              <a:rPr lang="bn-IN" sz="2800" b="1" dirty="0">
                <a:latin typeface="Calibri" panose="020F0502020204030204" pitchFamily="34" charset="0"/>
                <a:ea typeface="Calibri" panose="020F0502020204030204" pitchFamily="34" charset="0"/>
                <a:cs typeface="SutonnySushreeOMJ" panose="00000400000000000000" pitchFamily="2" charset="0"/>
              </a:rPr>
              <a:t>টি </a:t>
            </a:r>
            <a:r>
              <a:rPr lang="en-US" sz="2800" b="1" dirty="0">
                <a:latin typeface="Times New Roman" panose="02020603050405020304" pitchFamily="18" charset="0"/>
                <a:ea typeface="Calibri" panose="020F0502020204030204" pitchFamily="34" charset="0"/>
                <a:cs typeface="Vrinda" panose="01010600010101010101" pitchFamily="2" charset="0"/>
              </a:rPr>
              <a:t>Past Tense </a:t>
            </a:r>
            <a:r>
              <a:rPr lang="bn-IN" sz="2800" b="1" dirty="0">
                <a:latin typeface="Calibri" panose="020F0502020204030204" pitchFamily="34" charset="0"/>
                <a:ea typeface="Calibri" panose="020F0502020204030204" pitchFamily="34" charset="0"/>
                <a:cs typeface="SutonnySushreeOMJ" panose="00000400000000000000" pitchFamily="2" charset="0"/>
              </a:rPr>
              <a:t>হয়</a:t>
            </a:r>
            <a:r>
              <a:rPr lang="hi-IN" sz="2800" b="1" dirty="0">
                <a:latin typeface="Calibri" panose="020F0502020204030204" pitchFamily="34" charset="0"/>
                <a:ea typeface="Calibri" panose="020F0502020204030204" pitchFamily="34" charset="0"/>
                <a:cs typeface="SutonnySushreeOMJ" panose="00000400000000000000" pitchFamily="2" charset="0"/>
              </a:rPr>
              <a:t>।</a:t>
            </a:r>
            <a:endParaRPr lang="en-US" sz="2400" dirty="0">
              <a:latin typeface="Calibri" panose="020F0502020204030204" pitchFamily="34" charset="0"/>
              <a:ea typeface="Calibri" panose="020F0502020204030204" pitchFamily="34" charset="0"/>
              <a:cs typeface="Vrinda" panose="01010600010101010101" pitchFamily="2" charset="0"/>
            </a:endParaRPr>
          </a:p>
          <a:p>
            <a:pPr marL="228600" marR="0" algn="just">
              <a:lnSpc>
                <a:spcPct val="107000"/>
              </a:lnSpc>
              <a:spcBef>
                <a:spcPts val="0"/>
              </a:spcBef>
              <a:spcAft>
                <a:spcPts val="0"/>
              </a:spcAft>
              <a:tabLst>
                <a:tab pos="5492750" algn="l"/>
              </a:tabLst>
            </a:pPr>
            <a:r>
              <a:rPr lang="en-US" sz="2800" b="1" i="1" dirty="0">
                <a:latin typeface="Times New Roman" panose="02020603050405020304" pitchFamily="18" charset="0"/>
                <a:ea typeface="Calibri" panose="020F0502020204030204" pitchFamily="34" charset="0"/>
                <a:cs typeface="Vrinda" panose="01010600010101010101" pitchFamily="2" charset="0"/>
              </a:rPr>
              <a:t>Example:</a:t>
            </a:r>
            <a:r>
              <a:rPr lang="en-US" sz="2800" b="1" dirty="0">
                <a:latin typeface="Shonar Bangla" panose="020B0502040204020203" pitchFamily="34" charset="0"/>
                <a:ea typeface="Calibri" panose="020F0502020204030204" pitchFamily="34" charset="0"/>
                <a:cs typeface="Vrinda" panose="01010600010101010101" pitchFamily="2" charset="0"/>
              </a:rPr>
              <a:t> </a:t>
            </a:r>
          </a:p>
          <a:p>
            <a:pPr marL="228600" marR="0" algn="just">
              <a:lnSpc>
                <a:spcPct val="107000"/>
              </a:lnSpc>
              <a:spcBef>
                <a:spcPts val="0"/>
              </a:spcBef>
              <a:spcAft>
                <a:spcPts val="0"/>
              </a:spcAft>
              <a:tabLst>
                <a:tab pos="5492750" algn="l"/>
              </a:tabLst>
            </a:pPr>
            <a:r>
              <a:rPr lang="en-US" sz="2800" b="1" dirty="0">
                <a:latin typeface="Times New Roman" panose="02020603050405020304" pitchFamily="18" charset="0"/>
                <a:ea typeface="Calibri" panose="020F0502020204030204" pitchFamily="34" charset="0"/>
                <a:cs typeface="Vrinda" panose="01010600010101010101" pitchFamily="2" charset="0"/>
              </a:rPr>
              <a:t>a) I </a:t>
            </a:r>
            <a:r>
              <a:rPr lang="en-US" sz="28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received</a:t>
            </a:r>
            <a:r>
              <a:rPr lang="en-US" sz="2800" b="1" dirty="0">
                <a:latin typeface="Times New Roman" panose="02020603050405020304" pitchFamily="18" charset="0"/>
                <a:ea typeface="Calibri" panose="020F0502020204030204" pitchFamily="34" charset="0"/>
                <a:cs typeface="Vrinda" panose="01010600010101010101" pitchFamily="2" charset="0"/>
              </a:rPr>
              <a:t> your letter </a:t>
            </a:r>
            <a:r>
              <a:rPr lang="en-US" sz="28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yesterday</a:t>
            </a:r>
            <a:r>
              <a:rPr lang="en-US" sz="2800" b="1" dirty="0">
                <a:latin typeface="Times New Roman" panose="02020603050405020304" pitchFamily="18" charset="0"/>
                <a:ea typeface="Calibri" panose="020F0502020204030204" pitchFamily="34" charset="0"/>
                <a:cs typeface="Vrinda" panose="01010600010101010101" pitchFamily="2" charset="0"/>
              </a:rPr>
              <a:t>.  </a:t>
            </a:r>
          </a:p>
          <a:p>
            <a:pPr marL="228600" marR="0" algn="just">
              <a:lnSpc>
                <a:spcPct val="107000"/>
              </a:lnSpc>
              <a:spcBef>
                <a:spcPts val="0"/>
              </a:spcBef>
              <a:spcAft>
                <a:spcPts val="0"/>
              </a:spcAft>
              <a:tabLst>
                <a:tab pos="5492750" algn="l"/>
              </a:tabLst>
            </a:pPr>
            <a:r>
              <a:rPr lang="en-US" sz="2800" b="1" dirty="0">
                <a:latin typeface="Times New Roman" panose="02020603050405020304" pitchFamily="18" charset="0"/>
                <a:ea typeface="Calibri" panose="020F0502020204030204" pitchFamily="34" charset="0"/>
                <a:cs typeface="Vrinda" panose="01010600010101010101" pitchFamily="2" charset="0"/>
              </a:rPr>
              <a:t>b) </a:t>
            </a:r>
            <a:r>
              <a:rPr lang="en-US" sz="28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Last night</a:t>
            </a:r>
            <a:r>
              <a:rPr lang="en-US" sz="2800" b="1" i="1" dirty="0">
                <a:latin typeface="Times New Roman" panose="02020603050405020304" pitchFamily="18" charset="0"/>
                <a:ea typeface="Calibri" panose="020F0502020204030204" pitchFamily="34" charset="0"/>
                <a:cs typeface="Vrinda" panose="01010600010101010101" pitchFamily="2" charset="0"/>
              </a:rPr>
              <a:t>,</a:t>
            </a:r>
            <a:r>
              <a:rPr lang="en-US" sz="2800" b="1" dirty="0">
                <a:latin typeface="Times New Roman" panose="02020603050405020304" pitchFamily="18" charset="0"/>
                <a:ea typeface="Calibri" panose="020F0502020204030204" pitchFamily="34" charset="0"/>
                <a:cs typeface="Vrinda" panose="01010600010101010101" pitchFamily="2" charset="0"/>
              </a:rPr>
              <a:t> I </a:t>
            </a:r>
            <a:r>
              <a:rPr lang="en-US" sz="28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had</a:t>
            </a:r>
            <a:r>
              <a:rPr lang="en-US" sz="2800" b="1" dirty="0">
                <a:latin typeface="Times New Roman" panose="02020603050405020304" pitchFamily="18" charset="0"/>
                <a:ea typeface="Calibri" panose="020F0502020204030204" pitchFamily="34" charset="0"/>
                <a:cs typeface="Vrinda" panose="01010600010101010101" pitchFamily="2" charset="0"/>
              </a:rPr>
              <a:t> a wonderful dream. </a:t>
            </a:r>
          </a:p>
          <a:p>
            <a:pPr marL="228600" marR="0" algn="just">
              <a:lnSpc>
                <a:spcPct val="107000"/>
              </a:lnSpc>
              <a:spcBef>
                <a:spcPts val="0"/>
              </a:spcBef>
              <a:spcAft>
                <a:spcPts val="0"/>
              </a:spcAft>
              <a:tabLst>
                <a:tab pos="5492750" algn="l"/>
              </a:tabLst>
            </a:pPr>
            <a:r>
              <a:rPr lang="en-US" sz="2800" b="1" dirty="0">
                <a:latin typeface="Times New Roman" panose="02020603050405020304" pitchFamily="18" charset="0"/>
                <a:ea typeface="Calibri" panose="020F0502020204030204" pitchFamily="34" charset="0"/>
                <a:cs typeface="Vrinda" panose="01010600010101010101" pitchFamily="2" charset="0"/>
              </a:rPr>
              <a:t>c) The bell </a:t>
            </a:r>
            <a:r>
              <a:rPr lang="en-US" sz="28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ran</a:t>
            </a:r>
            <a:r>
              <a:rPr lang="en-US" sz="2800" b="1" i="1" dirty="0">
                <a:latin typeface="Times New Roman" panose="02020603050405020304" pitchFamily="18" charset="0"/>
                <a:ea typeface="Calibri" panose="020F0502020204030204" pitchFamily="34" charset="0"/>
                <a:cs typeface="Vrinda" panose="01010600010101010101" pitchFamily="2" charset="0"/>
              </a:rPr>
              <a:t>g</a:t>
            </a:r>
            <a:r>
              <a:rPr lang="en-US" sz="2800" b="1" dirty="0">
                <a:latin typeface="Times New Roman" panose="02020603050405020304" pitchFamily="18" charset="0"/>
                <a:ea typeface="Calibri" panose="020F0502020204030204" pitchFamily="34" charset="0"/>
                <a:cs typeface="Vrinda" panose="01010600010101010101" pitchFamily="2" charset="0"/>
              </a:rPr>
              <a:t> five </a:t>
            </a:r>
            <a:r>
              <a:rPr lang="en-US" sz="28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minutes ago</a:t>
            </a:r>
            <a:r>
              <a:rPr lang="en-US" sz="2800" b="1" dirty="0">
                <a:latin typeface="Times New Roman" panose="02020603050405020304" pitchFamily="18" charset="0"/>
                <a:ea typeface="Calibri" panose="020F0502020204030204" pitchFamily="34" charset="0"/>
                <a:cs typeface="Vrinda" panose="01010600010101010101" pitchFamily="2" charset="0"/>
              </a:rPr>
              <a:t>.  </a:t>
            </a:r>
          </a:p>
          <a:p>
            <a:pPr marL="228600" marR="0" algn="just">
              <a:lnSpc>
                <a:spcPct val="107000"/>
              </a:lnSpc>
              <a:spcBef>
                <a:spcPts val="0"/>
              </a:spcBef>
              <a:spcAft>
                <a:spcPts val="0"/>
              </a:spcAft>
              <a:tabLst>
                <a:tab pos="5492750" algn="l"/>
              </a:tabLst>
            </a:pPr>
            <a:r>
              <a:rPr lang="en-US" sz="2800" b="1" dirty="0">
                <a:latin typeface="Times New Roman" panose="02020603050405020304" pitchFamily="18" charset="0"/>
                <a:ea typeface="Calibri" panose="020F0502020204030204" pitchFamily="34" charset="0"/>
                <a:cs typeface="Vrinda" panose="01010600010101010101" pitchFamily="2" charset="0"/>
              </a:rPr>
              <a:t>d) Ten years have passed </a:t>
            </a:r>
            <a:r>
              <a:rPr lang="en-US" sz="2800" b="1" dirty="0">
                <a:solidFill>
                  <a:srgbClr val="FF0000"/>
                </a:solidFill>
                <a:latin typeface="Times New Roman" panose="02020603050405020304" pitchFamily="18" charset="0"/>
                <a:ea typeface="Calibri" panose="020F0502020204030204" pitchFamily="34" charset="0"/>
                <a:cs typeface="Vrinda" panose="01010600010101010101" pitchFamily="2" charset="0"/>
              </a:rPr>
              <a:t>since</a:t>
            </a:r>
            <a:r>
              <a:rPr lang="en-US" sz="2800" b="1" dirty="0">
                <a:latin typeface="Times New Roman" panose="02020603050405020304" pitchFamily="18" charset="0"/>
                <a:ea typeface="Calibri" panose="020F0502020204030204" pitchFamily="34" charset="0"/>
                <a:cs typeface="Vrinda" panose="01010600010101010101" pitchFamily="2" charset="0"/>
              </a:rPr>
              <a:t> I </a:t>
            </a:r>
            <a:r>
              <a:rPr lang="en-US" sz="2800" b="1" dirty="0">
                <a:solidFill>
                  <a:srgbClr val="FF0000"/>
                </a:solidFill>
                <a:latin typeface="Times New Roman" panose="02020603050405020304" pitchFamily="18" charset="0"/>
                <a:ea typeface="Calibri" panose="020F0502020204030204" pitchFamily="34" charset="0"/>
                <a:cs typeface="Vrinda" panose="01010600010101010101" pitchFamily="2" charset="0"/>
              </a:rPr>
              <a:t>met</a:t>
            </a:r>
            <a:r>
              <a:rPr lang="en-US" sz="2800" b="1" i="1" dirty="0">
                <a:latin typeface="Times New Roman" panose="02020603050405020304" pitchFamily="18" charset="0"/>
                <a:ea typeface="Calibri" panose="020F0502020204030204" pitchFamily="34" charset="0"/>
                <a:cs typeface="Vrinda" panose="01010600010101010101" pitchFamily="2" charset="0"/>
              </a:rPr>
              <a:t> </a:t>
            </a:r>
            <a:r>
              <a:rPr lang="en-US" sz="2800" b="1" dirty="0">
                <a:latin typeface="Times New Roman" panose="02020603050405020304" pitchFamily="18" charset="0"/>
                <a:ea typeface="Calibri" panose="020F0502020204030204" pitchFamily="34" charset="0"/>
                <a:cs typeface="Vrinda" panose="01010600010101010101" pitchFamily="2" charset="0"/>
              </a:rPr>
              <a:t>you </a:t>
            </a:r>
            <a:r>
              <a:rPr lang="en-US" sz="2800" b="1" i="1" dirty="0">
                <a:latin typeface="Times New Roman" panose="02020603050405020304" pitchFamily="18" charset="0"/>
                <a:ea typeface="Calibri" panose="020F0502020204030204" pitchFamily="34" charset="0"/>
                <a:cs typeface="Vrinda" panose="01010600010101010101" pitchFamily="2" charset="0"/>
              </a:rPr>
              <a:t>last.</a:t>
            </a:r>
            <a:endParaRPr lang="en-US" sz="2400" b="1" dirty="0">
              <a:effectLst/>
              <a:latin typeface="Calibri" panose="020F0502020204030204" pitchFamily="34" charset="0"/>
              <a:ea typeface="Calibri" panose="020F0502020204030204" pitchFamily="34" charset="0"/>
              <a:cs typeface="Vrinda" panose="01010600010101010101" pitchFamily="2" charset="0"/>
            </a:endParaRPr>
          </a:p>
        </p:txBody>
      </p:sp>
    </p:spTree>
    <p:extLst>
      <p:ext uri="{BB962C8B-B14F-4D97-AF65-F5344CB8AC3E}">
        <p14:creationId xmlns:p14="http://schemas.microsoft.com/office/powerpoint/2010/main" val="1238008204"/>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2CBB24E-D4C6-4BAF-8C8E-EAD3E47B877D}"/>
              </a:ext>
            </a:extLst>
          </p:cNvPr>
          <p:cNvSpPr>
            <a:spLocks noGrp="1"/>
          </p:cNvSpPr>
          <p:nvPr>
            <p:ph type="sldNum" sz="quarter" idx="12"/>
          </p:nvPr>
        </p:nvSpPr>
        <p:spPr/>
        <p:txBody>
          <a:bodyPr/>
          <a:lstStyle/>
          <a:p>
            <a:fld id="{5AABADB5-E4D6-4083-AC18-6D1B29890F66}" type="slidenum">
              <a:rPr lang="en-US" smtClean="0"/>
              <a:t>15</a:t>
            </a:fld>
            <a:endParaRPr lang="en-US"/>
          </a:p>
        </p:txBody>
      </p:sp>
      <p:sp>
        <p:nvSpPr>
          <p:cNvPr id="5" name="Rectangle 4">
            <a:extLst>
              <a:ext uri="{FF2B5EF4-FFF2-40B4-BE49-F238E27FC236}">
                <a16:creationId xmlns:a16="http://schemas.microsoft.com/office/drawing/2014/main" xmlns="" id="{8FC76836-2E68-4359-8AE5-DF39611F0A79}"/>
              </a:ext>
            </a:extLst>
          </p:cNvPr>
          <p:cNvSpPr/>
          <p:nvPr/>
        </p:nvSpPr>
        <p:spPr>
          <a:xfrm>
            <a:off x="323557" y="1614787"/>
            <a:ext cx="10849659" cy="378052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R="0" lvl="0" algn="just">
              <a:lnSpc>
                <a:spcPct val="107000"/>
              </a:lnSpc>
              <a:spcBef>
                <a:spcPts val="0"/>
              </a:spcBef>
              <a:spcAft>
                <a:spcPts val="0"/>
              </a:spcAft>
              <a:tabLst>
                <a:tab pos="5492750" algn="l"/>
              </a:tabLst>
            </a:pPr>
            <a:r>
              <a:rPr lang="en-US" sz="2800" b="1" dirty="0">
                <a:latin typeface="Times New Roman" panose="02020603050405020304" pitchFamily="18" charset="0"/>
                <a:ea typeface="Calibri" panose="020F0502020204030204" pitchFamily="34" charset="0"/>
                <a:cs typeface="Vrinda" panose="01010600010101010101" pitchFamily="2" charset="0"/>
              </a:rPr>
              <a:t>Already, just, just now, recently, lately, never, ever, yet </a:t>
            </a:r>
            <a:r>
              <a:rPr lang="bn-IN" sz="2800" b="1" dirty="0">
                <a:latin typeface="Calibri" panose="020F0502020204030204" pitchFamily="34" charset="0"/>
                <a:ea typeface="Calibri" panose="020F0502020204030204" pitchFamily="34" charset="0"/>
                <a:cs typeface="SutonnySushreeOMJ" panose="00000400000000000000" pitchFamily="2" charset="0"/>
              </a:rPr>
              <a:t>প্রভৃতি শব্দ সাধারণত </a:t>
            </a:r>
            <a:r>
              <a:rPr lang="en-US" sz="2800" b="1" dirty="0">
                <a:latin typeface="Times New Roman" panose="02020603050405020304" pitchFamily="18" charset="0"/>
                <a:ea typeface="Calibri" panose="020F0502020204030204" pitchFamily="34" charset="0"/>
                <a:cs typeface="Vrinda" panose="01010600010101010101" pitchFamily="2" charset="0"/>
              </a:rPr>
              <a:t>Present Perfect Tense</a:t>
            </a:r>
            <a:r>
              <a:rPr lang="en-US" sz="2800" b="1" dirty="0">
                <a:latin typeface="SutonnySushreeOMJ" panose="00000400000000000000" pitchFamily="2" charset="0"/>
                <a:ea typeface="Calibri" panose="020F0502020204030204" pitchFamily="34" charset="0"/>
                <a:cs typeface="Vrinda" panose="01010600010101010101" pitchFamily="2" charset="0"/>
              </a:rPr>
              <a:t> </a:t>
            </a:r>
            <a:r>
              <a:rPr lang="bn-IN" sz="2800" b="1" dirty="0">
                <a:latin typeface="Calibri" panose="020F0502020204030204" pitchFamily="34" charset="0"/>
                <a:ea typeface="Calibri" panose="020F0502020204030204" pitchFamily="34" charset="0"/>
                <a:cs typeface="SutonnySushreeOMJ" panose="00000400000000000000" pitchFamily="2" charset="0"/>
              </a:rPr>
              <a:t>নির্দেশ করে</a:t>
            </a:r>
            <a:r>
              <a:rPr lang="hi-IN" sz="2800" b="1" dirty="0">
                <a:latin typeface="Calibri" panose="020F0502020204030204" pitchFamily="34" charset="0"/>
                <a:ea typeface="Calibri" panose="020F0502020204030204" pitchFamily="34" charset="0"/>
                <a:cs typeface="SutonnySushreeOMJ" panose="00000400000000000000" pitchFamily="2" charset="0"/>
              </a:rPr>
              <a:t>। </a:t>
            </a:r>
            <a:r>
              <a:rPr lang="bn-IN" sz="2800" b="1" dirty="0">
                <a:latin typeface="Calibri" panose="020F0502020204030204" pitchFamily="34" charset="0"/>
                <a:ea typeface="Calibri" panose="020F0502020204030204" pitchFamily="34" charset="0"/>
                <a:cs typeface="SutonnySushreeOMJ" panose="00000400000000000000" pitchFamily="2" charset="0"/>
              </a:rPr>
              <a:t>সুতরাং এই শব্দ সংশ্লিষ্ট</a:t>
            </a:r>
            <a:r>
              <a:rPr lang="bn-IN" sz="2800" b="1" dirty="0">
                <a:latin typeface="Calibri" panose="020F0502020204030204" pitchFamily="34" charset="0"/>
                <a:ea typeface="Calibri" panose="020F0502020204030204" pitchFamily="34" charset="0"/>
                <a:cs typeface="Shonar Bangla" panose="020B0502040204020203" pitchFamily="34" charset="0"/>
              </a:rPr>
              <a:t> </a:t>
            </a:r>
            <a:r>
              <a:rPr lang="en-US" sz="2800" b="1" dirty="0">
                <a:latin typeface="Times New Roman" panose="02020603050405020304" pitchFamily="18" charset="0"/>
                <a:ea typeface="Calibri" panose="020F0502020204030204" pitchFamily="34" charset="0"/>
                <a:cs typeface="Vrinda" panose="01010600010101010101" pitchFamily="2" charset="0"/>
              </a:rPr>
              <a:t>Sentence </a:t>
            </a:r>
            <a:r>
              <a:rPr lang="bn-IN" sz="2800" b="1" dirty="0">
                <a:latin typeface="Calibri" panose="020F0502020204030204" pitchFamily="34" charset="0"/>
                <a:ea typeface="Calibri" panose="020F0502020204030204" pitchFamily="34" charset="0"/>
                <a:cs typeface="SutonnySushreeOMJ" panose="00000400000000000000" pitchFamily="2" charset="0"/>
              </a:rPr>
              <a:t>এর </a:t>
            </a:r>
            <a:r>
              <a:rPr lang="en-US" sz="2800" b="1" dirty="0">
                <a:latin typeface="Times New Roman" panose="02020603050405020304" pitchFamily="18" charset="0"/>
                <a:ea typeface="Calibri" panose="020F0502020204030204" pitchFamily="34" charset="0"/>
                <a:cs typeface="Vrinda" panose="01010600010101010101" pitchFamily="2" charset="0"/>
              </a:rPr>
              <a:t>Subject </a:t>
            </a:r>
            <a:r>
              <a:rPr lang="bn-IN" sz="2800" b="1" dirty="0">
                <a:latin typeface="Calibri" panose="020F0502020204030204" pitchFamily="34" charset="0"/>
                <a:ea typeface="Calibri" panose="020F0502020204030204" pitchFamily="34" charset="0"/>
                <a:cs typeface="SutonnySushreeOMJ" panose="00000400000000000000" pitchFamily="2" charset="0"/>
              </a:rPr>
              <a:t>এর পরে ব্যবহৃত </a:t>
            </a:r>
            <a:r>
              <a:rPr lang="en-US" sz="2800" b="1" dirty="0">
                <a:latin typeface="Times New Roman" panose="02020603050405020304" pitchFamily="18" charset="0"/>
                <a:ea typeface="Calibri" panose="020F0502020204030204" pitchFamily="34" charset="0"/>
                <a:cs typeface="Vrinda" panose="01010600010101010101" pitchFamily="2" charset="0"/>
              </a:rPr>
              <a:t>Verb </a:t>
            </a:r>
            <a:r>
              <a:rPr lang="bn-IN" sz="2800" b="1" dirty="0">
                <a:latin typeface="Calibri" panose="020F0502020204030204" pitchFamily="34" charset="0"/>
                <a:ea typeface="Calibri" panose="020F0502020204030204" pitchFamily="34" charset="0"/>
                <a:cs typeface="SutonnySushreeOMJ" panose="00000400000000000000" pitchFamily="2" charset="0"/>
              </a:rPr>
              <a:t>টি </a:t>
            </a:r>
            <a:r>
              <a:rPr lang="en-US" sz="2800" b="1" dirty="0">
                <a:latin typeface="Times New Roman" panose="02020603050405020304" pitchFamily="18" charset="0"/>
                <a:ea typeface="Calibri" panose="020F0502020204030204" pitchFamily="34" charset="0"/>
                <a:cs typeface="Vrinda" panose="01010600010101010101" pitchFamily="2" charset="0"/>
              </a:rPr>
              <a:t>Present Perfect Form </a:t>
            </a:r>
            <a:r>
              <a:rPr lang="bn-IN" sz="2800" b="1" dirty="0">
                <a:latin typeface="Calibri" panose="020F0502020204030204" pitchFamily="34" charset="0"/>
                <a:ea typeface="Calibri" panose="020F0502020204030204" pitchFamily="34" charset="0"/>
                <a:cs typeface="SutonnySushreeOMJ" panose="00000400000000000000" pitchFamily="2" charset="0"/>
              </a:rPr>
              <a:t>হয়</a:t>
            </a:r>
            <a:r>
              <a:rPr lang="hi-IN" sz="2800" b="1" dirty="0">
                <a:latin typeface="Calibri" panose="020F0502020204030204" pitchFamily="34" charset="0"/>
                <a:ea typeface="Calibri" panose="020F0502020204030204" pitchFamily="34" charset="0"/>
                <a:cs typeface="SutonnySushreeOMJ" panose="00000400000000000000" pitchFamily="2" charset="0"/>
              </a:rPr>
              <a:t>।</a:t>
            </a:r>
            <a:endParaRPr lang="en-US" sz="2400" dirty="0">
              <a:latin typeface="Calibri" panose="020F0502020204030204" pitchFamily="34" charset="0"/>
              <a:ea typeface="Calibri" panose="020F0502020204030204" pitchFamily="34" charset="0"/>
              <a:cs typeface="Vrinda" panose="01010600010101010101" pitchFamily="2" charset="0"/>
            </a:endParaRPr>
          </a:p>
          <a:p>
            <a:pPr marL="228600" marR="0" algn="just">
              <a:lnSpc>
                <a:spcPct val="107000"/>
              </a:lnSpc>
              <a:spcBef>
                <a:spcPts val="0"/>
              </a:spcBef>
              <a:spcAft>
                <a:spcPts val="0"/>
              </a:spcAft>
              <a:tabLst>
                <a:tab pos="5492750" algn="l"/>
              </a:tabLst>
            </a:pPr>
            <a:r>
              <a:rPr lang="en-US" sz="2800" b="1" i="1" dirty="0">
                <a:latin typeface="Times New Roman" panose="02020603050405020304" pitchFamily="18" charset="0"/>
                <a:ea typeface="Calibri" panose="020F0502020204030204" pitchFamily="34" charset="0"/>
                <a:cs typeface="Vrinda" panose="01010600010101010101" pitchFamily="2" charset="0"/>
              </a:rPr>
              <a:t>Example:</a:t>
            </a:r>
            <a:r>
              <a:rPr lang="en-US" sz="2800" dirty="0">
                <a:latin typeface="Times New Roman" panose="02020603050405020304" pitchFamily="18" charset="0"/>
                <a:ea typeface="Calibri" panose="020F0502020204030204" pitchFamily="34" charset="0"/>
                <a:cs typeface="Vrinda" panose="01010600010101010101" pitchFamily="2" charset="0"/>
              </a:rPr>
              <a:t> </a:t>
            </a:r>
          </a:p>
          <a:p>
            <a:pPr marL="685800" marR="0" indent="-457200" algn="just">
              <a:lnSpc>
                <a:spcPct val="107000"/>
              </a:lnSpc>
              <a:spcBef>
                <a:spcPts val="0"/>
              </a:spcBef>
              <a:spcAft>
                <a:spcPts val="0"/>
              </a:spcAft>
              <a:buAutoNum type="alphaLcParenR"/>
              <a:tabLst>
                <a:tab pos="5492750" algn="l"/>
              </a:tabLst>
            </a:pPr>
            <a:r>
              <a:rPr lang="en-US" sz="2800" b="1" dirty="0">
                <a:latin typeface="Times New Roman" panose="02020603050405020304" pitchFamily="18" charset="0"/>
                <a:ea typeface="Calibri" panose="020F0502020204030204" pitchFamily="34" charset="0"/>
                <a:cs typeface="Vrinda" panose="01010600010101010101" pitchFamily="2" charset="0"/>
              </a:rPr>
              <a:t>The enemy </a:t>
            </a:r>
            <a:r>
              <a:rPr lang="en-US" sz="2800" b="1" i="1" dirty="0">
                <a:latin typeface="Times New Roman" panose="02020603050405020304" pitchFamily="18" charset="0"/>
                <a:ea typeface="Calibri" panose="020F0502020204030204" pitchFamily="34" charset="0"/>
                <a:cs typeface="Vrinda" panose="01010600010101010101" pitchFamily="2" charset="0"/>
              </a:rPr>
              <a:t>just </a:t>
            </a:r>
            <a:r>
              <a:rPr lang="en-US" sz="28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fled</a:t>
            </a:r>
            <a:r>
              <a:rPr lang="en-US" sz="2800" b="1" dirty="0">
                <a:solidFill>
                  <a:srgbClr val="FF0000"/>
                </a:solidFill>
                <a:latin typeface="Times New Roman" panose="02020603050405020304" pitchFamily="18" charset="0"/>
                <a:ea typeface="Calibri" panose="020F0502020204030204" pitchFamily="34" charset="0"/>
                <a:cs typeface="Vrinda" panose="01010600010101010101" pitchFamily="2" charset="0"/>
              </a:rPr>
              <a:t> </a:t>
            </a:r>
            <a:r>
              <a:rPr lang="en-US" sz="2800" b="1" dirty="0">
                <a:latin typeface="Times New Roman" panose="02020603050405020304" pitchFamily="18" charset="0"/>
                <a:ea typeface="Calibri" panose="020F0502020204030204" pitchFamily="34" charset="0"/>
                <a:cs typeface="Vrinda" panose="01010600010101010101" pitchFamily="2" charset="0"/>
              </a:rPr>
              <a:t>away. </a:t>
            </a:r>
          </a:p>
          <a:p>
            <a:pPr marL="685800" marR="0" indent="-457200" algn="just">
              <a:lnSpc>
                <a:spcPct val="107000"/>
              </a:lnSpc>
              <a:spcBef>
                <a:spcPts val="0"/>
              </a:spcBef>
              <a:spcAft>
                <a:spcPts val="0"/>
              </a:spcAft>
              <a:buAutoNum type="alphaLcParenR"/>
              <a:tabLst>
                <a:tab pos="5492750" algn="l"/>
              </a:tabLst>
            </a:pPr>
            <a:r>
              <a:rPr lang="en-US" sz="2800" b="1" dirty="0">
                <a:latin typeface="Times New Roman" panose="02020603050405020304" pitchFamily="18" charset="0"/>
                <a:ea typeface="Calibri" panose="020F0502020204030204" pitchFamily="34" charset="0"/>
                <a:cs typeface="Vrinda" panose="01010600010101010101" pitchFamily="2" charset="0"/>
              </a:rPr>
              <a:t> </a:t>
            </a:r>
            <a:r>
              <a:rPr lang="en-US" sz="28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Have</a:t>
            </a:r>
            <a:r>
              <a:rPr lang="en-US" sz="2800" b="1" dirty="0">
                <a:latin typeface="Times New Roman" panose="02020603050405020304" pitchFamily="18" charset="0"/>
                <a:ea typeface="Calibri" panose="020F0502020204030204" pitchFamily="34" charset="0"/>
                <a:cs typeface="Vrinda" panose="01010600010101010101" pitchFamily="2" charset="0"/>
              </a:rPr>
              <a:t> you ever </a:t>
            </a:r>
            <a:r>
              <a:rPr lang="en-US" sz="28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been</a:t>
            </a:r>
            <a:r>
              <a:rPr lang="en-US" sz="2800" b="1" dirty="0">
                <a:latin typeface="Times New Roman" panose="02020603050405020304" pitchFamily="18" charset="0"/>
                <a:ea typeface="Calibri" panose="020F0502020204030204" pitchFamily="34" charset="0"/>
                <a:cs typeface="Vrinda" panose="01010600010101010101" pitchFamily="2" charset="0"/>
              </a:rPr>
              <a:t> to Dhaka? </a:t>
            </a:r>
          </a:p>
          <a:p>
            <a:pPr marL="685800" marR="0" indent="-457200" algn="just">
              <a:lnSpc>
                <a:spcPct val="107000"/>
              </a:lnSpc>
              <a:spcBef>
                <a:spcPts val="0"/>
              </a:spcBef>
              <a:spcAft>
                <a:spcPts val="0"/>
              </a:spcAft>
              <a:buAutoNum type="alphaLcParenR"/>
              <a:tabLst>
                <a:tab pos="5492750" algn="l"/>
              </a:tabLst>
            </a:pPr>
            <a:r>
              <a:rPr lang="en-US" sz="2800" b="1" dirty="0">
                <a:latin typeface="Times New Roman" panose="02020603050405020304" pitchFamily="18" charset="0"/>
                <a:ea typeface="Calibri" panose="020F0502020204030204" pitchFamily="34" charset="0"/>
                <a:cs typeface="Vrinda" panose="01010600010101010101" pitchFamily="2" charset="0"/>
              </a:rPr>
              <a:t> I </a:t>
            </a:r>
            <a:r>
              <a:rPr lang="en-US" sz="2800" b="1" dirty="0">
                <a:solidFill>
                  <a:srgbClr val="FF0000"/>
                </a:solidFill>
                <a:latin typeface="Times New Roman" panose="02020603050405020304" pitchFamily="18" charset="0"/>
                <a:ea typeface="Calibri" panose="020F0502020204030204" pitchFamily="34" charset="0"/>
                <a:cs typeface="Vrinda" panose="01010600010101010101" pitchFamily="2" charset="0"/>
              </a:rPr>
              <a:t>have</a:t>
            </a:r>
            <a:r>
              <a:rPr lang="en-US" sz="2800" b="1" dirty="0">
                <a:latin typeface="Times New Roman" panose="02020603050405020304" pitchFamily="18" charset="0"/>
                <a:ea typeface="Calibri" panose="020F0502020204030204" pitchFamily="34" charset="0"/>
                <a:cs typeface="Vrinda" panose="01010600010101010101" pitchFamily="2" charset="0"/>
              </a:rPr>
              <a:t> already </a:t>
            </a:r>
            <a:r>
              <a:rPr lang="en-US" sz="28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finished</a:t>
            </a:r>
            <a:r>
              <a:rPr lang="en-US" sz="2800" b="1" dirty="0">
                <a:latin typeface="Times New Roman" panose="02020603050405020304" pitchFamily="18" charset="0"/>
                <a:ea typeface="Calibri" panose="020F0502020204030204" pitchFamily="34" charset="0"/>
                <a:cs typeface="Vrinda" panose="01010600010101010101" pitchFamily="2" charset="0"/>
              </a:rPr>
              <a:t> my duty. </a:t>
            </a:r>
            <a:endParaRPr lang="en-US" sz="2400" b="1" dirty="0">
              <a:effectLst/>
              <a:latin typeface="Calibri" panose="020F0502020204030204" pitchFamily="34" charset="0"/>
              <a:ea typeface="Calibri" panose="020F0502020204030204" pitchFamily="34" charset="0"/>
              <a:cs typeface="Vrinda" panose="01010600010101010101" pitchFamily="2" charset="0"/>
            </a:endParaRPr>
          </a:p>
        </p:txBody>
      </p:sp>
      <p:sp>
        <p:nvSpPr>
          <p:cNvPr id="6" name="Oval 5">
            <a:extLst>
              <a:ext uri="{FF2B5EF4-FFF2-40B4-BE49-F238E27FC236}">
                <a16:creationId xmlns:a16="http://schemas.microsoft.com/office/drawing/2014/main" xmlns="" id="{F7ED3161-8863-41E6-969B-401BDC529822}"/>
              </a:ext>
            </a:extLst>
          </p:cNvPr>
          <p:cNvSpPr/>
          <p:nvPr/>
        </p:nvSpPr>
        <p:spPr>
          <a:xfrm>
            <a:off x="1153551" y="168804"/>
            <a:ext cx="3305907" cy="773723"/>
          </a:xfrm>
          <a:prstGeom prst="ellipse">
            <a:avLst/>
          </a:prstGeom>
          <a:solidFill>
            <a:srgbClr val="66330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Rule -6 </a:t>
            </a:r>
          </a:p>
        </p:txBody>
      </p:sp>
    </p:spTree>
    <p:extLst>
      <p:ext uri="{BB962C8B-B14F-4D97-AF65-F5344CB8AC3E}">
        <p14:creationId xmlns:p14="http://schemas.microsoft.com/office/powerpoint/2010/main" val="1645557757"/>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H:\Power Point Background\pair work f.png">
            <a:extLst>
              <a:ext uri="{FF2B5EF4-FFF2-40B4-BE49-F238E27FC236}">
                <a16:creationId xmlns:a16="http://schemas.microsoft.com/office/drawing/2014/main" xmlns="" id="{DB55519B-44EE-445D-BFCF-CBC4B6550B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88358"/>
            <a:ext cx="2160666" cy="1661685"/>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3">
            <a:extLst>
              <a:ext uri="{FF2B5EF4-FFF2-40B4-BE49-F238E27FC236}">
                <a16:creationId xmlns:a16="http://schemas.microsoft.com/office/drawing/2014/main" xmlns="" id="{BFC0E3D7-9BA4-402B-B9EE-2EBA00ABE78E}"/>
              </a:ext>
            </a:extLst>
          </p:cNvPr>
          <p:cNvSpPr>
            <a:spLocks noGrp="1"/>
          </p:cNvSpPr>
          <p:nvPr>
            <p:ph type="sldNum" sz="quarter" idx="12"/>
          </p:nvPr>
        </p:nvSpPr>
        <p:spPr>
          <a:xfrm>
            <a:off x="8610600" y="6356350"/>
            <a:ext cx="2743200" cy="365125"/>
          </a:xfrm>
        </p:spPr>
        <p:txBody>
          <a:bodyPr/>
          <a:lstStyle/>
          <a:p>
            <a:fld id="{5AABADB5-E4D6-4083-AC18-6D1B29890F66}" type="slidenum">
              <a:rPr lang="en-US" smtClean="0"/>
              <a:t>16</a:t>
            </a:fld>
            <a:endParaRPr lang="en-US"/>
          </a:p>
        </p:txBody>
      </p:sp>
      <p:sp>
        <p:nvSpPr>
          <p:cNvPr id="12" name="Speech Bubble: Oval 11">
            <a:extLst>
              <a:ext uri="{FF2B5EF4-FFF2-40B4-BE49-F238E27FC236}">
                <a16:creationId xmlns:a16="http://schemas.microsoft.com/office/drawing/2014/main" xmlns="" id="{3366F898-A335-4A69-B38F-56EBB3AD4323}"/>
              </a:ext>
            </a:extLst>
          </p:cNvPr>
          <p:cNvSpPr/>
          <p:nvPr/>
        </p:nvSpPr>
        <p:spPr>
          <a:xfrm>
            <a:off x="548649" y="253216"/>
            <a:ext cx="4262512" cy="928468"/>
          </a:xfrm>
          <a:prstGeom prst="wedgeEllipseCallout">
            <a:avLst>
              <a:gd name="adj1" fmla="val 50157"/>
              <a:gd name="adj2" fmla="val 73974"/>
            </a:avLst>
          </a:prstGeom>
          <a:solidFill>
            <a:srgbClr val="660066"/>
          </a:solidFill>
          <a:ln w="5715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latin typeface="Times New Roman" panose="02020603050405020304" pitchFamily="18" charset="0"/>
                <a:cs typeface="Times New Roman" panose="02020603050405020304" pitchFamily="18" charset="0"/>
              </a:rPr>
              <a:t>For Practice:</a:t>
            </a:r>
          </a:p>
        </p:txBody>
      </p:sp>
      <p:sp>
        <p:nvSpPr>
          <p:cNvPr id="13" name="Rectangle 12">
            <a:extLst>
              <a:ext uri="{FF2B5EF4-FFF2-40B4-BE49-F238E27FC236}">
                <a16:creationId xmlns:a16="http://schemas.microsoft.com/office/drawing/2014/main" xmlns="" id="{83CCDC96-53AE-4DDF-B1CD-595CDB26DF7E}"/>
              </a:ext>
            </a:extLst>
          </p:cNvPr>
          <p:cNvSpPr/>
          <p:nvPr/>
        </p:nvSpPr>
        <p:spPr>
          <a:xfrm>
            <a:off x="422032" y="1750043"/>
            <a:ext cx="11465168" cy="584775"/>
          </a:xfrm>
          <a:prstGeom prst="rect">
            <a:avLst/>
          </a:prstGeom>
          <a:solidFill>
            <a:srgbClr val="23120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3200" b="1" dirty="0">
                <a:latin typeface="Times New Roman" panose="02020603050405020304" pitchFamily="18" charset="0"/>
                <a:cs typeface="Times New Roman" panose="02020603050405020304" pitchFamily="18" charset="0"/>
              </a:rPr>
              <a:t>Use the correct form of verb of the parenthesis word.</a:t>
            </a:r>
          </a:p>
        </p:txBody>
      </p:sp>
      <p:sp>
        <p:nvSpPr>
          <p:cNvPr id="14" name="Rectangle 13">
            <a:extLst>
              <a:ext uri="{FF2B5EF4-FFF2-40B4-BE49-F238E27FC236}">
                <a16:creationId xmlns:a16="http://schemas.microsoft.com/office/drawing/2014/main" xmlns="" id="{7A72D84C-D8E1-4E84-9F66-B8FD5EE1A42E}"/>
              </a:ext>
            </a:extLst>
          </p:cNvPr>
          <p:cNvSpPr/>
          <p:nvPr/>
        </p:nvSpPr>
        <p:spPr>
          <a:xfrm>
            <a:off x="1629509" y="2718364"/>
            <a:ext cx="7303476"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Raju (come) home yesterday.</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He already (finish) his work.</a:t>
            </a:r>
          </a:p>
          <a:p>
            <a:pPr marL="457200" indent="-457200">
              <a:buFont typeface="+mj-lt"/>
              <a:buAutoNum type="arabicPeriod"/>
            </a:pPr>
            <a:r>
              <a:rPr lang="en-US" sz="2400" b="1" dirty="0" err="1">
                <a:latin typeface="Times New Roman" panose="02020603050405020304" pitchFamily="18" charset="0"/>
                <a:cs typeface="Times New Roman" panose="02020603050405020304" pitchFamily="18" charset="0"/>
              </a:rPr>
              <a:t>Ratul</a:t>
            </a:r>
            <a:r>
              <a:rPr lang="en-US" sz="2400" b="1" dirty="0">
                <a:latin typeface="Times New Roman" panose="02020603050405020304" pitchFamily="18" charset="0"/>
                <a:cs typeface="Times New Roman" panose="02020603050405020304" pitchFamily="18" charset="0"/>
              </a:rPr>
              <a:t> came here to (meet) me.</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The car is now on (run).</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The tree is about to (fall)</a:t>
            </a:r>
          </a:p>
        </p:txBody>
      </p:sp>
    </p:spTree>
    <p:extLst>
      <p:ext uri="{BB962C8B-B14F-4D97-AF65-F5344CB8AC3E}">
        <p14:creationId xmlns:p14="http://schemas.microsoft.com/office/powerpoint/2010/main" val="2044660084"/>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A24E2E8-12F5-4864-9A9A-56E1F19EAF21}"/>
              </a:ext>
            </a:extLst>
          </p:cNvPr>
          <p:cNvSpPr>
            <a:spLocks noGrp="1"/>
          </p:cNvSpPr>
          <p:nvPr>
            <p:ph type="sldNum" sz="quarter" idx="12"/>
          </p:nvPr>
        </p:nvSpPr>
        <p:spPr/>
        <p:txBody>
          <a:bodyPr/>
          <a:lstStyle/>
          <a:p>
            <a:fld id="{5AABADB5-E4D6-4083-AC18-6D1B29890F66}" type="slidenum">
              <a:rPr lang="en-US" smtClean="0"/>
              <a:t>17</a:t>
            </a:fld>
            <a:endParaRPr lang="en-US"/>
          </a:p>
        </p:txBody>
      </p:sp>
      <p:sp>
        <p:nvSpPr>
          <p:cNvPr id="5" name="Speech Bubble: Oval 4">
            <a:extLst>
              <a:ext uri="{FF2B5EF4-FFF2-40B4-BE49-F238E27FC236}">
                <a16:creationId xmlns:a16="http://schemas.microsoft.com/office/drawing/2014/main" xmlns="" id="{5EB8EEAA-9712-4966-84A5-FDE68018BB45}"/>
              </a:ext>
            </a:extLst>
          </p:cNvPr>
          <p:cNvSpPr/>
          <p:nvPr/>
        </p:nvSpPr>
        <p:spPr>
          <a:xfrm>
            <a:off x="4304716" y="220933"/>
            <a:ext cx="6527406" cy="862280"/>
          </a:xfrm>
          <a:prstGeom prst="wedgeEllipseCallout">
            <a:avLst>
              <a:gd name="adj1" fmla="val -41438"/>
              <a:gd name="adj2" fmla="val 85278"/>
            </a:avLst>
          </a:prstGeom>
          <a:solidFill>
            <a:srgbClr val="660066"/>
          </a:solidFill>
          <a:ln w="5715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latin typeface="Times New Roman" panose="02020603050405020304" pitchFamily="18" charset="0"/>
                <a:cs typeface="Times New Roman" panose="02020603050405020304" pitchFamily="18" charset="0"/>
              </a:rPr>
              <a:t>Desired Answer:</a:t>
            </a:r>
          </a:p>
        </p:txBody>
      </p:sp>
      <p:sp>
        <p:nvSpPr>
          <p:cNvPr id="6" name="Rectangle 5">
            <a:extLst>
              <a:ext uri="{FF2B5EF4-FFF2-40B4-BE49-F238E27FC236}">
                <a16:creationId xmlns:a16="http://schemas.microsoft.com/office/drawing/2014/main" xmlns="" id="{A2BE9832-FC97-45E4-9B9B-1A779FAA17C5}"/>
              </a:ext>
            </a:extLst>
          </p:cNvPr>
          <p:cNvSpPr/>
          <p:nvPr/>
        </p:nvSpPr>
        <p:spPr>
          <a:xfrm>
            <a:off x="1629509" y="2718364"/>
            <a:ext cx="7303476"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Raju </a:t>
            </a:r>
            <a:r>
              <a:rPr lang="en-US" sz="2400" b="1" dirty="0">
                <a:solidFill>
                  <a:srgbClr val="FF0000"/>
                </a:solidFill>
                <a:latin typeface="Times New Roman" panose="02020603050405020304" pitchFamily="18" charset="0"/>
                <a:cs typeface="Times New Roman" panose="02020603050405020304" pitchFamily="18" charset="0"/>
              </a:rPr>
              <a:t>came</a:t>
            </a:r>
            <a:r>
              <a:rPr lang="en-US" sz="2400" b="1" dirty="0">
                <a:latin typeface="Times New Roman" panose="02020603050405020304" pitchFamily="18" charset="0"/>
                <a:cs typeface="Times New Roman" panose="02020603050405020304" pitchFamily="18" charset="0"/>
              </a:rPr>
              <a:t> home yesterday.</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He already  </a:t>
            </a:r>
            <a:r>
              <a:rPr lang="en-US" sz="2400" b="1" dirty="0">
                <a:solidFill>
                  <a:srgbClr val="FF0000"/>
                </a:solidFill>
                <a:latin typeface="Times New Roman" panose="02020603050405020304" pitchFamily="18" charset="0"/>
                <a:cs typeface="Times New Roman" panose="02020603050405020304" pitchFamily="18" charset="0"/>
              </a:rPr>
              <a:t>has finished </a:t>
            </a:r>
            <a:r>
              <a:rPr lang="en-US" sz="2400" b="1" dirty="0">
                <a:latin typeface="Times New Roman" panose="02020603050405020304" pitchFamily="18" charset="0"/>
                <a:cs typeface="Times New Roman" panose="02020603050405020304" pitchFamily="18" charset="0"/>
              </a:rPr>
              <a:t>his work.</a:t>
            </a:r>
          </a:p>
          <a:p>
            <a:pPr marL="457200" indent="-457200">
              <a:buFont typeface="+mj-lt"/>
              <a:buAutoNum type="arabicPeriod"/>
            </a:pPr>
            <a:r>
              <a:rPr lang="en-US" sz="2400" b="1" dirty="0" err="1">
                <a:latin typeface="Times New Roman" panose="02020603050405020304" pitchFamily="18" charset="0"/>
                <a:cs typeface="Times New Roman" panose="02020603050405020304" pitchFamily="18" charset="0"/>
              </a:rPr>
              <a:t>Ratul</a:t>
            </a:r>
            <a:r>
              <a:rPr lang="en-US" sz="2400" b="1" dirty="0">
                <a:latin typeface="Times New Roman" panose="02020603050405020304" pitchFamily="18" charset="0"/>
                <a:cs typeface="Times New Roman" panose="02020603050405020304" pitchFamily="18" charset="0"/>
              </a:rPr>
              <a:t> came here to </a:t>
            </a:r>
            <a:r>
              <a:rPr lang="en-US" sz="2400" b="1" dirty="0">
                <a:solidFill>
                  <a:srgbClr val="FF0000"/>
                </a:solidFill>
                <a:latin typeface="Times New Roman" panose="02020603050405020304" pitchFamily="18" charset="0"/>
                <a:cs typeface="Times New Roman" panose="02020603050405020304" pitchFamily="18" charset="0"/>
              </a:rPr>
              <a:t>meet</a:t>
            </a:r>
            <a:r>
              <a:rPr lang="en-US" sz="2400" b="1" dirty="0">
                <a:latin typeface="Times New Roman" panose="02020603050405020304" pitchFamily="18" charset="0"/>
                <a:cs typeface="Times New Roman" panose="02020603050405020304" pitchFamily="18" charset="0"/>
              </a:rPr>
              <a:t> me.</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The car is now on </a:t>
            </a:r>
            <a:r>
              <a:rPr lang="en-US" sz="2400" b="1" dirty="0">
                <a:solidFill>
                  <a:srgbClr val="FF0000"/>
                </a:solidFill>
                <a:latin typeface="Times New Roman" panose="02020603050405020304" pitchFamily="18" charset="0"/>
                <a:cs typeface="Times New Roman" panose="02020603050405020304" pitchFamily="18" charset="0"/>
              </a:rPr>
              <a:t>running</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The tree is about to </a:t>
            </a:r>
            <a:r>
              <a:rPr lang="en-US" sz="2400" b="1" dirty="0">
                <a:solidFill>
                  <a:srgbClr val="FF0000"/>
                </a:solidFill>
                <a:latin typeface="Times New Roman" panose="02020603050405020304" pitchFamily="18" charset="0"/>
                <a:cs typeface="Times New Roman" panose="02020603050405020304" pitchFamily="18" charset="0"/>
              </a:rPr>
              <a:t>fall</a:t>
            </a:r>
          </a:p>
        </p:txBody>
      </p:sp>
    </p:spTree>
    <p:extLst>
      <p:ext uri="{BB962C8B-B14F-4D97-AF65-F5344CB8AC3E}">
        <p14:creationId xmlns:p14="http://schemas.microsoft.com/office/powerpoint/2010/main" val="4148814472"/>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3894C6B-163E-4FC0-9C4F-9E5E4492E0E2}"/>
              </a:ext>
            </a:extLst>
          </p:cNvPr>
          <p:cNvSpPr>
            <a:spLocks noGrp="1"/>
          </p:cNvSpPr>
          <p:nvPr>
            <p:ph type="sldNum" sz="quarter" idx="12"/>
          </p:nvPr>
        </p:nvSpPr>
        <p:spPr/>
        <p:txBody>
          <a:bodyPr/>
          <a:lstStyle/>
          <a:p>
            <a:fld id="{5AABADB5-E4D6-4083-AC18-6D1B29890F66}" type="slidenum">
              <a:rPr lang="en-US" smtClean="0"/>
              <a:t>18</a:t>
            </a:fld>
            <a:endParaRPr lang="en-US"/>
          </a:p>
        </p:txBody>
      </p:sp>
      <p:sp>
        <p:nvSpPr>
          <p:cNvPr id="5" name="Oval 4">
            <a:extLst>
              <a:ext uri="{FF2B5EF4-FFF2-40B4-BE49-F238E27FC236}">
                <a16:creationId xmlns:a16="http://schemas.microsoft.com/office/drawing/2014/main" xmlns="" id="{1810AE0E-26AA-4A46-A5D8-1ED83AB08350}"/>
              </a:ext>
            </a:extLst>
          </p:cNvPr>
          <p:cNvSpPr/>
          <p:nvPr/>
        </p:nvSpPr>
        <p:spPr>
          <a:xfrm>
            <a:off x="1153551" y="168804"/>
            <a:ext cx="3305907" cy="773723"/>
          </a:xfrm>
          <a:prstGeom prst="ellipse">
            <a:avLst/>
          </a:prstGeom>
          <a:solidFill>
            <a:srgbClr val="66330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Rule -7 </a:t>
            </a:r>
          </a:p>
        </p:txBody>
      </p:sp>
      <p:sp>
        <p:nvSpPr>
          <p:cNvPr id="6" name="Rectangle 2">
            <a:extLst>
              <a:ext uri="{FF2B5EF4-FFF2-40B4-BE49-F238E27FC236}">
                <a16:creationId xmlns:a16="http://schemas.microsoft.com/office/drawing/2014/main" xmlns="" id="{E34D4ACB-8A53-4732-9815-BF8B1901930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xmlns="" id="{A1221E15-FACD-4307-BFC3-B5C267D166A9}"/>
              </a:ext>
            </a:extLst>
          </p:cNvPr>
          <p:cNvSpPr>
            <a:spLocks noChangeArrowheads="1"/>
          </p:cNvSpPr>
          <p:nvPr/>
        </p:nvSpPr>
        <p:spPr bwMode="auto">
          <a:xfrm>
            <a:off x="735032" y="1250544"/>
            <a:ext cx="10763861" cy="2246769"/>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492750" algn="l"/>
              </a:tabLst>
              <a:defRPr>
                <a:solidFill>
                  <a:schemeClr val="tx1"/>
                </a:solidFill>
                <a:latin typeface="Arial" panose="020B0604020202020204" pitchFamily="34" charset="0"/>
              </a:defRPr>
            </a:lvl1pPr>
            <a:lvl2pPr eaLnBrk="0" fontAlgn="base" hangingPunct="0">
              <a:spcBef>
                <a:spcPct val="0"/>
              </a:spcBef>
              <a:spcAft>
                <a:spcPct val="0"/>
              </a:spcAft>
              <a:tabLst>
                <a:tab pos="5492750" algn="l"/>
              </a:tabLst>
              <a:defRPr>
                <a:solidFill>
                  <a:schemeClr val="tx1"/>
                </a:solidFill>
                <a:latin typeface="Arial" panose="020B0604020202020204" pitchFamily="34" charset="0"/>
              </a:defRPr>
            </a:lvl2pPr>
            <a:lvl3pPr eaLnBrk="0" fontAlgn="base" hangingPunct="0">
              <a:spcBef>
                <a:spcPct val="0"/>
              </a:spcBef>
              <a:spcAft>
                <a:spcPct val="0"/>
              </a:spcAft>
              <a:tabLst>
                <a:tab pos="5492750" algn="l"/>
              </a:tabLst>
              <a:defRPr>
                <a:solidFill>
                  <a:schemeClr val="tx1"/>
                </a:solidFill>
                <a:latin typeface="Arial" panose="020B0604020202020204" pitchFamily="34" charset="0"/>
              </a:defRPr>
            </a:lvl3pPr>
            <a:lvl4pPr eaLnBrk="0" fontAlgn="base" hangingPunct="0">
              <a:spcBef>
                <a:spcPct val="0"/>
              </a:spcBef>
              <a:spcAft>
                <a:spcPct val="0"/>
              </a:spcAft>
              <a:tabLst>
                <a:tab pos="5492750" algn="l"/>
              </a:tabLst>
              <a:defRPr>
                <a:solidFill>
                  <a:schemeClr val="tx1"/>
                </a:solidFill>
                <a:latin typeface="Arial" panose="020B0604020202020204" pitchFamily="34" charset="0"/>
              </a:defRPr>
            </a:lvl4pPr>
            <a:lvl5pPr eaLnBrk="0" fontAlgn="base" hangingPunct="0">
              <a:spcBef>
                <a:spcPct val="0"/>
              </a:spcBef>
              <a:spcAft>
                <a:spcPct val="0"/>
              </a:spcAft>
              <a:tabLst>
                <a:tab pos="5492750" algn="l"/>
              </a:tabLst>
              <a:defRPr>
                <a:solidFill>
                  <a:schemeClr val="tx1"/>
                </a:solidFill>
                <a:latin typeface="Arial" panose="020B0604020202020204" pitchFamily="34" charset="0"/>
              </a:defRPr>
            </a:lvl5pPr>
            <a:lvl6pPr eaLnBrk="0" fontAlgn="base" hangingPunct="0">
              <a:spcBef>
                <a:spcPct val="0"/>
              </a:spcBef>
              <a:spcAft>
                <a:spcPct val="0"/>
              </a:spcAft>
              <a:tabLst>
                <a:tab pos="5492750" algn="l"/>
              </a:tabLst>
              <a:defRPr>
                <a:solidFill>
                  <a:schemeClr val="tx1"/>
                </a:solidFill>
                <a:latin typeface="Arial" panose="020B0604020202020204" pitchFamily="34" charset="0"/>
              </a:defRPr>
            </a:lvl6pPr>
            <a:lvl7pPr eaLnBrk="0" fontAlgn="base" hangingPunct="0">
              <a:spcBef>
                <a:spcPct val="0"/>
              </a:spcBef>
              <a:spcAft>
                <a:spcPct val="0"/>
              </a:spcAft>
              <a:tabLst>
                <a:tab pos="5492750" algn="l"/>
              </a:tabLst>
              <a:defRPr>
                <a:solidFill>
                  <a:schemeClr val="tx1"/>
                </a:solidFill>
                <a:latin typeface="Arial" panose="020B0604020202020204" pitchFamily="34" charset="0"/>
              </a:defRPr>
            </a:lvl7pPr>
            <a:lvl8pPr eaLnBrk="0" fontAlgn="base" hangingPunct="0">
              <a:spcBef>
                <a:spcPct val="0"/>
              </a:spcBef>
              <a:spcAft>
                <a:spcPct val="0"/>
              </a:spcAft>
              <a:tabLst>
                <a:tab pos="5492750" algn="l"/>
              </a:tabLst>
              <a:defRPr>
                <a:solidFill>
                  <a:schemeClr val="tx1"/>
                </a:solidFill>
                <a:latin typeface="Arial" panose="020B0604020202020204" pitchFamily="34" charset="0"/>
              </a:defRPr>
            </a:lvl8pPr>
            <a:lvl9pPr eaLnBrk="0" fontAlgn="base" hangingPunct="0">
              <a:spcBef>
                <a:spcPct val="0"/>
              </a:spcBef>
              <a:spcAft>
                <a:spcPct val="0"/>
              </a:spcAft>
              <a:tabLst>
                <a:tab pos="54927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5492750" algn="l"/>
              </a:tabLst>
            </a:pP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If +(</a:t>
            </a:r>
            <a:r>
              <a:rPr kumimoji="0" lang="bn-IN" altLang="en-US" sz="2400" b="1" i="0" u="none" strike="noStrike" cap="none" normalizeH="0" baseline="0" dirty="0">
                <a:ln>
                  <a:noFill/>
                </a:ln>
                <a:solidFill>
                  <a:schemeClr val="tx1"/>
                </a:solidFill>
                <a:effectLst/>
                <a:latin typeface="SutonnySushreeOMJ" panose="00000400000000000000" pitchFamily="2" charset="0"/>
                <a:ea typeface="Calibri" panose="020F0502020204030204" pitchFamily="34" charset="0"/>
                <a:cs typeface="SutonnySushreeOMJ" panose="00000400000000000000" pitchFamily="2" charset="0"/>
              </a:rPr>
              <a:t>অবাস্তব</a:t>
            </a:r>
            <a:r>
              <a:rPr kumimoji="0" lang="bn-IN" altLang="en-US" sz="2800" b="1" i="0" u="none" strike="noStrike" cap="none" normalizeH="0" baseline="0" dirty="0">
                <a:ln>
                  <a:noFill/>
                </a:ln>
                <a:solidFill>
                  <a:schemeClr val="tx1"/>
                </a:solidFill>
                <a:effectLst/>
                <a:latin typeface="SutonnySushreeOMJ" panose="00000400000000000000" pitchFamily="2" charset="0"/>
                <a:ea typeface="Calibri" panose="020F0502020204030204" pitchFamily="34" charset="0"/>
                <a:cs typeface="SutonnySushreeOMJ" panose="00000400000000000000" pitchFamily="2" charset="0"/>
              </a:rPr>
              <a:t> </a:t>
            </a:r>
            <a:r>
              <a:rPr kumimoji="0" lang="bn-IN" altLang="en-US" sz="2400" b="1" i="0" u="none" strike="noStrike" cap="none" normalizeH="0" baseline="0" dirty="0">
                <a:ln>
                  <a:noFill/>
                </a:ln>
                <a:solidFill>
                  <a:schemeClr val="tx1"/>
                </a:solidFill>
                <a:effectLst/>
                <a:latin typeface="SutonnySushreeOMJ" panose="00000400000000000000" pitchFamily="2" charset="0"/>
                <a:ea typeface="Calibri" panose="020F0502020204030204" pitchFamily="34" charset="0"/>
                <a:cs typeface="SutonnySushreeOMJ" panose="00000400000000000000" pitchFamily="2" charset="0"/>
              </a:rPr>
              <a:t>অতীত</a:t>
            </a:r>
            <a:r>
              <a:rPr kumimoji="0" lang="en-US" altLang="en-US" sz="2800" b="1" i="0" u="none" strike="noStrike" cap="none" normalizeH="0" baseline="0" dirty="0">
                <a:ln>
                  <a:noFill/>
                </a:ln>
                <a:solidFill>
                  <a:schemeClr val="tx1"/>
                </a:solidFill>
                <a:effectLst/>
                <a:latin typeface="Shonar Bangla" panose="020B0502040204020203" pitchFamily="34" charset="0"/>
                <a:ea typeface="Calibri" panose="020F0502020204030204" pitchFamily="34" charset="0"/>
                <a:cs typeface="Shonar Bangla" panose="020B0502040204020203" pitchFamily="34" charset="0"/>
              </a:rPr>
              <a:t>),</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wish, </a:t>
            </a:r>
            <a:r>
              <a:rPr kumimoji="0" lang="bn-IN" altLang="en-US" sz="2400" b="1" i="0" u="none" strike="noStrike" cap="none" normalizeH="0" baseline="0" dirty="0">
                <a:ln>
                  <a:noFill/>
                </a:ln>
                <a:solidFill>
                  <a:schemeClr val="tx1"/>
                </a:solidFill>
                <a:effectLst/>
                <a:latin typeface="SutonnySushreeOMJ" panose="00000400000000000000" pitchFamily="2" charset="0"/>
                <a:ea typeface="Calibri" panose="020F0502020204030204" pitchFamily="34" charset="0"/>
                <a:cs typeface="SutonnySushreeOMJ" panose="00000400000000000000" pitchFamily="2" charset="0"/>
              </a:rPr>
              <a:t>অথবা</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fancy </a:t>
            </a:r>
            <a:r>
              <a:rPr kumimoji="0" lang="bn-IN" altLang="en-US" sz="2400" b="1" i="0" u="none" strike="noStrike" cap="none" normalizeH="0" baseline="0" dirty="0">
                <a:ln>
                  <a:noFill/>
                </a:ln>
                <a:solidFill>
                  <a:schemeClr val="tx1"/>
                </a:solidFill>
                <a:effectLst/>
                <a:latin typeface="SutonnySushreeOMJ" panose="00000400000000000000" pitchFamily="2" charset="0"/>
                <a:ea typeface="Calibri" panose="020F0502020204030204" pitchFamily="34" charset="0"/>
                <a:cs typeface="SutonnySushreeOMJ" panose="00000400000000000000" pitchFamily="2" charset="0"/>
              </a:rPr>
              <a:t>এর</a:t>
            </a:r>
            <a:r>
              <a:rPr kumimoji="0" lang="bn-IN"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Vrinda" panose="01010600010101010101" pitchFamily="2" charset="0"/>
              </a:rPr>
              <a:t> </a:t>
            </a:r>
            <a:r>
              <a:rPr kumimoji="0" lang="bn-IN" altLang="en-US" sz="2400" b="1" i="0" u="none" strike="noStrike" cap="none" normalizeH="0" baseline="0" dirty="0">
                <a:ln>
                  <a:noFill/>
                </a:ln>
                <a:solidFill>
                  <a:schemeClr val="tx1"/>
                </a:solidFill>
                <a:effectLst/>
                <a:latin typeface="SutonnySushreeOMJ" panose="00000400000000000000" pitchFamily="2" charset="0"/>
                <a:ea typeface="Calibri" panose="020F0502020204030204" pitchFamily="34" charset="0"/>
                <a:cs typeface="SutonnySushreeOMJ" panose="00000400000000000000" pitchFamily="2" charset="0"/>
              </a:rPr>
              <a:t>পরে</a:t>
            </a:r>
            <a:r>
              <a:rPr kumimoji="0" lang="bn-IN" altLang="en-US" sz="2800" b="1" i="0" u="none" strike="noStrike" cap="none" normalizeH="0" baseline="0" dirty="0">
                <a:ln>
                  <a:noFill/>
                </a:ln>
                <a:solidFill>
                  <a:schemeClr val="tx1"/>
                </a:solidFill>
                <a:effectLst/>
                <a:latin typeface="SutonnySushreeOMJ" panose="00000400000000000000" pitchFamily="2" charset="0"/>
                <a:ea typeface="Calibri" panose="020F0502020204030204" pitchFamily="34" charset="0"/>
                <a:cs typeface="SutonnySushreeOMJ" panose="00000400000000000000" pitchFamily="2" charset="0"/>
              </a:rPr>
              <a:t> </a:t>
            </a:r>
            <a:r>
              <a:rPr kumimoji="0" lang="en-US" altLang="en-US" sz="2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be</a:t>
            </a:r>
            <a:r>
              <a:rPr kumimoji="0" lang="en-US" altLang="en-US" sz="2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verb </a:t>
            </a:r>
            <a:r>
              <a:rPr kumimoji="0" lang="bn-IN" altLang="en-US" sz="2400" b="1" i="0" u="none" strike="noStrike" cap="none" normalizeH="0" baseline="0" dirty="0">
                <a:ln>
                  <a:noFill/>
                </a:ln>
                <a:solidFill>
                  <a:schemeClr val="tx1"/>
                </a:solidFill>
                <a:effectLst/>
                <a:latin typeface="SutonnySushreeOMJ" panose="00000400000000000000" pitchFamily="2" charset="0"/>
                <a:ea typeface="Calibri" panose="020F0502020204030204" pitchFamily="34" charset="0"/>
                <a:cs typeface="SutonnySushreeOMJ" panose="00000400000000000000" pitchFamily="2" charset="0"/>
              </a:rPr>
              <a:t>থাকলে</a:t>
            </a:r>
            <a:r>
              <a:rPr kumimoji="0" lang="bn-IN" altLang="en-US" sz="2800" b="1" i="0" u="none" strike="noStrike" cap="none" normalizeH="0" baseline="0" dirty="0">
                <a:ln>
                  <a:noFill/>
                </a:ln>
                <a:solidFill>
                  <a:schemeClr val="tx1"/>
                </a:solidFill>
                <a:effectLst/>
                <a:latin typeface="SutonnySushreeOMJ" panose="00000400000000000000" pitchFamily="2" charset="0"/>
                <a:ea typeface="Calibri" panose="020F0502020204030204" pitchFamily="34" charset="0"/>
                <a:cs typeface="SutonnySushreeOMJ" panose="00000400000000000000" pitchFamily="2" charset="0"/>
              </a:rPr>
              <a:t> </a:t>
            </a:r>
            <a:r>
              <a:rPr kumimoji="0" lang="bn-IN" altLang="en-US" sz="2400" b="1" i="0" u="none" strike="noStrike" cap="none" normalizeH="0" baseline="0" dirty="0">
                <a:ln>
                  <a:noFill/>
                </a:ln>
                <a:solidFill>
                  <a:schemeClr val="tx1"/>
                </a:solidFill>
                <a:effectLst/>
                <a:latin typeface="SutonnySushreeOMJ" panose="00000400000000000000" pitchFamily="2" charset="0"/>
                <a:ea typeface="Calibri" panose="020F0502020204030204" pitchFamily="34" charset="0"/>
                <a:cs typeface="SutonnySushreeOMJ" panose="00000400000000000000" pitchFamily="2" charset="0"/>
              </a:rPr>
              <a:t>তা</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were</a:t>
            </a:r>
            <a:r>
              <a:rPr kumimoji="0" lang="en-US" altLang="en-US" sz="2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bn-IN" altLang="en-US" sz="2400" b="1" i="0" u="none" strike="noStrike" cap="none" normalizeH="0" baseline="0" dirty="0">
                <a:ln>
                  <a:noFill/>
                </a:ln>
                <a:solidFill>
                  <a:schemeClr val="tx1"/>
                </a:solidFill>
                <a:effectLst/>
                <a:latin typeface="SutonnySushreeOMJ" panose="00000400000000000000" pitchFamily="2" charset="0"/>
                <a:ea typeface="Calibri" panose="020F0502020204030204" pitchFamily="34" charset="0"/>
                <a:cs typeface="SutonnySushreeOMJ" panose="00000400000000000000" pitchFamily="2" charset="0"/>
              </a:rPr>
              <a:t>করতে</a:t>
            </a:r>
            <a:r>
              <a:rPr kumimoji="0" lang="bn-IN" altLang="en-US" sz="2800" b="1" i="0" u="none" strike="noStrike" cap="none" normalizeH="0" baseline="0" dirty="0">
                <a:ln>
                  <a:noFill/>
                </a:ln>
                <a:solidFill>
                  <a:schemeClr val="tx1"/>
                </a:solidFill>
                <a:effectLst/>
                <a:latin typeface="SutonnySushreeOMJ" panose="00000400000000000000" pitchFamily="2" charset="0"/>
                <a:ea typeface="Calibri" panose="020F0502020204030204" pitchFamily="34" charset="0"/>
                <a:cs typeface="SutonnySushreeOMJ" panose="00000400000000000000" pitchFamily="2" charset="0"/>
              </a:rPr>
              <a:t> </a:t>
            </a:r>
            <a:r>
              <a:rPr kumimoji="0" lang="bn-IN" altLang="en-US" sz="2400" b="1" i="0" u="none" strike="noStrike" cap="none" normalizeH="0" baseline="0" dirty="0">
                <a:ln>
                  <a:noFill/>
                </a:ln>
                <a:solidFill>
                  <a:schemeClr val="tx1"/>
                </a:solidFill>
                <a:effectLst/>
                <a:latin typeface="SutonnySushreeOMJ" panose="00000400000000000000" pitchFamily="2" charset="0"/>
                <a:ea typeface="Calibri" panose="020F0502020204030204" pitchFamily="34" charset="0"/>
                <a:cs typeface="SutonnySushreeOMJ" panose="00000400000000000000" pitchFamily="2" charset="0"/>
              </a:rPr>
              <a:t>হবে</a:t>
            </a:r>
            <a:r>
              <a:rPr kumimoji="0" lang="bn-IN" altLang="en-US" sz="2800" b="1" i="0" u="none" strike="noStrike" cap="none" normalizeH="0" baseline="0" dirty="0">
                <a:ln>
                  <a:noFill/>
                </a:ln>
                <a:solidFill>
                  <a:schemeClr val="tx1"/>
                </a:solidFill>
                <a:effectLst/>
                <a:latin typeface="Shonar Bangla" panose="020B0502040204020203" pitchFamily="34" charset="0"/>
                <a:ea typeface="Calibri" panose="020F0502020204030204" pitchFamily="34" charset="0"/>
                <a:cs typeface="Shonar Bangla" panose="020B0502040204020203" pitchFamily="34" charset="0"/>
              </a:rPr>
              <a:t> </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Subject </a:t>
            </a:r>
            <a:r>
              <a:rPr kumimoji="0" lang="bn-IN" altLang="en-US" sz="2400" b="1" i="0" u="none" strike="noStrike" cap="none" normalizeH="0" baseline="0" dirty="0">
                <a:ln>
                  <a:noFill/>
                </a:ln>
                <a:solidFill>
                  <a:schemeClr val="tx1"/>
                </a:solidFill>
                <a:effectLst/>
                <a:latin typeface="SutonnySushreeOMJ" panose="00000400000000000000" pitchFamily="2" charset="0"/>
                <a:ea typeface="Calibri" panose="020F0502020204030204" pitchFamily="34" charset="0"/>
                <a:cs typeface="SutonnySushreeOMJ" panose="00000400000000000000" pitchFamily="2" charset="0"/>
              </a:rPr>
              <a:t>কোন</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factor </a:t>
            </a:r>
            <a:r>
              <a:rPr kumimoji="0" lang="bn-IN" altLang="en-US" sz="2400" b="1" i="0" u="none" strike="noStrike" cap="none" normalizeH="0" baseline="0" dirty="0">
                <a:ln>
                  <a:noFill/>
                </a:ln>
                <a:solidFill>
                  <a:schemeClr val="tx1"/>
                </a:solidFill>
                <a:effectLst/>
                <a:latin typeface="SutonnySushreeOMJ" panose="00000400000000000000" pitchFamily="2" charset="0"/>
                <a:ea typeface="Calibri" panose="020F0502020204030204" pitchFamily="34" charset="0"/>
                <a:cs typeface="SutonnySushreeOMJ" panose="00000400000000000000" pitchFamily="2" charset="0"/>
              </a:rPr>
              <a:t>নয়</a:t>
            </a:r>
            <a:r>
              <a:rPr lang="en-US" altLang="en-US" sz="2400" b="1" dirty="0">
                <a:latin typeface="SutonnySushreeOMJ" panose="00000400000000000000" pitchFamily="2" charset="0"/>
                <a:ea typeface="Calibri" panose="020F0502020204030204" pitchFamily="34" charset="0"/>
                <a:cs typeface="Mangal" panose="020B0502040204020203" pitchFamily="18" charset="0"/>
              </a:rPr>
              <a:t>।</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5492750" algn="l"/>
              </a:tabLst>
            </a:pPr>
            <a:r>
              <a:rPr kumimoji="0" lang="en-US" altLang="en-US" sz="2800" b="1"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Example:</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514350" marR="0" lvl="0" indent="-514350" algn="just" defTabSz="914400" rtl="0" eaLnBrk="0" fontAlgn="base" latinLnBrk="0" hangingPunct="0">
              <a:lnSpc>
                <a:spcPct val="100000"/>
              </a:lnSpc>
              <a:spcBef>
                <a:spcPct val="0"/>
              </a:spcBef>
              <a:spcAft>
                <a:spcPct val="0"/>
              </a:spcAft>
              <a:buClrTx/>
              <a:buSzTx/>
              <a:buFontTx/>
              <a:buAutoNum type="alphaLcParenR"/>
              <a:tabLst>
                <a:tab pos="5492750" algn="l"/>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I </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wish I </a:t>
            </a:r>
            <a:r>
              <a:rPr kumimoji="0" lang="en-US" altLang="en-US" sz="28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were</a:t>
            </a:r>
            <a:r>
              <a:rPr kumimoji="0" lang="en-US"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king.  </a:t>
            </a:r>
          </a:p>
          <a:p>
            <a:pPr marL="514350" marR="0" lvl="0" indent="-514350" algn="just" defTabSz="914400" rtl="0" eaLnBrk="0" fontAlgn="base" latinLnBrk="0" hangingPunct="0">
              <a:lnSpc>
                <a:spcPct val="100000"/>
              </a:lnSpc>
              <a:spcBef>
                <a:spcPct val="0"/>
              </a:spcBef>
              <a:spcAft>
                <a:spcPct val="0"/>
              </a:spcAft>
              <a:buClrTx/>
              <a:buSzTx/>
              <a:buFontTx/>
              <a:buAutoNum type="alphaLcParenR"/>
              <a:tabLst>
                <a:tab pos="5492750" algn="l"/>
              </a:tabLst>
            </a:pP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If I </a:t>
            </a:r>
            <a:r>
              <a:rPr kumimoji="0" lang="en-US" altLang="en-US" sz="28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were</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 bird! </a:t>
            </a:r>
            <a:endParaRPr kumimoji="0" lang="en-US" altLang="en-US" sz="40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29559795"/>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95FD00A8-F42D-4F1E-AB9B-AE5DC33666AF}"/>
              </a:ext>
            </a:extLst>
          </p:cNvPr>
          <p:cNvSpPr>
            <a:spLocks noGrp="1"/>
          </p:cNvSpPr>
          <p:nvPr>
            <p:ph type="sldNum" sz="quarter" idx="12"/>
          </p:nvPr>
        </p:nvSpPr>
        <p:spPr/>
        <p:txBody>
          <a:bodyPr/>
          <a:lstStyle/>
          <a:p>
            <a:fld id="{5AABADB5-E4D6-4083-AC18-6D1B29890F66}" type="slidenum">
              <a:rPr lang="en-US" smtClean="0"/>
              <a:t>19</a:t>
            </a:fld>
            <a:endParaRPr lang="en-US"/>
          </a:p>
        </p:txBody>
      </p:sp>
      <p:sp>
        <p:nvSpPr>
          <p:cNvPr id="5" name="Oval 4">
            <a:extLst>
              <a:ext uri="{FF2B5EF4-FFF2-40B4-BE49-F238E27FC236}">
                <a16:creationId xmlns:a16="http://schemas.microsoft.com/office/drawing/2014/main" xmlns="" id="{5D3D176B-21A4-4809-B70B-6E6ECB33281E}"/>
              </a:ext>
            </a:extLst>
          </p:cNvPr>
          <p:cNvSpPr/>
          <p:nvPr/>
        </p:nvSpPr>
        <p:spPr>
          <a:xfrm>
            <a:off x="1153551" y="136525"/>
            <a:ext cx="3305907" cy="773723"/>
          </a:xfrm>
          <a:prstGeom prst="ellipse">
            <a:avLst/>
          </a:prstGeom>
          <a:solidFill>
            <a:srgbClr val="66330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Rule -8 </a:t>
            </a:r>
          </a:p>
        </p:txBody>
      </p:sp>
      <p:sp>
        <p:nvSpPr>
          <p:cNvPr id="6" name="Rectangle 5">
            <a:extLst>
              <a:ext uri="{FF2B5EF4-FFF2-40B4-BE49-F238E27FC236}">
                <a16:creationId xmlns:a16="http://schemas.microsoft.com/office/drawing/2014/main" xmlns="" id="{523A4C32-00CF-404F-B53C-E4429F2F3858}"/>
              </a:ext>
            </a:extLst>
          </p:cNvPr>
          <p:cNvSpPr/>
          <p:nvPr/>
        </p:nvSpPr>
        <p:spPr>
          <a:xfrm>
            <a:off x="407963" y="1671997"/>
            <a:ext cx="10832123" cy="17852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R="0" lvl="0" algn="just">
              <a:lnSpc>
                <a:spcPct val="107000"/>
              </a:lnSpc>
              <a:spcBef>
                <a:spcPts val="0"/>
              </a:spcBef>
              <a:spcAft>
                <a:spcPts val="0"/>
              </a:spcAft>
              <a:tabLst>
                <a:tab pos="5492750" algn="l"/>
              </a:tabLst>
            </a:pPr>
            <a:r>
              <a:rPr lang="en-US" sz="2800" b="1" dirty="0">
                <a:latin typeface="Times New Roman" panose="02020603050405020304" pitchFamily="18" charset="0"/>
                <a:ea typeface="Calibri" panose="020F0502020204030204" pitchFamily="34" charset="0"/>
                <a:cs typeface="Vrinda" panose="01010600010101010101" pitchFamily="2" charset="0"/>
              </a:rPr>
              <a:t>It is high time </a:t>
            </a:r>
            <a:r>
              <a:rPr lang="bn-IN" sz="2800" b="1" dirty="0">
                <a:latin typeface="Calibri" panose="020F0502020204030204" pitchFamily="34" charset="0"/>
                <a:ea typeface="Calibri" panose="020F0502020204030204" pitchFamily="34" charset="0"/>
                <a:cs typeface="SutonnySushreeOMJ" panose="00000400000000000000" pitchFamily="2" charset="0"/>
              </a:rPr>
              <a:t>এর পরের</a:t>
            </a:r>
            <a:r>
              <a:rPr lang="bn-IN" sz="2800" b="1" dirty="0">
                <a:latin typeface="Calibri" panose="020F0502020204030204" pitchFamily="34" charset="0"/>
                <a:ea typeface="Calibri" panose="020F0502020204030204" pitchFamily="34" charset="0"/>
                <a:cs typeface="Shonar Bangla" panose="020B0502040204020203" pitchFamily="34" charset="0"/>
              </a:rPr>
              <a:t> </a:t>
            </a:r>
            <a:r>
              <a:rPr lang="en-US" sz="2800" b="1" dirty="0">
                <a:latin typeface="Calibri" panose="020F0502020204030204" pitchFamily="34" charset="0"/>
                <a:ea typeface="Calibri" panose="020F0502020204030204" pitchFamily="34" charset="0"/>
                <a:cs typeface="Shonar Bangla" panose="020B0502040204020203" pitchFamily="34" charset="0"/>
              </a:rPr>
              <a:t> </a:t>
            </a:r>
            <a:r>
              <a:rPr lang="en-US" sz="2800" b="1" dirty="0">
                <a:latin typeface="Times New Roman" panose="02020603050405020304" pitchFamily="18" charset="0"/>
                <a:ea typeface="Calibri" panose="020F0502020204030204" pitchFamily="34" charset="0"/>
                <a:cs typeface="Vrinda" panose="01010600010101010101" pitchFamily="2" charset="0"/>
              </a:rPr>
              <a:t>Clause Past Indefinite Tense</a:t>
            </a:r>
            <a:r>
              <a:rPr lang="en-US" sz="2800" b="1" dirty="0">
                <a:latin typeface="Shonar Bangla" panose="020B0502040204020203" pitchFamily="34" charset="0"/>
                <a:ea typeface="Calibri" panose="020F0502020204030204" pitchFamily="34" charset="0"/>
                <a:cs typeface="Vrinda" panose="01010600010101010101" pitchFamily="2" charset="0"/>
              </a:rPr>
              <a:t> </a:t>
            </a:r>
            <a:r>
              <a:rPr lang="bn-IN" sz="2800" b="1" dirty="0">
                <a:latin typeface="Calibri" panose="020F0502020204030204" pitchFamily="34" charset="0"/>
                <a:ea typeface="Calibri" panose="020F0502020204030204" pitchFamily="34" charset="0"/>
                <a:cs typeface="SutonnySushreeOMJ" panose="00000400000000000000" pitchFamily="2" charset="0"/>
              </a:rPr>
              <a:t>করতে হয়</a:t>
            </a:r>
            <a:r>
              <a:rPr lang="en-US" sz="2800" b="1" dirty="0">
                <a:latin typeface="SutonnySushreeOMJ" panose="00000400000000000000" pitchFamily="2" charset="0"/>
                <a:ea typeface="Calibri" panose="020F0502020204030204" pitchFamily="34" charset="0"/>
                <a:cs typeface="Vrinda" panose="01010600010101010101" pitchFamily="2" charset="0"/>
              </a:rPr>
              <a:t>।</a:t>
            </a:r>
            <a:endParaRPr lang="en-US" sz="2400" dirty="0">
              <a:latin typeface="Calibri" panose="020F0502020204030204" pitchFamily="34" charset="0"/>
              <a:ea typeface="Calibri" panose="020F0502020204030204" pitchFamily="34" charset="0"/>
              <a:cs typeface="Vrinda" panose="01010600010101010101" pitchFamily="2" charset="0"/>
            </a:endParaRPr>
          </a:p>
          <a:p>
            <a:pPr marL="228600" marR="0" algn="just">
              <a:lnSpc>
                <a:spcPct val="107000"/>
              </a:lnSpc>
              <a:spcBef>
                <a:spcPts val="0"/>
              </a:spcBef>
              <a:spcAft>
                <a:spcPts val="0"/>
              </a:spcAft>
              <a:tabLst>
                <a:tab pos="5492750" algn="l"/>
              </a:tabLst>
            </a:pPr>
            <a:r>
              <a:rPr lang="en-US" sz="2800" b="1" i="1" dirty="0">
                <a:latin typeface="Times New Roman" panose="02020603050405020304" pitchFamily="18" charset="0"/>
                <a:ea typeface="Calibri" panose="020F0502020204030204" pitchFamily="34" charset="0"/>
                <a:cs typeface="Vrinda" panose="01010600010101010101" pitchFamily="2" charset="0"/>
              </a:rPr>
              <a:t>Example:</a:t>
            </a:r>
            <a:r>
              <a:rPr lang="en-US" sz="2800" b="1" dirty="0">
                <a:latin typeface="Times New Roman" panose="02020603050405020304" pitchFamily="18" charset="0"/>
                <a:ea typeface="Calibri" panose="020F0502020204030204" pitchFamily="34" charset="0"/>
                <a:cs typeface="Vrinda" panose="01010600010101010101" pitchFamily="2" charset="0"/>
              </a:rPr>
              <a:t> </a:t>
            </a:r>
          </a:p>
          <a:p>
            <a:pPr marL="685800" marR="0" indent="-457200" algn="just">
              <a:lnSpc>
                <a:spcPct val="107000"/>
              </a:lnSpc>
              <a:spcBef>
                <a:spcPts val="0"/>
              </a:spcBef>
              <a:spcAft>
                <a:spcPts val="0"/>
              </a:spcAft>
              <a:buAutoNum type="alphaLcParenR"/>
              <a:tabLst>
                <a:tab pos="5492750" algn="l"/>
              </a:tabLst>
            </a:pPr>
            <a:r>
              <a:rPr lang="en-US" sz="2400" b="1" dirty="0">
                <a:latin typeface="Times New Roman" panose="02020603050405020304" pitchFamily="18" charset="0"/>
                <a:ea typeface="Calibri" panose="020F0502020204030204" pitchFamily="34" charset="0"/>
                <a:cs typeface="Vrinda" panose="01010600010101010101" pitchFamily="2" charset="0"/>
              </a:rPr>
              <a:t>It is high time we </a:t>
            </a:r>
            <a:r>
              <a:rPr lang="en-US" sz="24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did</a:t>
            </a:r>
            <a:r>
              <a:rPr lang="en-US" sz="2400" b="1" dirty="0">
                <a:latin typeface="Times New Roman" panose="02020603050405020304" pitchFamily="18" charset="0"/>
                <a:ea typeface="Calibri" panose="020F0502020204030204" pitchFamily="34" charset="0"/>
                <a:cs typeface="Vrinda" panose="01010600010101010101" pitchFamily="2" charset="0"/>
              </a:rPr>
              <a:t> the work.  </a:t>
            </a:r>
          </a:p>
          <a:p>
            <a:pPr marL="685800" marR="0" indent="-457200" algn="just">
              <a:lnSpc>
                <a:spcPct val="107000"/>
              </a:lnSpc>
              <a:spcBef>
                <a:spcPts val="0"/>
              </a:spcBef>
              <a:spcAft>
                <a:spcPts val="0"/>
              </a:spcAft>
              <a:buAutoNum type="alphaLcParenR"/>
              <a:tabLst>
                <a:tab pos="5492750" algn="l"/>
              </a:tabLst>
            </a:pPr>
            <a:r>
              <a:rPr lang="en-US" sz="2400" b="1" dirty="0">
                <a:latin typeface="Times New Roman" panose="02020603050405020304" pitchFamily="18" charset="0"/>
                <a:ea typeface="Calibri" panose="020F0502020204030204" pitchFamily="34" charset="0"/>
                <a:cs typeface="Vrinda" panose="01010600010101010101" pitchFamily="2" charset="0"/>
              </a:rPr>
              <a:t>It is high time they </a:t>
            </a:r>
            <a:r>
              <a:rPr lang="en-US" sz="24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went</a:t>
            </a:r>
            <a:r>
              <a:rPr lang="en-US" sz="2400" b="1" dirty="0">
                <a:latin typeface="Times New Roman" panose="02020603050405020304" pitchFamily="18" charset="0"/>
                <a:ea typeface="Calibri" panose="020F0502020204030204" pitchFamily="34" charset="0"/>
                <a:cs typeface="Vrinda" panose="01010600010101010101" pitchFamily="2" charset="0"/>
              </a:rPr>
              <a:t> there.</a:t>
            </a:r>
            <a:endParaRPr lang="en-US" sz="2000" b="1" dirty="0">
              <a:effectLst/>
              <a:latin typeface="Calibri" panose="020F0502020204030204" pitchFamily="34" charset="0"/>
              <a:ea typeface="Calibri" panose="020F0502020204030204" pitchFamily="34" charset="0"/>
              <a:cs typeface="Vrinda" panose="01010600010101010101" pitchFamily="2" charset="0"/>
            </a:endParaRPr>
          </a:p>
        </p:txBody>
      </p:sp>
      <p:pic>
        <p:nvPicPr>
          <p:cNvPr id="7" name="Picture 6">
            <a:extLst>
              <a:ext uri="{FF2B5EF4-FFF2-40B4-BE49-F238E27FC236}">
                <a16:creationId xmlns:a16="http://schemas.microsoft.com/office/drawing/2014/main" xmlns="" id="{0D8DE17A-5141-45EF-8EC6-BE1F9FD9A9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7470" y="3698447"/>
            <a:ext cx="3989061" cy="2884091"/>
          </a:xfrm>
          <a:prstGeom prst="rect">
            <a:avLst/>
          </a:prstGeom>
        </p:spPr>
      </p:pic>
    </p:spTree>
    <p:extLst>
      <p:ext uri="{BB962C8B-B14F-4D97-AF65-F5344CB8AC3E}">
        <p14:creationId xmlns:p14="http://schemas.microsoft.com/office/powerpoint/2010/main" val="3542612917"/>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711F3A8-10F1-4D39-8D62-C04C082D7AAE}"/>
              </a:ext>
            </a:extLst>
          </p:cNvPr>
          <p:cNvSpPr txBox="1"/>
          <p:nvPr/>
        </p:nvSpPr>
        <p:spPr>
          <a:xfrm>
            <a:off x="4916775" y="419728"/>
            <a:ext cx="3462728" cy="1137975"/>
          </a:xfrm>
          <a:prstGeom prst="rect">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6600" b="1" dirty="0">
                <a:ln>
                  <a:solidFill>
                    <a:srgbClr val="7030A0"/>
                  </a:solidFill>
                </a:ln>
                <a:latin typeface="Times New Roman" panose="02020603050405020304" pitchFamily="18" charset="0"/>
                <a:cs typeface="Times New Roman" panose="02020603050405020304" pitchFamily="18" charset="0"/>
              </a:rPr>
              <a:t>Identity</a:t>
            </a:r>
          </a:p>
        </p:txBody>
      </p:sp>
      <p:sp>
        <p:nvSpPr>
          <p:cNvPr id="2" name="TextBox 1">
            <a:extLst>
              <a:ext uri="{FF2B5EF4-FFF2-40B4-BE49-F238E27FC236}">
                <a16:creationId xmlns:a16="http://schemas.microsoft.com/office/drawing/2014/main" xmlns="" id="{279C1CEE-55CF-46E6-9478-C34E6CA9EEA9}"/>
              </a:ext>
            </a:extLst>
          </p:cNvPr>
          <p:cNvSpPr txBox="1"/>
          <p:nvPr/>
        </p:nvSpPr>
        <p:spPr>
          <a:xfrm>
            <a:off x="0" y="3429000"/>
            <a:ext cx="6555194" cy="2462213"/>
          </a:xfrm>
          <a:prstGeom prst="rect">
            <a:avLst/>
          </a:prstGeom>
          <a:ln/>
          <a:effectLst>
            <a:innerShdw blurRad="63500" dist="50800" dir="18900000">
              <a:prstClr val="black">
                <a:alpha val="50000"/>
              </a:prstClr>
            </a:inn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3600" b="1" dirty="0" smtClean="0">
                <a:solidFill>
                  <a:srgbClr val="C00000"/>
                </a:solidFill>
                <a:latin typeface="Times New Roman" panose="02020603050405020304" pitchFamily="18" charset="0"/>
                <a:cs typeface="Times New Roman" panose="02020603050405020304" pitchFamily="18" charset="0"/>
              </a:rPr>
              <a:t>Md. </a:t>
            </a:r>
            <a:r>
              <a:rPr lang="en-US" sz="3600" b="1" dirty="0" err="1" smtClean="0">
                <a:solidFill>
                  <a:srgbClr val="C00000"/>
                </a:solidFill>
                <a:latin typeface="Times New Roman" panose="02020603050405020304" pitchFamily="18" charset="0"/>
                <a:cs typeface="Times New Roman" panose="02020603050405020304" pitchFamily="18" charset="0"/>
              </a:rPr>
              <a:t>Farid</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Uddin</a:t>
            </a:r>
            <a:endParaRPr lang="en-US" sz="3600" b="1" dirty="0">
              <a:solidFill>
                <a:srgbClr val="C00000"/>
              </a:solidFill>
              <a:latin typeface="Times New Roman" panose="02020603050405020304" pitchFamily="18" charset="0"/>
              <a:cs typeface="Times New Roman" panose="02020603050405020304" pitchFamily="18" charset="0"/>
            </a:endParaRPr>
          </a:p>
          <a:p>
            <a:pPr algn="ctr"/>
            <a:r>
              <a:rPr lang="en-US" b="1" dirty="0">
                <a:solidFill>
                  <a:srgbClr val="0070C0"/>
                </a:solidFill>
                <a:latin typeface="Times New Roman" panose="02020603050405020304" pitchFamily="18" charset="0"/>
                <a:cs typeface="Times New Roman" panose="02020603050405020304" pitchFamily="18" charset="0"/>
              </a:rPr>
              <a:t>(BA Hon’s, MA, B Ed, M Ed)</a:t>
            </a:r>
          </a:p>
          <a:p>
            <a:pPr algn="ctr"/>
            <a:r>
              <a:rPr lang="en-US" sz="2800" b="1" dirty="0">
                <a:solidFill>
                  <a:srgbClr val="002060"/>
                </a:solidFill>
                <a:latin typeface="Times New Roman" panose="02020603050405020304" pitchFamily="18" charset="0"/>
                <a:cs typeface="Times New Roman" panose="02020603050405020304" pitchFamily="18" charset="0"/>
              </a:rPr>
              <a:t>Assistant </a:t>
            </a:r>
            <a:r>
              <a:rPr lang="en-US" sz="2800" b="1" dirty="0" smtClean="0">
                <a:solidFill>
                  <a:srgbClr val="002060"/>
                </a:solidFill>
                <a:latin typeface="Times New Roman" panose="02020603050405020304" pitchFamily="18" charset="0"/>
                <a:cs typeface="Times New Roman" panose="02020603050405020304" pitchFamily="18" charset="0"/>
              </a:rPr>
              <a:t>Teacher</a:t>
            </a:r>
            <a:r>
              <a:rPr lang="en-US" sz="2800" b="1" dirty="0">
                <a:solidFill>
                  <a:schemeClr val="accent6">
                    <a:lumMod val="50000"/>
                  </a:schemeClr>
                </a:solidFill>
                <a:latin typeface="Times New Roman" panose="02020603050405020304" pitchFamily="18" charset="0"/>
                <a:cs typeface="Times New Roman" panose="02020603050405020304" pitchFamily="18" charset="0"/>
              </a:rPr>
              <a:t>,</a:t>
            </a:r>
          </a:p>
          <a:p>
            <a:pPr algn="ct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Dupchanchia</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D.S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Fazil</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Madrasah</a:t>
            </a:r>
            <a:endParaRPr lang="en-US" sz="1400" b="1" dirty="0">
              <a:solidFill>
                <a:schemeClr val="accent1">
                  <a:lumMod val="75000"/>
                </a:schemeClr>
              </a:solidFill>
              <a:latin typeface="Bahnschrift Condensed" panose="020B0502040204020203"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xmlns="" id="{1FCAE699-7345-4696-80EE-4EA789CE2BB0}"/>
              </a:ext>
            </a:extLst>
          </p:cNvPr>
          <p:cNvSpPr txBox="1"/>
          <p:nvPr/>
        </p:nvSpPr>
        <p:spPr>
          <a:xfrm>
            <a:off x="6977832" y="3447256"/>
            <a:ext cx="5087556" cy="3077766"/>
          </a:xfrm>
          <a:prstGeom prst="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endParaRPr lang="en-US" sz="3200" b="1" dirty="0">
              <a:latin typeface="Times New Roman" panose="02020603050405020304" pitchFamily="18" charset="0"/>
              <a:cs typeface="Times New Roman" panose="02020603050405020304" pitchFamily="18" charset="0"/>
            </a:endParaRPr>
          </a:p>
          <a:p>
            <a:pPr algn="ctr"/>
            <a:r>
              <a:rPr lang="en-US" sz="6600" b="1" dirty="0">
                <a:latin typeface="Bahnschrift Condensed" panose="020B0502040204020203" pitchFamily="34" charset="0"/>
                <a:cs typeface="Times New Roman" panose="02020603050405020304" pitchFamily="18" charset="0"/>
              </a:rPr>
              <a:t>English Grammar</a:t>
            </a:r>
          </a:p>
          <a:p>
            <a:pPr algn="ctr"/>
            <a:r>
              <a:rPr lang="en-US" sz="4800" b="1" dirty="0" smtClean="0">
                <a:latin typeface="Times New Roman" panose="02020603050405020304" pitchFamily="18" charset="0"/>
                <a:cs typeface="Times New Roman" panose="02020603050405020304" pitchFamily="18" charset="0"/>
              </a:rPr>
              <a:t>Cla</a:t>
            </a:r>
            <a:r>
              <a:rPr lang="en-US" sz="4400" b="1" dirty="0" smtClean="0">
                <a:latin typeface="Times New Roman" panose="02020603050405020304" pitchFamily="18" charset="0"/>
                <a:cs typeface="Times New Roman" panose="02020603050405020304" pitchFamily="18" charset="0"/>
              </a:rPr>
              <a:t>ss- 9-10</a:t>
            </a:r>
            <a:endParaRPr lang="en-US" sz="4400" b="1" dirty="0">
              <a:latin typeface="Times New Roman" panose="02020603050405020304" pitchFamily="18" charset="0"/>
              <a:cs typeface="Times New Roman" panose="02020603050405020304" pitchFamily="18" charset="0"/>
            </a:endParaRPr>
          </a:p>
          <a:p>
            <a:pPr algn="ctr"/>
            <a:r>
              <a:rPr lang="en-US" sz="4400" b="1" dirty="0">
                <a:solidFill>
                  <a:srgbClr val="FFFF00"/>
                </a:solidFill>
                <a:latin typeface="Times New Roman" panose="02020603050405020304" pitchFamily="18" charset="0"/>
                <a:cs typeface="Times New Roman" panose="02020603050405020304" pitchFamily="18" charset="0"/>
              </a:rPr>
              <a:t>By N C T B</a:t>
            </a:r>
          </a:p>
        </p:txBody>
      </p:sp>
      <p:pic>
        <p:nvPicPr>
          <p:cNvPr id="5" name="Picture 4">
            <a:extLst>
              <a:ext uri="{FF2B5EF4-FFF2-40B4-BE49-F238E27FC236}">
                <a16:creationId xmlns:a16="http://schemas.microsoft.com/office/drawing/2014/main" xmlns="" id="{1A6C1B90-5753-4C63-BCAF-7C6021CFB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17" y="478947"/>
            <a:ext cx="2665975" cy="2506812"/>
          </a:xfrm>
          <a:prstGeom prst="rect">
            <a:avLst/>
          </a:prstGeom>
          <a:scene3d>
            <a:camera prst="orthographicFront"/>
            <a:lightRig rig="threePt" dir="t"/>
          </a:scene3d>
          <a:sp3d>
            <a:bevelT w="152400" h="50800" prst="softRound"/>
          </a:sp3d>
        </p:spPr>
      </p:pic>
    </p:spTree>
    <p:extLst>
      <p:ext uri="{BB962C8B-B14F-4D97-AF65-F5344CB8AC3E}">
        <p14:creationId xmlns:p14="http://schemas.microsoft.com/office/powerpoint/2010/main" val="584388205"/>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F4E9FF24-A61B-4098-96F5-95CDEA7855D7}"/>
              </a:ext>
            </a:extLst>
          </p:cNvPr>
          <p:cNvSpPr>
            <a:spLocks noGrp="1"/>
          </p:cNvSpPr>
          <p:nvPr>
            <p:ph type="sldNum" sz="quarter" idx="12"/>
          </p:nvPr>
        </p:nvSpPr>
        <p:spPr/>
        <p:txBody>
          <a:bodyPr/>
          <a:lstStyle/>
          <a:p>
            <a:fld id="{5AABADB5-E4D6-4083-AC18-6D1B29890F66}" type="slidenum">
              <a:rPr lang="en-US" smtClean="0"/>
              <a:t>20</a:t>
            </a:fld>
            <a:endParaRPr lang="en-US"/>
          </a:p>
        </p:txBody>
      </p:sp>
      <p:sp>
        <p:nvSpPr>
          <p:cNvPr id="5" name="Rectangle 4">
            <a:extLst>
              <a:ext uri="{FF2B5EF4-FFF2-40B4-BE49-F238E27FC236}">
                <a16:creationId xmlns:a16="http://schemas.microsoft.com/office/drawing/2014/main" xmlns="" id="{C9CF5113-AD31-4B21-A3DE-27C8802571B0}"/>
              </a:ext>
            </a:extLst>
          </p:cNvPr>
          <p:cNvSpPr/>
          <p:nvPr/>
        </p:nvSpPr>
        <p:spPr>
          <a:xfrm>
            <a:off x="422032" y="2212194"/>
            <a:ext cx="10851394" cy="28585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R="0" lvl="0" algn="just">
              <a:lnSpc>
                <a:spcPct val="107000"/>
              </a:lnSpc>
              <a:spcBef>
                <a:spcPts val="0"/>
              </a:spcBef>
              <a:spcAft>
                <a:spcPts val="0"/>
              </a:spcAft>
              <a:tabLst>
                <a:tab pos="5492750" algn="l"/>
              </a:tabLst>
            </a:pPr>
            <a:r>
              <a:rPr lang="en-US" sz="2400" b="1" dirty="0">
                <a:latin typeface="Times New Roman" panose="02020603050405020304" pitchFamily="18" charset="0"/>
                <a:ea typeface="Calibri" panose="020F0502020204030204" pitchFamily="34" charset="0"/>
                <a:cs typeface="Vrinda" panose="01010600010101010101" pitchFamily="2" charset="0"/>
              </a:rPr>
              <a:t>‘As if/ As though’ Clause</a:t>
            </a:r>
            <a:r>
              <a:rPr lang="en-US" sz="2400" b="1" dirty="0">
                <a:latin typeface="SutonnySushreeOMJ" panose="00000400000000000000" pitchFamily="2" charset="0"/>
                <a:ea typeface="Calibri" panose="020F0502020204030204" pitchFamily="34" charset="0"/>
                <a:cs typeface="Vrinda" panose="01010600010101010101" pitchFamily="2" charset="0"/>
              </a:rPr>
              <a:t> </a:t>
            </a:r>
            <a:r>
              <a:rPr lang="bn-IN" sz="2400" b="1" dirty="0">
                <a:latin typeface="Calibri" panose="020F0502020204030204" pitchFamily="34" charset="0"/>
                <a:ea typeface="Calibri" panose="020F0502020204030204" pitchFamily="34" charset="0"/>
                <a:cs typeface="SutonnySushreeOMJ" panose="00000400000000000000" pitchFamily="2" charset="0"/>
              </a:rPr>
              <a:t>এর আগের </a:t>
            </a:r>
            <a:r>
              <a:rPr lang="en-US" sz="2400" b="1" dirty="0">
                <a:latin typeface="Times New Roman" panose="02020603050405020304" pitchFamily="18" charset="0"/>
                <a:ea typeface="Calibri" panose="020F0502020204030204" pitchFamily="34" charset="0"/>
                <a:cs typeface="Vrinda" panose="01010600010101010101" pitchFamily="2" charset="0"/>
              </a:rPr>
              <a:t>Clause</a:t>
            </a:r>
            <a:r>
              <a:rPr lang="en-US" sz="2400" b="1" dirty="0">
                <a:latin typeface="SutonnySushreeOMJ" panose="00000400000000000000" pitchFamily="2" charset="0"/>
                <a:ea typeface="Calibri" panose="020F0502020204030204" pitchFamily="34" charset="0"/>
                <a:cs typeface="Vrinda" panose="01010600010101010101" pitchFamily="2" charset="0"/>
              </a:rPr>
              <a:t> </a:t>
            </a:r>
            <a:r>
              <a:rPr lang="bn-IN" sz="2400" b="1" dirty="0">
                <a:latin typeface="Calibri" panose="020F0502020204030204" pitchFamily="34" charset="0"/>
                <a:ea typeface="Calibri" panose="020F0502020204030204" pitchFamily="34" charset="0"/>
                <a:cs typeface="SutonnySushreeOMJ" panose="00000400000000000000" pitchFamily="2" charset="0"/>
              </a:rPr>
              <a:t>যদি </a:t>
            </a:r>
            <a:r>
              <a:rPr lang="en-US" sz="2400" b="1" dirty="0">
                <a:latin typeface="Times New Roman" panose="02020603050405020304" pitchFamily="18" charset="0"/>
                <a:ea typeface="Calibri" panose="020F0502020204030204" pitchFamily="34" charset="0"/>
                <a:cs typeface="Vrinda" panose="01010600010101010101" pitchFamily="2" charset="0"/>
              </a:rPr>
              <a:t>Present Tense</a:t>
            </a:r>
            <a:r>
              <a:rPr lang="en-US" sz="2400" b="1" dirty="0">
                <a:latin typeface="SutonnySushreeOMJ" panose="00000400000000000000" pitchFamily="2" charset="0"/>
                <a:ea typeface="Calibri" panose="020F0502020204030204" pitchFamily="34" charset="0"/>
                <a:cs typeface="Vrinda" panose="01010600010101010101" pitchFamily="2" charset="0"/>
              </a:rPr>
              <a:t> </a:t>
            </a:r>
            <a:r>
              <a:rPr lang="bn-IN" sz="2400" b="1" dirty="0">
                <a:latin typeface="Calibri" panose="020F0502020204030204" pitchFamily="34" charset="0"/>
                <a:ea typeface="Calibri" panose="020F0502020204030204" pitchFamily="34" charset="0"/>
                <a:cs typeface="SutonnySushreeOMJ" panose="00000400000000000000" pitchFamily="2" charset="0"/>
              </a:rPr>
              <a:t>হয় তাহলে </a:t>
            </a:r>
            <a:r>
              <a:rPr lang="en-US" sz="2400" b="1" dirty="0">
                <a:latin typeface="SutonnySushreeOMJ" panose="00000400000000000000" pitchFamily="2" charset="0"/>
                <a:ea typeface="Calibri" panose="020F0502020204030204" pitchFamily="34" charset="0"/>
                <a:cs typeface="Vrinda" panose="01010600010101010101" pitchFamily="2" charset="0"/>
              </a:rPr>
              <a:t>‘</a:t>
            </a:r>
            <a:r>
              <a:rPr lang="en-US" sz="2400" b="1" dirty="0">
                <a:latin typeface="Times New Roman" panose="02020603050405020304" pitchFamily="18" charset="0"/>
                <a:ea typeface="Calibri" panose="020F0502020204030204" pitchFamily="34" charset="0"/>
                <a:cs typeface="Vrinda" panose="01010600010101010101" pitchFamily="2" charset="0"/>
              </a:rPr>
              <a:t>As if /As though’ Clause</a:t>
            </a:r>
            <a:r>
              <a:rPr lang="en-US" sz="2400" b="1" dirty="0">
                <a:latin typeface="SutonnySushreeOMJ" panose="00000400000000000000" pitchFamily="2" charset="0"/>
                <a:ea typeface="Calibri" panose="020F0502020204030204" pitchFamily="34" charset="0"/>
                <a:cs typeface="Vrinda" panose="01010600010101010101" pitchFamily="2" charset="0"/>
              </a:rPr>
              <a:t> </a:t>
            </a:r>
            <a:r>
              <a:rPr lang="bn-IN" sz="2400" b="1" dirty="0">
                <a:latin typeface="Calibri" panose="020F0502020204030204" pitchFamily="34" charset="0"/>
                <a:ea typeface="Calibri" panose="020F0502020204030204" pitchFamily="34" charset="0"/>
                <a:cs typeface="SutonnySushreeOMJ" panose="00000400000000000000" pitchFamily="2" charset="0"/>
              </a:rPr>
              <a:t>টির </a:t>
            </a:r>
            <a:r>
              <a:rPr lang="en-US" sz="2400" b="1" dirty="0">
                <a:latin typeface="Times New Roman" panose="02020603050405020304" pitchFamily="18" charset="0"/>
                <a:ea typeface="Calibri" panose="020F0502020204030204" pitchFamily="34" charset="0"/>
                <a:cs typeface="Vrinda" panose="01010600010101010101" pitchFamily="2" charset="0"/>
              </a:rPr>
              <a:t>Verb Past Tense</a:t>
            </a:r>
            <a:r>
              <a:rPr lang="en-US" sz="2400" b="1" dirty="0">
                <a:latin typeface="SutonnySushreeOMJ" panose="00000400000000000000" pitchFamily="2" charset="0"/>
                <a:ea typeface="Calibri" panose="020F0502020204030204" pitchFamily="34" charset="0"/>
                <a:cs typeface="Vrinda" panose="01010600010101010101" pitchFamily="2" charset="0"/>
              </a:rPr>
              <a:t> </a:t>
            </a:r>
            <a:r>
              <a:rPr lang="bn-IN" sz="2400" b="1" dirty="0">
                <a:latin typeface="Calibri" panose="020F0502020204030204" pitchFamily="34" charset="0"/>
                <a:ea typeface="Calibri" panose="020F0502020204030204" pitchFamily="34" charset="0"/>
                <a:cs typeface="SutonnySushreeOMJ" panose="00000400000000000000" pitchFamily="2" charset="0"/>
              </a:rPr>
              <a:t>করতে হবে</a:t>
            </a:r>
            <a:r>
              <a:rPr lang="hi-IN" sz="2400" b="1" dirty="0">
                <a:latin typeface="Calibri" panose="020F0502020204030204" pitchFamily="34" charset="0"/>
                <a:ea typeface="Calibri" panose="020F0502020204030204" pitchFamily="34" charset="0"/>
                <a:cs typeface="SutonnySushreeOMJ" panose="00000400000000000000" pitchFamily="2" charset="0"/>
              </a:rPr>
              <a:t>। </a:t>
            </a:r>
            <a:r>
              <a:rPr lang="bn-IN" sz="2400" b="1" dirty="0">
                <a:latin typeface="Calibri" panose="020F0502020204030204" pitchFamily="34" charset="0"/>
                <a:ea typeface="Calibri" panose="020F0502020204030204" pitchFamily="34" charset="0"/>
                <a:cs typeface="SutonnySushreeOMJ" panose="00000400000000000000" pitchFamily="2" charset="0"/>
              </a:rPr>
              <a:t>এবং</a:t>
            </a:r>
            <a:r>
              <a:rPr lang="en-US" sz="2400" b="1" dirty="0">
                <a:latin typeface="SutonnySushreeOMJ" panose="00000400000000000000" pitchFamily="2" charset="0"/>
                <a:ea typeface="Calibri" panose="020F0502020204030204" pitchFamily="34" charset="0"/>
                <a:cs typeface="Vrinda" panose="01010600010101010101" pitchFamily="2" charset="0"/>
              </a:rPr>
              <a:t> ‘</a:t>
            </a:r>
            <a:r>
              <a:rPr lang="en-US" sz="2400" b="1" dirty="0">
                <a:latin typeface="Times New Roman" panose="02020603050405020304" pitchFamily="18" charset="0"/>
                <a:ea typeface="Calibri" panose="020F0502020204030204" pitchFamily="34" charset="0"/>
                <a:cs typeface="Vrinda" panose="01010600010101010101" pitchFamily="2" charset="0"/>
              </a:rPr>
              <a:t>As if/ As though’ Clause</a:t>
            </a:r>
            <a:r>
              <a:rPr lang="en-US" sz="2400" b="1" dirty="0">
                <a:latin typeface="SutonnySushreeOMJ" panose="00000400000000000000" pitchFamily="2" charset="0"/>
                <a:ea typeface="Calibri" panose="020F0502020204030204" pitchFamily="34" charset="0"/>
                <a:cs typeface="Vrinda" panose="01010600010101010101" pitchFamily="2" charset="0"/>
              </a:rPr>
              <a:t> </a:t>
            </a:r>
            <a:r>
              <a:rPr lang="bn-IN" sz="2400" b="1" dirty="0">
                <a:latin typeface="Calibri" panose="020F0502020204030204" pitchFamily="34" charset="0"/>
                <a:ea typeface="Calibri" panose="020F0502020204030204" pitchFamily="34" charset="0"/>
                <a:cs typeface="SutonnySushreeOMJ" panose="00000400000000000000" pitchFamily="2" charset="0"/>
              </a:rPr>
              <a:t>এর আগের </a:t>
            </a:r>
            <a:r>
              <a:rPr lang="en-US" sz="2400" b="1" dirty="0">
                <a:latin typeface="Times New Roman" panose="02020603050405020304" pitchFamily="18" charset="0"/>
                <a:ea typeface="Calibri" panose="020F0502020204030204" pitchFamily="34" charset="0"/>
                <a:cs typeface="Vrinda" panose="01010600010101010101" pitchFamily="2" charset="0"/>
              </a:rPr>
              <a:t>Clause </a:t>
            </a:r>
            <a:r>
              <a:rPr lang="bn-IN" sz="2400" b="1" dirty="0">
                <a:latin typeface="Calibri" panose="020F0502020204030204" pitchFamily="34" charset="0"/>
                <a:ea typeface="Calibri" panose="020F0502020204030204" pitchFamily="34" charset="0"/>
                <a:cs typeface="SutonnySushreeOMJ" panose="00000400000000000000" pitchFamily="2" charset="0"/>
              </a:rPr>
              <a:t>যদি </a:t>
            </a:r>
            <a:r>
              <a:rPr lang="en-US" sz="2400" b="1" dirty="0">
                <a:latin typeface="Times New Roman" panose="02020603050405020304" pitchFamily="18" charset="0"/>
                <a:ea typeface="Calibri" panose="020F0502020204030204" pitchFamily="34" charset="0"/>
                <a:cs typeface="Vrinda" panose="01010600010101010101" pitchFamily="2" charset="0"/>
              </a:rPr>
              <a:t>Past Tense</a:t>
            </a:r>
            <a:r>
              <a:rPr lang="en-US" sz="2400" b="1" dirty="0">
                <a:latin typeface="SutonnySushreeOMJ" panose="00000400000000000000" pitchFamily="2" charset="0"/>
                <a:ea typeface="Calibri" panose="020F0502020204030204" pitchFamily="34" charset="0"/>
                <a:cs typeface="Vrinda" panose="01010600010101010101" pitchFamily="2" charset="0"/>
              </a:rPr>
              <a:t> </a:t>
            </a:r>
            <a:r>
              <a:rPr lang="bn-IN" sz="2400" b="1" dirty="0">
                <a:latin typeface="Calibri" panose="020F0502020204030204" pitchFamily="34" charset="0"/>
                <a:ea typeface="Calibri" panose="020F0502020204030204" pitchFamily="34" charset="0"/>
                <a:cs typeface="SutonnySushreeOMJ" panose="00000400000000000000" pitchFamily="2" charset="0"/>
              </a:rPr>
              <a:t>হয় তাহলে </a:t>
            </a:r>
            <a:r>
              <a:rPr lang="en-US" sz="2400" b="1" dirty="0">
                <a:latin typeface="SutonnySushreeOMJ" panose="00000400000000000000" pitchFamily="2" charset="0"/>
                <a:ea typeface="Calibri" panose="020F0502020204030204" pitchFamily="34" charset="0"/>
                <a:cs typeface="Vrinda" panose="01010600010101010101" pitchFamily="2" charset="0"/>
              </a:rPr>
              <a:t>‘</a:t>
            </a:r>
            <a:r>
              <a:rPr lang="en-US" sz="2400" b="1" dirty="0">
                <a:latin typeface="Times New Roman" panose="02020603050405020304" pitchFamily="18" charset="0"/>
                <a:ea typeface="Calibri" panose="020F0502020204030204" pitchFamily="34" charset="0"/>
                <a:cs typeface="Vrinda" panose="01010600010101010101" pitchFamily="2" charset="0"/>
              </a:rPr>
              <a:t>As if /As though’ Clause</a:t>
            </a:r>
            <a:r>
              <a:rPr lang="en-US" sz="2400" b="1" dirty="0">
                <a:latin typeface="SutonnySushreeOMJ" panose="00000400000000000000" pitchFamily="2" charset="0"/>
                <a:ea typeface="Calibri" panose="020F0502020204030204" pitchFamily="34" charset="0"/>
                <a:cs typeface="Vrinda" panose="01010600010101010101" pitchFamily="2" charset="0"/>
              </a:rPr>
              <a:t> </a:t>
            </a:r>
            <a:r>
              <a:rPr lang="bn-IN" sz="2400" b="1" dirty="0">
                <a:latin typeface="Calibri" panose="020F0502020204030204" pitchFamily="34" charset="0"/>
                <a:ea typeface="Calibri" panose="020F0502020204030204" pitchFamily="34" charset="0"/>
                <a:cs typeface="SutonnySushreeOMJ" panose="00000400000000000000" pitchFamily="2" charset="0"/>
              </a:rPr>
              <a:t>টির </a:t>
            </a:r>
            <a:r>
              <a:rPr lang="en-US" sz="2400" b="1" dirty="0">
                <a:latin typeface="Times New Roman" panose="02020603050405020304" pitchFamily="18" charset="0"/>
                <a:ea typeface="Calibri" panose="020F0502020204030204" pitchFamily="34" charset="0"/>
                <a:cs typeface="Vrinda" panose="01010600010101010101" pitchFamily="2" charset="0"/>
              </a:rPr>
              <a:t>Verb Past Perfect Tense</a:t>
            </a:r>
            <a:r>
              <a:rPr lang="en-US" sz="2400" b="1" dirty="0">
                <a:latin typeface="SutonnySushreeOMJ" panose="00000400000000000000" pitchFamily="2" charset="0"/>
                <a:ea typeface="Calibri" panose="020F0502020204030204" pitchFamily="34" charset="0"/>
                <a:cs typeface="Vrinda" panose="01010600010101010101" pitchFamily="2" charset="0"/>
              </a:rPr>
              <a:t> </a:t>
            </a:r>
            <a:r>
              <a:rPr lang="bn-IN" sz="2400" b="1" dirty="0">
                <a:latin typeface="Calibri" panose="020F0502020204030204" pitchFamily="34" charset="0"/>
                <a:ea typeface="Calibri" panose="020F0502020204030204" pitchFamily="34" charset="0"/>
                <a:cs typeface="SutonnySushreeOMJ" panose="00000400000000000000" pitchFamily="2" charset="0"/>
              </a:rPr>
              <a:t>করতে হবে</a:t>
            </a:r>
            <a:r>
              <a:rPr lang="hi-IN" sz="2400" b="1" dirty="0">
                <a:latin typeface="Calibri" panose="020F0502020204030204" pitchFamily="34" charset="0"/>
                <a:ea typeface="Calibri" panose="020F0502020204030204" pitchFamily="34" charset="0"/>
                <a:cs typeface="SutonnySushreeOMJ" panose="00000400000000000000" pitchFamily="2" charset="0"/>
              </a:rPr>
              <a:t>।</a:t>
            </a:r>
            <a:endParaRPr lang="en-US" sz="2000" dirty="0">
              <a:latin typeface="Calibri" panose="020F0502020204030204" pitchFamily="34" charset="0"/>
              <a:ea typeface="Calibri" panose="020F0502020204030204" pitchFamily="34" charset="0"/>
              <a:cs typeface="Vrinda" panose="01010600010101010101" pitchFamily="2" charset="0"/>
            </a:endParaRPr>
          </a:p>
          <a:p>
            <a:pPr marL="228600" marR="0" algn="just">
              <a:lnSpc>
                <a:spcPct val="107000"/>
              </a:lnSpc>
              <a:spcBef>
                <a:spcPts val="0"/>
              </a:spcBef>
              <a:spcAft>
                <a:spcPts val="0"/>
              </a:spcAft>
              <a:tabLst>
                <a:tab pos="5492750" algn="l"/>
              </a:tabLst>
            </a:pPr>
            <a:r>
              <a:rPr lang="en-US" sz="2400" b="1" i="1" dirty="0">
                <a:latin typeface="Times New Roman" panose="02020603050405020304" pitchFamily="18" charset="0"/>
                <a:ea typeface="Calibri" panose="020F0502020204030204" pitchFamily="34" charset="0"/>
                <a:cs typeface="Vrinda" panose="01010600010101010101" pitchFamily="2" charset="0"/>
              </a:rPr>
              <a:t>Example:</a:t>
            </a:r>
            <a:r>
              <a:rPr lang="en-US" sz="2400" b="1" dirty="0">
                <a:latin typeface="Times New Roman" panose="02020603050405020304" pitchFamily="18" charset="0"/>
                <a:ea typeface="Calibri" panose="020F0502020204030204" pitchFamily="34" charset="0"/>
                <a:cs typeface="Vrinda" panose="01010600010101010101" pitchFamily="2" charset="0"/>
              </a:rPr>
              <a:t> </a:t>
            </a:r>
          </a:p>
          <a:p>
            <a:pPr marL="228600" marR="0" algn="just">
              <a:lnSpc>
                <a:spcPct val="107000"/>
              </a:lnSpc>
              <a:spcBef>
                <a:spcPts val="0"/>
              </a:spcBef>
              <a:spcAft>
                <a:spcPts val="0"/>
              </a:spcAft>
              <a:tabLst>
                <a:tab pos="5492750" algn="l"/>
              </a:tabLst>
            </a:pPr>
            <a:r>
              <a:rPr lang="en-US" sz="2400" b="1" dirty="0">
                <a:latin typeface="Times New Roman" panose="02020603050405020304" pitchFamily="18" charset="0"/>
                <a:ea typeface="Calibri" panose="020F0502020204030204" pitchFamily="34" charset="0"/>
                <a:cs typeface="Vrinda" panose="01010600010101010101" pitchFamily="2" charset="0"/>
              </a:rPr>
              <a:t>a) He </a:t>
            </a:r>
            <a:r>
              <a:rPr lang="en-US" sz="2400" b="1" i="1" dirty="0">
                <a:solidFill>
                  <a:srgbClr val="000099"/>
                </a:solidFill>
                <a:latin typeface="Times New Roman" panose="02020603050405020304" pitchFamily="18" charset="0"/>
                <a:ea typeface="Calibri" panose="020F0502020204030204" pitchFamily="34" charset="0"/>
                <a:cs typeface="Vrinda" panose="01010600010101010101" pitchFamily="2" charset="0"/>
              </a:rPr>
              <a:t>behaves</a:t>
            </a:r>
            <a:r>
              <a:rPr lang="en-US" sz="2400" b="1" dirty="0">
                <a:latin typeface="Times New Roman" panose="02020603050405020304" pitchFamily="18" charset="0"/>
                <a:ea typeface="Calibri" panose="020F0502020204030204" pitchFamily="34" charset="0"/>
                <a:cs typeface="Vrinda" panose="01010600010101010101" pitchFamily="2" charset="0"/>
              </a:rPr>
              <a:t> as though he </a:t>
            </a:r>
            <a:r>
              <a:rPr lang="en-US" sz="24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were</a:t>
            </a:r>
            <a:r>
              <a:rPr lang="en-US" sz="2400" b="1" dirty="0">
                <a:latin typeface="Times New Roman" panose="02020603050405020304" pitchFamily="18" charset="0"/>
                <a:ea typeface="Calibri" panose="020F0502020204030204" pitchFamily="34" charset="0"/>
                <a:cs typeface="Vrinda" panose="01010600010101010101" pitchFamily="2" charset="0"/>
              </a:rPr>
              <a:t> a scholar. </a:t>
            </a:r>
          </a:p>
          <a:p>
            <a:pPr marL="228600" marR="0" algn="just">
              <a:lnSpc>
                <a:spcPct val="107000"/>
              </a:lnSpc>
              <a:spcBef>
                <a:spcPts val="0"/>
              </a:spcBef>
              <a:spcAft>
                <a:spcPts val="0"/>
              </a:spcAft>
              <a:tabLst>
                <a:tab pos="5492750" algn="l"/>
              </a:tabLst>
            </a:pPr>
            <a:r>
              <a:rPr lang="en-US" sz="2400" b="1" dirty="0">
                <a:latin typeface="Times New Roman" panose="02020603050405020304" pitchFamily="18" charset="0"/>
                <a:ea typeface="Calibri" panose="020F0502020204030204" pitchFamily="34" charset="0"/>
                <a:cs typeface="Vrinda" panose="01010600010101010101" pitchFamily="2" charset="0"/>
              </a:rPr>
              <a:t>b) </a:t>
            </a:r>
            <a:r>
              <a:rPr lang="en-US" sz="2400" b="1" dirty="0">
                <a:solidFill>
                  <a:schemeClr val="tx1"/>
                </a:solidFill>
                <a:latin typeface="Times New Roman" panose="02020603050405020304" pitchFamily="18" charset="0"/>
                <a:ea typeface="Calibri" panose="020F0502020204030204" pitchFamily="34" charset="0"/>
                <a:cs typeface="Vrinda" panose="01010600010101010101" pitchFamily="2" charset="0"/>
              </a:rPr>
              <a:t>She</a:t>
            </a:r>
            <a:r>
              <a:rPr lang="en-US" sz="2400" b="1" dirty="0">
                <a:solidFill>
                  <a:srgbClr val="000099"/>
                </a:solidFill>
                <a:latin typeface="Times New Roman" panose="02020603050405020304" pitchFamily="18" charset="0"/>
                <a:ea typeface="Calibri" panose="020F0502020204030204" pitchFamily="34" charset="0"/>
                <a:cs typeface="Vrinda" panose="01010600010101010101" pitchFamily="2" charset="0"/>
              </a:rPr>
              <a:t> </a:t>
            </a:r>
            <a:r>
              <a:rPr lang="en-US" sz="2400" b="1" i="1" dirty="0">
                <a:solidFill>
                  <a:srgbClr val="000099"/>
                </a:solidFill>
                <a:latin typeface="Times New Roman" panose="02020603050405020304" pitchFamily="18" charset="0"/>
                <a:ea typeface="Calibri" panose="020F0502020204030204" pitchFamily="34" charset="0"/>
                <a:cs typeface="Vrinda" panose="01010600010101010101" pitchFamily="2" charset="0"/>
              </a:rPr>
              <a:t>told</a:t>
            </a:r>
            <a:r>
              <a:rPr lang="en-US" sz="2400" b="1" dirty="0">
                <a:solidFill>
                  <a:srgbClr val="000099"/>
                </a:solidFill>
                <a:latin typeface="Times New Roman" panose="02020603050405020304" pitchFamily="18" charset="0"/>
                <a:ea typeface="Calibri" panose="020F0502020204030204" pitchFamily="34" charset="0"/>
                <a:cs typeface="Vrinda" panose="01010600010101010101" pitchFamily="2" charset="0"/>
              </a:rPr>
              <a:t> </a:t>
            </a:r>
            <a:r>
              <a:rPr lang="en-US" sz="2400" b="1" dirty="0">
                <a:latin typeface="Times New Roman" panose="02020603050405020304" pitchFamily="18" charset="0"/>
                <a:ea typeface="Calibri" panose="020F0502020204030204" pitchFamily="34" charset="0"/>
                <a:cs typeface="Vrinda" panose="01010600010101010101" pitchFamily="2" charset="0"/>
              </a:rPr>
              <a:t>as if she </a:t>
            </a:r>
            <a:r>
              <a:rPr lang="en-US" sz="24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had known</a:t>
            </a:r>
            <a:r>
              <a:rPr lang="en-US" sz="2400" b="1" dirty="0">
                <a:solidFill>
                  <a:srgbClr val="FF0000"/>
                </a:solidFill>
                <a:latin typeface="Times New Roman" panose="02020603050405020304" pitchFamily="18" charset="0"/>
                <a:ea typeface="Calibri" panose="020F0502020204030204" pitchFamily="34" charset="0"/>
                <a:cs typeface="Vrinda" panose="01010600010101010101" pitchFamily="2" charset="0"/>
              </a:rPr>
              <a:t> </a:t>
            </a:r>
            <a:r>
              <a:rPr lang="en-US" sz="2400" b="1" dirty="0">
                <a:latin typeface="Times New Roman" panose="02020603050405020304" pitchFamily="18" charset="0"/>
                <a:ea typeface="Calibri" panose="020F0502020204030204" pitchFamily="34" charset="0"/>
                <a:cs typeface="Vrinda" panose="01010600010101010101" pitchFamily="2" charset="0"/>
              </a:rPr>
              <a:t>everything.</a:t>
            </a:r>
            <a:endParaRPr lang="en-US" sz="2000" b="1" dirty="0">
              <a:effectLst/>
              <a:latin typeface="Calibri" panose="020F0502020204030204" pitchFamily="34" charset="0"/>
              <a:ea typeface="Calibri" panose="020F0502020204030204" pitchFamily="34" charset="0"/>
              <a:cs typeface="Vrinda" panose="01010600010101010101" pitchFamily="2" charset="0"/>
            </a:endParaRPr>
          </a:p>
        </p:txBody>
      </p:sp>
      <p:sp>
        <p:nvSpPr>
          <p:cNvPr id="6" name="Oval 5">
            <a:extLst>
              <a:ext uri="{FF2B5EF4-FFF2-40B4-BE49-F238E27FC236}">
                <a16:creationId xmlns:a16="http://schemas.microsoft.com/office/drawing/2014/main" xmlns="" id="{D4F9978C-E69C-4E80-9D1B-719250A24F3D}"/>
              </a:ext>
            </a:extLst>
          </p:cNvPr>
          <p:cNvSpPr/>
          <p:nvPr/>
        </p:nvSpPr>
        <p:spPr>
          <a:xfrm>
            <a:off x="1153551" y="136525"/>
            <a:ext cx="3305907" cy="773723"/>
          </a:xfrm>
          <a:prstGeom prst="ellipse">
            <a:avLst/>
          </a:prstGeom>
          <a:solidFill>
            <a:srgbClr val="66330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Rule -9 </a:t>
            </a:r>
          </a:p>
        </p:txBody>
      </p:sp>
    </p:spTree>
    <p:extLst>
      <p:ext uri="{BB962C8B-B14F-4D97-AF65-F5344CB8AC3E}">
        <p14:creationId xmlns:p14="http://schemas.microsoft.com/office/powerpoint/2010/main" val="4259092306"/>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H:\Power Point Background\pair work f.png">
            <a:extLst>
              <a:ext uri="{FF2B5EF4-FFF2-40B4-BE49-F238E27FC236}">
                <a16:creationId xmlns:a16="http://schemas.microsoft.com/office/drawing/2014/main" xmlns="" id="{399A05CF-1BDD-4041-8169-891D0FF2A8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535" y="62194"/>
            <a:ext cx="2160666" cy="1661685"/>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3">
            <a:extLst>
              <a:ext uri="{FF2B5EF4-FFF2-40B4-BE49-F238E27FC236}">
                <a16:creationId xmlns:a16="http://schemas.microsoft.com/office/drawing/2014/main" xmlns="" id="{4ADE72B7-D8F4-4A29-B792-39E70463AA7B}"/>
              </a:ext>
            </a:extLst>
          </p:cNvPr>
          <p:cNvSpPr>
            <a:spLocks noGrp="1"/>
          </p:cNvSpPr>
          <p:nvPr>
            <p:ph type="sldNum" sz="quarter" idx="12"/>
          </p:nvPr>
        </p:nvSpPr>
        <p:spPr>
          <a:xfrm>
            <a:off x="8610600" y="6356350"/>
            <a:ext cx="2743200" cy="365125"/>
          </a:xfrm>
        </p:spPr>
        <p:txBody>
          <a:bodyPr/>
          <a:lstStyle/>
          <a:p>
            <a:fld id="{5AABADB5-E4D6-4083-AC18-6D1B29890F66}" type="slidenum">
              <a:rPr lang="en-US" smtClean="0"/>
              <a:t>21</a:t>
            </a:fld>
            <a:endParaRPr lang="en-US"/>
          </a:p>
        </p:txBody>
      </p:sp>
      <p:sp>
        <p:nvSpPr>
          <p:cNvPr id="12" name="Speech Bubble: Oval 11">
            <a:extLst>
              <a:ext uri="{FF2B5EF4-FFF2-40B4-BE49-F238E27FC236}">
                <a16:creationId xmlns:a16="http://schemas.microsoft.com/office/drawing/2014/main" xmlns="" id="{BF2A649B-DFC4-4C97-8F03-FC69E47A8DB5}"/>
              </a:ext>
            </a:extLst>
          </p:cNvPr>
          <p:cNvSpPr/>
          <p:nvPr/>
        </p:nvSpPr>
        <p:spPr>
          <a:xfrm>
            <a:off x="295425" y="112536"/>
            <a:ext cx="4262512" cy="928468"/>
          </a:xfrm>
          <a:prstGeom prst="wedgeEllipseCallout">
            <a:avLst>
              <a:gd name="adj1" fmla="val 50157"/>
              <a:gd name="adj2" fmla="val 73974"/>
            </a:avLst>
          </a:prstGeom>
          <a:solidFill>
            <a:srgbClr val="660066"/>
          </a:solidFill>
          <a:ln w="5715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latin typeface="Times New Roman" panose="02020603050405020304" pitchFamily="18" charset="0"/>
                <a:cs typeface="Times New Roman" panose="02020603050405020304" pitchFamily="18" charset="0"/>
              </a:rPr>
              <a:t>For Practice:</a:t>
            </a:r>
          </a:p>
        </p:txBody>
      </p:sp>
      <p:sp>
        <p:nvSpPr>
          <p:cNvPr id="13" name="Rectangle 12">
            <a:extLst>
              <a:ext uri="{FF2B5EF4-FFF2-40B4-BE49-F238E27FC236}">
                <a16:creationId xmlns:a16="http://schemas.microsoft.com/office/drawing/2014/main" xmlns="" id="{AD5BE073-DD6E-40BF-B233-B25BB6D9271D}"/>
              </a:ext>
            </a:extLst>
          </p:cNvPr>
          <p:cNvSpPr/>
          <p:nvPr/>
        </p:nvSpPr>
        <p:spPr>
          <a:xfrm>
            <a:off x="422032" y="1750043"/>
            <a:ext cx="11465168" cy="584775"/>
          </a:xfrm>
          <a:prstGeom prst="rect">
            <a:avLst/>
          </a:prstGeom>
          <a:solidFill>
            <a:srgbClr val="23120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3200" b="1" dirty="0">
                <a:latin typeface="Times New Roman" panose="02020603050405020304" pitchFamily="18" charset="0"/>
                <a:cs typeface="Times New Roman" panose="02020603050405020304" pitchFamily="18" charset="0"/>
              </a:rPr>
              <a:t>Use the correct form of verb of the parenthesis word.</a:t>
            </a:r>
          </a:p>
        </p:txBody>
      </p:sp>
      <p:sp>
        <p:nvSpPr>
          <p:cNvPr id="14" name="Rectangle 13">
            <a:extLst>
              <a:ext uri="{FF2B5EF4-FFF2-40B4-BE49-F238E27FC236}">
                <a16:creationId xmlns:a16="http://schemas.microsoft.com/office/drawing/2014/main" xmlns="" id="{C1D6CB32-B40C-4734-BBCB-0D946515AD61}"/>
              </a:ext>
            </a:extLst>
          </p:cNvPr>
          <p:cNvSpPr/>
          <p:nvPr/>
        </p:nvSpPr>
        <p:spPr>
          <a:xfrm>
            <a:off x="1629509" y="2718364"/>
            <a:ext cx="7303476"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I wish I (be) a child again.</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She works as though she (be) an expert.</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It is high time he (solve) the problem.</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He explained as if he (be) a teacher.</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If I (be) president I would help the poor.</a:t>
            </a:r>
          </a:p>
        </p:txBody>
      </p:sp>
    </p:spTree>
    <p:extLst>
      <p:ext uri="{BB962C8B-B14F-4D97-AF65-F5344CB8AC3E}">
        <p14:creationId xmlns:p14="http://schemas.microsoft.com/office/powerpoint/2010/main" val="2334865649"/>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4E3798D7-7E1F-413A-AB1F-05FDDB30C0E5}"/>
              </a:ext>
            </a:extLst>
          </p:cNvPr>
          <p:cNvSpPr>
            <a:spLocks noGrp="1"/>
          </p:cNvSpPr>
          <p:nvPr>
            <p:ph type="sldNum" sz="quarter" idx="12"/>
          </p:nvPr>
        </p:nvSpPr>
        <p:spPr/>
        <p:txBody>
          <a:bodyPr/>
          <a:lstStyle/>
          <a:p>
            <a:fld id="{5AABADB5-E4D6-4083-AC18-6D1B29890F66}" type="slidenum">
              <a:rPr lang="en-US" smtClean="0"/>
              <a:t>22</a:t>
            </a:fld>
            <a:endParaRPr lang="en-US"/>
          </a:p>
        </p:txBody>
      </p:sp>
      <p:sp>
        <p:nvSpPr>
          <p:cNvPr id="5" name="Speech Bubble: Oval 4">
            <a:extLst>
              <a:ext uri="{FF2B5EF4-FFF2-40B4-BE49-F238E27FC236}">
                <a16:creationId xmlns:a16="http://schemas.microsoft.com/office/drawing/2014/main" xmlns="" id="{C129D4FB-C44D-4AB1-9260-60FEE4AA54E8}"/>
              </a:ext>
            </a:extLst>
          </p:cNvPr>
          <p:cNvSpPr/>
          <p:nvPr/>
        </p:nvSpPr>
        <p:spPr>
          <a:xfrm>
            <a:off x="5205049" y="178729"/>
            <a:ext cx="6527406" cy="862280"/>
          </a:xfrm>
          <a:prstGeom prst="wedgeEllipseCallout">
            <a:avLst>
              <a:gd name="adj1" fmla="val -41438"/>
              <a:gd name="adj2" fmla="val 85278"/>
            </a:avLst>
          </a:prstGeom>
          <a:solidFill>
            <a:srgbClr val="660066"/>
          </a:solidFill>
          <a:ln w="5715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latin typeface="Times New Roman" panose="02020603050405020304" pitchFamily="18" charset="0"/>
                <a:cs typeface="Times New Roman" panose="02020603050405020304" pitchFamily="18" charset="0"/>
              </a:rPr>
              <a:t>Desired Answer:</a:t>
            </a:r>
          </a:p>
        </p:txBody>
      </p:sp>
      <p:sp>
        <p:nvSpPr>
          <p:cNvPr id="6" name="Rectangle 5">
            <a:extLst>
              <a:ext uri="{FF2B5EF4-FFF2-40B4-BE49-F238E27FC236}">
                <a16:creationId xmlns:a16="http://schemas.microsoft.com/office/drawing/2014/main" xmlns="" id="{7A2F0FA8-1352-4DBD-B52E-CCAF73DB03D2}"/>
              </a:ext>
            </a:extLst>
          </p:cNvPr>
          <p:cNvSpPr/>
          <p:nvPr/>
        </p:nvSpPr>
        <p:spPr>
          <a:xfrm>
            <a:off x="1629509" y="2718364"/>
            <a:ext cx="7303476"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I wish I </a:t>
            </a:r>
            <a:r>
              <a:rPr lang="en-US" sz="2400" b="1" dirty="0">
                <a:solidFill>
                  <a:srgbClr val="FF0000"/>
                </a:solidFill>
                <a:latin typeface="Times New Roman" panose="02020603050405020304" pitchFamily="18" charset="0"/>
                <a:cs typeface="Times New Roman" panose="02020603050405020304" pitchFamily="18" charset="0"/>
              </a:rPr>
              <a:t>were</a:t>
            </a:r>
            <a:r>
              <a:rPr lang="en-US" sz="2400" b="1" dirty="0">
                <a:latin typeface="Times New Roman" panose="02020603050405020304" pitchFamily="18" charset="0"/>
                <a:cs typeface="Times New Roman" panose="02020603050405020304" pitchFamily="18" charset="0"/>
              </a:rPr>
              <a:t> a child again.</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She works as though she </a:t>
            </a:r>
            <a:r>
              <a:rPr lang="en-US" sz="2400" b="1" dirty="0">
                <a:solidFill>
                  <a:srgbClr val="FF0000"/>
                </a:solidFill>
                <a:latin typeface="Times New Roman" panose="02020603050405020304" pitchFamily="18" charset="0"/>
                <a:cs typeface="Times New Roman" panose="02020603050405020304" pitchFamily="18" charset="0"/>
              </a:rPr>
              <a:t>were</a:t>
            </a:r>
            <a:r>
              <a:rPr lang="en-US" sz="2400" b="1" dirty="0">
                <a:latin typeface="Times New Roman" panose="02020603050405020304" pitchFamily="18" charset="0"/>
                <a:cs typeface="Times New Roman" panose="02020603050405020304" pitchFamily="18" charset="0"/>
              </a:rPr>
              <a:t> an expert.</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It is high time he </a:t>
            </a:r>
            <a:r>
              <a:rPr lang="en-US" sz="2400" b="1" dirty="0">
                <a:solidFill>
                  <a:srgbClr val="FF0000"/>
                </a:solidFill>
                <a:latin typeface="Times New Roman" panose="02020603050405020304" pitchFamily="18" charset="0"/>
                <a:cs typeface="Times New Roman" panose="02020603050405020304" pitchFamily="18" charset="0"/>
              </a:rPr>
              <a:t>solved</a:t>
            </a:r>
            <a:r>
              <a:rPr lang="en-US" sz="2400" b="1" dirty="0">
                <a:latin typeface="Times New Roman" panose="02020603050405020304" pitchFamily="18" charset="0"/>
                <a:cs typeface="Times New Roman" panose="02020603050405020304" pitchFamily="18" charset="0"/>
              </a:rPr>
              <a:t> the problem.</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He explained as if he </a:t>
            </a:r>
            <a:r>
              <a:rPr lang="en-US" sz="2400" b="1" dirty="0">
                <a:solidFill>
                  <a:srgbClr val="FF0000"/>
                </a:solidFill>
                <a:latin typeface="Times New Roman" panose="02020603050405020304" pitchFamily="18" charset="0"/>
                <a:cs typeface="Times New Roman" panose="02020603050405020304" pitchFamily="18" charset="0"/>
              </a:rPr>
              <a:t>had been</a:t>
            </a:r>
            <a:r>
              <a:rPr lang="en-US" sz="2400" b="1" dirty="0">
                <a:latin typeface="Times New Roman" panose="02020603050405020304" pitchFamily="18" charset="0"/>
                <a:cs typeface="Times New Roman" panose="02020603050405020304" pitchFamily="18" charset="0"/>
              </a:rPr>
              <a:t> a teacher.</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If I </a:t>
            </a:r>
            <a:r>
              <a:rPr lang="en-US" sz="2400" b="1" dirty="0">
                <a:solidFill>
                  <a:srgbClr val="FF0000"/>
                </a:solidFill>
                <a:latin typeface="Times New Roman" panose="02020603050405020304" pitchFamily="18" charset="0"/>
                <a:cs typeface="Times New Roman" panose="02020603050405020304" pitchFamily="18" charset="0"/>
              </a:rPr>
              <a:t>were</a:t>
            </a:r>
            <a:r>
              <a:rPr lang="en-US" sz="2400" b="1" dirty="0">
                <a:latin typeface="Times New Roman" panose="02020603050405020304" pitchFamily="18" charset="0"/>
                <a:cs typeface="Times New Roman" panose="02020603050405020304" pitchFamily="18" charset="0"/>
              </a:rPr>
              <a:t> president I would help the poor.</a:t>
            </a:r>
          </a:p>
        </p:txBody>
      </p:sp>
    </p:spTree>
    <p:extLst>
      <p:ext uri="{BB962C8B-B14F-4D97-AF65-F5344CB8AC3E}">
        <p14:creationId xmlns:p14="http://schemas.microsoft.com/office/powerpoint/2010/main" val="1600458581"/>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872EB849-91AA-486B-834A-D38ECEE0E871}"/>
              </a:ext>
            </a:extLst>
          </p:cNvPr>
          <p:cNvSpPr>
            <a:spLocks noGrp="1"/>
          </p:cNvSpPr>
          <p:nvPr>
            <p:ph type="sldNum" sz="quarter" idx="12"/>
          </p:nvPr>
        </p:nvSpPr>
        <p:spPr/>
        <p:txBody>
          <a:bodyPr/>
          <a:lstStyle/>
          <a:p>
            <a:fld id="{5AABADB5-E4D6-4083-AC18-6D1B29890F66}" type="slidenum">
              <a:rPr lang="en-US" smtClean="0"/>
              <a:t>23</a:t>
            </a:fld>
            <a:endParaRPr lang="en-US"/>
          </a:p>
        </p:txBody>
      </p:sp>
      <p:sp>
        <p:nvSpPr>
          <p:cNvPr id="5" name="Oval 4">
            <a:extLst>
              <a:ext uri="{FF2B5EF4-FFF2-40B4-BE49-F238E27FC236}">
                <a16:creationId xmlns:a16="http://schemas.microsoft.com/office/drawing/2014/main" xmlns="" id="{D72FCAB2-F47D-4186-AC7D-4AA73C369C94}"/>
              </a:ext>
            </a:extLst>
          </p:cNvPr>
          <p:cNvSpPr/>
          <p:nvPr/>
        </p:nvSpPr>
        <p:spPr>
          <a:xfrm>
            <a:off x="1153551" y="136525"/>
            <a:ext cx="3305907" cy="773723"/>
          </a:xfrm>
          <a:prstGeom prst="ellipse">
            <a:avLst/>
          </a:prstGeom>
          <a:solidFill>
            <a:srgbClr val="66330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Rule -10 </a:t>
            </a:r>
          </a:p>
        </p:txBody>
      </p:sp>
      <p:sp>
        <p:nvSpPr>
          <p:cNvPr id="6" name="Rectangle 5">
            <a:extLst>
              <a:ext uri="{FF2B5EF4-FFF2-40B4-BE49-F238E27FC236}">
                <a16:creationId xmlns:a16="http://schemas.microsoft.com/office/drawing/2014/main" xmlns="" id="{569F7E3B-5804-4AED-A85C-5B80AADDB657}"/>
              </a:ext>
            </a:extLst>
          </p:cNvPr>
          <p:cNvSpPr/>
          <p:nvPr/>
        </p:nvSpPr>
        <p:spPr>
          <a:xfrm>
            <a:off x="407964" y="1983066"/>
            <a:ext cx="10815358" cy="226574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R="0" lvl="0" algn="just">
              <a:lnSpc>
                <a:spcPct val="107000"/>
              </a:lnSpc>
              <a:spcBef>
                <a:spcPts val="0"/>
              </a:spcBef>
              <a:spcAft>
                <a:spcPts val="0"/>
              </a:spcAft>
              <a:tabLst>
                <a:tab pos="5492750" algn="l"/>
              </a:tabLst>
            </a:pPr>
            <a:r>
              <a:rPr lang="en-US" sz="2800" b="1" dirty="0">
                <a:latin typeface="Times New Roman" panose="02020603050405020304" pitchFamily="18" charset="0"/>
                <a:ea typeface="Calibri" panose="020F0502020204030204" pitchFamily="34" charset="0"/>
                <a:cs typeface="Vrinda" panose="01010600010101010101" pitchFamily="2" charset="0"/>
              </a:rPr>
              <a:t>Lest </a:t>
            </a:r>
            <a:r>
              <a:rPr lang="en-US" sz="2800" b="1" dirty="0" err="1">
                <a:latin typeface="SutonnySushreeOMJ" panose="00000400000000000000" pitchFamily="2" charset="0"/>
                <a:ea typeface="Calibri" panose="020F0502020204030204" pitchFamily="34" charset="0"/>
                <a:cs typeface="SutonnySushreeOMJ" panose="00000400000000000000" pitchFamily="2" charset="0"/>
              </a:rPr>
              <a:t>যুক্ত</a:t>
            </a:r>
            <a:r>
              <a:rPr lang="en-US" sz="2800" dirty="0">
                <a:latin typeface="Bodoni MT Poster Compressed" panose="02070706080601050204" pitchFamily="18" charset="0"/>
                <a:ea typeface="Calibri" panose="020F0502020204030204" pitchFamily="34" charset="0"/>
                <a:cs typeface="Shonar Bangla" panose="020B0502040204020203" pitchFamily="34"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Sentence</a:t>
            </a:r>
            <a:r>
              <a:rPr lang="en-US" sz="2800" dirty="0">
                <a:latin typeface="Bodoni MT Poster Compressed" panose="02070706080601050204" pitchFamily="18" charset="0"/>
                <a:ea typeface="Calibri" panose="020F0502020204030204" pitchFamily="34" charset="0"/>
                <a:cs typeface="Shonar Bangla" panose="020B0502040204020203" pitchFamily="34" charset="0"/>
              </a:rPr>
              <a:t> </a:t>
            </a:r>
            <a:r>
              <a:rPr lang="en-US" sz="2800" b="1" dirty="0">
                <a:latin typeface="SutonnySushreeOMJ" panose="00000400000000000000" pitchFamily="2" charset="0"/>
                <a:ea typeface="Calibri" panose="020F0502020204030204" pitchFamily="34" charset="0"/>
                <a:cs typeface="SutonnySushreeOMJ" panose="00000400000000000000" pitchFamily="2" charset="0"/>
              </a:rPr>
              <a:t>- এ</a:t>
            </a:r>
            <a:r>
              <a:rPr lang="en-US" sz="2800" dirty="0">
                <a:latin typeface="Bodoni MT Poster Compressed" panose="02070706080601050204" pitchFamily="18" charset="0"/>
                <a:ea typeface="Calibri" panose="020F0502020204030204" pitchFamily="34" charset="0"/>
                <a:cs typeface="Shonar Bangla" panose="020B0502040204020203" pitchFamily="34"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‘lest’ </a:t>
            </a:r>
            <a:r>
              <a:rPr lang="en-US" sz="2800" b="1" dirty="0" err="1">
                <a:latin typeface="SutonnySushreeOMJ" panose="00000400000000000000" pitchFamily="2" charset="0"/>
                <a:ea typeface="Calibri" panose="020F0502020204030204" pitchFamily="34" charset="0"/>
                <a:cs typeface="SutonnySushreeOMJ" panose="00000400000000000000" pitchFamily="2" charset="0"/>
              </a:rPr>
              <a:t>এর</a:t>
            </a:r>
            <a:r>
              <a:rPr lang="en-US" sz="2800" b="1" dirty="0">
                <a:latin typeface="SutonnySushreeOMJ" panose="00000400000000000000" pitchFamily="2" charset="0"/>
                <a:ea typeface="Calibri" panose="020F0502020204030204" pitchFamily="34" charset="0"/>
                <a:cs typeface="SutonnySushreeOMJ" panose="00000400000000000000" pitchFamily="2" charset="0"/>
              </a:rPr>
              <a:t> </a:t>
            </a:r>
            <a:r>
              <a:rPr lang="en-US" sz="2800" b="1" dirty="0" err="1">
                <a:latin typeface="SutonnySushreeOMJ" panose="00000400000000000000" pitchFamily="2" charset="0"/>
                <a:ea typeface="Calibri" panose="020F0502020204030204" pitchFamily="34" charset="0"/>
                <a:cs typeface="SutonnySushreeOMJ" panose="00000400000000000000" pitchFamily="2" charset="0"/>
              </a:rPr>
              <a:t>পরে</a:t>
            </a:r>
            <a:r>
              <a:rPr lang="en-US" sz="2800" b="1" dirty="0">
                <a:latin typeface="SutonnySushreeOMJ" panose="00000400000000000000" pitchFamily="2" charset="0"/>
                <a:ea typeface="Calibri" panose="020F0502020204030204" pitchFamily="34" charset="0"/>
                <a:cs typeface="SutonnySushreeOMJ" panose="00000400000000000000" pitchFamily="2" charset="0"/>
              </a:rPr>
              <a:t> </a:t>
            </a:r>
            <a:r>
              <a:rPr lang="en-US" sz="2800" b="1" dirty="0" err="1">
                <a:latin typeface="SutonnySushreeOMJ" panose="00000400000000000000" pitchFamily="2" charset="0"/>
                <a:ea typeface="Calibri" panose="020F0502020204030204" pitchFamily="34" charset="0"/>
                <a:cs typeface="SutonnySushreeOMJ" panose="00000400000000000000" pitchFamily="2" charset="0"/>
              </a:rPr>
              <a:t>ব্যবহৃত</a:t>
            </a:r>
            <a:r>
              <a:rPr lang="en-US" sz="2800" dirty="0">
                <a:latin typeface="SutonnySushreeOMJ" panose="00000400000000000000" pitchFamily="2" charset="0"/>
                <a:ea typeface="Calibri" panose="020F0502020204030204" pitchFamily="34" charset="0"/>
                <a:cs typeface="SutonnySushreeOMJ" panose="00000400000000000000" pitchFamily="2"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Subject</a:t>
            </a:r>
            <a:r>
              <a:rPr lang="en-US" sz="2800" dirty="0">
                <a:latin typeface="Bodoni MT Poster Compressed" panose="02070706080601050204" pitchFamily="18" charset="0"/>
                <a:ea typeface="Calibri" panose="020F0502020204030204" pitchFamily="34" charset="0"/>
                <a:cs typeface="Shonar Bangla" panose="020B0502040204020203" pitchFamily="34" charset="0"/>
              </a:rPr>
              <a:t> </a:t>
            </a:r>
            <a:r>
              <a:rPr lang="en-US" sz="2800" b="1" dirty="0" err="1">
                <a:latin typeface="SutonnySushreeOMJ" panose="00000400000000000000" pitchFamily="2" charset="0"/>
                <a:ea typeface="Calibri" panose="020F0502020204030204" pitchFamily="34" charset="0"/>
                <a:cs typeface="SutonnySushreeOMJ" panose="00000400000000000000" pitchFamily="2" charset="0"/>
              </a:rPr>
              <a:t>এর</a:t>
            </a:r>
            <a:r>
              <a:rPr lang="en-US" sz="2800" b="1" dirty="0">
                <a:latin typeface="SutonnySushreeOMJ" panose="00000400000000000000" pitchFamily="2" charset="0"/>
                <a:ea typeface="Calibri" panose="020F0502020204030204" pitchFamily="34" charset="0"/>
                <a:cs typeface="SutonnySushreeOMJ" panose="00000400000000000000" pitchFamily="2" charset="0"/>
              </a:rPr>
              <a:t> </a:t>
            </a:r>
            <a:r>
              <a:rPr lang="en-US" sz="2800" b="1" dirty="0" err="1">
                <a:latin typeface="SutonnySushreeOMJ" panose="00000400000000000000" pitchFamily="2" charset="0"/>
                <a:ea typeface="Calibri" panose="020F0502020204030204" pitchFamily="34" charset="0"/>
                <a:cs typeface="SutonnySushreeOMJ" panose="00000400000000000000" pitchFamily="2" charset="0"/>
              </a:rPr>
              <a:t>পর</a:t>
            </a:r>
            <a:r>
              <a:rPr lang="en-US" sz="2800" dirty="0">
                <a:latin typeface="Bodoni MT Poster Compressed" panose="02070706080601050204" pitchFamily="18" charset="0"/>
                <a:ea typeface="Calibri" panose="020F0502020204030204" pitchFamily="34" charset="0"/>
                <a:cs typeface="Shonar Bangla" panose="020B0502040204020203" pitchFamily="34"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‘should/might’</a:t>
            </a:r>
            <a:r>
              <a:rPr lang="en-US" sz="2800" dirty="0">
                <a:latin typeface="Bodoni MT Poster Compressed" panose="02070706080601050204" pitchFamily="18" charset="0"/>
                <a:ea typeface="Calibri" panose="020F0502020204030204" pitchFamily="34" charset="0"/>
                <a:cs typeface="Shonar Bangla" panose="020B0502040204020203" pitchFamily="34" charset="0"/>
              </a:rPr>
              <a:t> </a:t>
            </a:r>
            <a:r>
              <a:rPr lang="en-US" sz="2800" b="1" dirty="0" err="1">
                <a:latin typeface="SutonnySushreeOMJ" panose="00000400000000000000" pitchFamily="2" charset="0"/>
                <a:ea typeface="Calibri" panose="020F0502020204030204" pitchFamily="34" charset="0"/>
                <a:cs typeface="SutonnySushreeOMJ" panose="00000400000000000000" pitchFamily="2" charset="0"/>
              </a:rPr>
              <a:t>বসাতে</a:t>
            </a:r>
            <a:r>
              <a:rPr lang="en-US" sz="2800" b="1" dirty="0">
                <a:latin typeface="SutonnySushreeOMJ" panose="00000400000000000000" pitchFamily="2" charset="0"/>
                <a:ea typeface="Calibri" panose="020F0502020204030204" pitchFamily="34" charset="0"/>
                <a:cs typeface="SutonnySushreeOMJ" panose="00000400000000000000" pitchFamily="2" charset="0"/>
              </a:rPr>
              <a:t> </a:t>
            </a:r>
            <a:r>
              <a:rPr lang="en-US" sz="2800" b="1" dirty="0" err="1">
                <a:latin typeface="SutonnySushreeOMJ" panose="00000400000000000000" pitchFamily="2" charset="0"/>
                <a:ea typeface="Calibri" panose="020F0502020204030204" pitchFamily="34" charset="0"/>
                <a:cs typeface="SutonnySushreeOMJ" panose="00000400000000000000" pitchFamily="2" charset="0"/>
              </a:rPr>
              <a:t>হবে</a:t>
            </a:r>
            <a:r>
              <a:rPr lang="en-US" sz="2800" b="1" dirty="0">
                <a:latin typeface="SutonnySushreeOMJ" panose="00000400000000000000" pitchFamily="2" charset="0"/>
                <a:ea typeface="Calibri" panose="020F0502020204030204" pitchFamily="34" charset="0"/>
                <a:cs typeface="SutonnySushreeOMJ" panose="00000400000000000000" pitchFamily="2" charset="0"/>
              </a:rPr>
              <a:t> </a:t>
            </a:r>
            <a:r>
              <a:rPr lang="en-US" sz="2800" b="1" dirty="0" err="1">
                <a:latin typeface="SutonnySushreeOMJ" panose="00000400000000000000" pitchFamily="2" charset="0"/>
                <a:ea typeface="Calibri" panose="020F0502020204030204" pitchFamily="34" charset="0"/>
                <a:cs typeface="SutonnySushreeOMJ" panose="00000400000000000000" pitchFamily="2" charset="0"/>
              </a:rPr>
              <a:t>এবং</a:t>
            </a:r>
            <a:r>
              <a:rPr lang="en-US" sz="2800" b="1" dirty="0">
                <a:latin typeface="SutonnySushreeOMJ" panose="00000400000000000000" pitchFamily="2" charset="0"/>
                <a:ea typeface="Calibri" panose="020F0502020204030204" pitchFamily="34" charset="0"/>
                <a:cs typeface="SutonnySushreeOMJ" panose="00000400000000000000" pitchFamily="2" charset="0"/>
              </a:rPr>
              <a:t> </a:t>
            </a:r>
            <a:r>
              <a:rPr lang="en-US" sz="2800" b="1" dirty="0" err="1">
                <a:latin typeface="SutonnySushreeOMJ" panose="00000400000000000000" pitchFamily="2" charset="0"/>
                <a:ea typeface="Calibri" panose="020F0502020204030204" pitchFamily="34" charset="0"/>
                <a:cs typeface="SutonnySushreeOMJ" panose="00000400000000000000" pitchFamily="2" charset="0"/>
              </a:rPr>
              <a:t>মূল</a:t>
            </a:r>
            <a:r>
              <a:rPr lang="en-US" sz="2800" dirty="0">
                <a:latin typeface="Bodoni MT Poster Compressed" panose="02070706080601050204" pitchFamily="18" charset="0"/>
                <a:ea typeface="Calibri" panose="020F0502020204030204" pitchFamily="34" charset="0"/>
                <a:cs typeface="Shonar Bangla" panose="020B0502040204020203" pitchFamily="34"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Verb</a:t>
            </a:r>
            <a:r>
              <a:rPr lang="en-US" sz="2800" dirty="0">
                <a:latin typeface="Bodoni MT Poster Compressed" panose="02070706080601050204" pitchFamily="18" charset="0"/>
                <a:ea typeface="Calibri" panose="020F0502020204030204" pitchFamily="34" charset="0"/>
                <a:cs typeface="Shonar Bangla" panose="020B0502040204020203" pitchFamily="34" charset="0"/>
              </a:rPr>
              <a:t> </a:t>
            </a:r>
            <a:r>
              <a:rPr lang="en-US" sz="2800" b="1" dirty="0" err="1">
                <a:latin typeface="SutonnySushreeOMJ" panose="00000400000000000000" pitchFamily="2" charset="0"/>
                <a:ea typeface="Calibri" panose="020F0502020204030204" pitchFamily="34" charset="0"/>
                <a:cs typeface="SutonnySushreeOMJ" panose="00000400000000000000" pitchFamily="2" charset="0"/>
              </a:rPr>
              <a:t>এর</a:t>
            </a:r>
            <a:r>
              <a:rPr lang="en-US" sz="2800" b="1" dirty="0">
                <a:latin typeface="SutonnySushreeOMJ" panose="00000400000000000000" pitchFamily="2" charset="0"/>
                <a:ea typeface="Calibri" panose="020F0502020204030204" pitchFamily="34" charset="0"/>
                <a:cs typeface="SutonnySushreeOMJ" panose="00000400000000000000" pitchFamily="2"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Present  form/V</a:t>
            </a:r>
            <a:r>
              <a:rPr lang="en-US" sz="2800" b="1"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SutonnySushreeOMJ" panose="00000400000000000000" pitchFamily="2" charset="0"/>
                <a:ea typeface="Calibri" panose="020F0502020204030204" pitchFamily="34" charset="0"/>
                <a:cs typeface="SutonnySushreeOMJ" panose="00000400000000000000" pitchFamily="2" charset="0"/>
              </a:rPr>
              <a:t>হবে</a:t>
            </a:r>
            <a:r>
              <a:rPr lang="en-US" sz="2800" b="1" dirty="0">
                <a:latin typeface="SutonnySushreeOMJ" panose="00000400000000000000" pitchFamily="2" charset="0"/>
                <a:ea typeface="Calibri" panose="020F0502020204030204" pitchFamily="34" charset="0"/>
                <a:cs typeface="SutonnySushreeOMJ" panose="00000400000000000000" pitchFamily="2" charset="0"/>
              </a:rPr>
              <a:t>।</a:t>
            </a:r>
            <a:endParaRPr lang="en-US" sz="2400" dirty="0">
              <a:latin typeface="SutonnySushreeOMJ" panose="00000400000000000000" pitchFamily="2" charset="0"/>
              <a:ea typeface="Calibri" panose="020F0502020204030204" pitchFamily="34" charset="0"/>
              <a:cs typeface="SutonnySushreeOMJ" panose="00000400000000000000" pitchFamily="2" charset="0"/>
            </a:endParaRPr>
          </a:p>
          <a:p>
            <a:pPr marL="228600" marR="0" algn="just">
              <a:lnSpc>
                <a:spcPct val="107000"/>
              </a:lnSpc>
              <a:spcBef>
                <a:spcPts val="0"/>
              </a:spcBef>
              <a:spcAft>
                <a:spcPts val="0"/>
              </a:spcAft>
              <a:tabLst>
                <a:tab pos="5492750" algn="l"/>
              </a:tabLst>
            </a:pPr>
            <a:r>
              <a:rPr lang="en-US" sz="2800" b="1" i="1" dirty="0">
                <a:latin typeface="Times New Roman" panose="02020603050405020304" pitchFamily="18" charset="0"/>
                <a:ea typeface="Calibri" panose="020F0502020204030204" pitchFamily="34" charset="0"/>
                <a:cs typeface="Vrinda" panose="01010600010101010101" pitchFamily="2" charset="0"/>
              </a:rPr>
              <a:t>Example</a:t>
            </a:r>
            <a:r>
              <a:rPr lang="en-US" sz="2800" dirty="0">
                <a:latin typeface="Times New Roman" panose="02020603050405020304" pitchFamily="18" charset="0"/>
                <a:ea typeface="Calibri" panose="020F0502020204030204" pitchFamily="34" charset="0"/>
                <a:cs typeface="Vrinda" panose="01010600010101010101" pitchFamily="2" charset="0"/>
              </a:rPr>
              <a:t>: </a:t>
            </a:r>
          </a:p>
          <a:p>
            <a:pPr marL="228600" marR="0" algn="just">
              <a:lnSpc>
                <a:spcPct val="107000"/>
              </a:lnSpc>
              <a:spcBef>
                <a:spcPts val="0"/>
              </a:spcBef>
              <a:spcAft>
                <a:spcPts val="0"/>
              </a:spcAft>
              <a:tabLst>
                <a:tab pos="5492750" algn="l"/>
              </a:tabLst>
            </a:pPr>
            <a:r>
              <a:rPr lang="en-US" sz="2400" b="1" dirty="0">
                <a:latin typeface="Times New Roman" panose="02020603050405020304" pitchFamily="18" charset="0"/>
                <a:ea typeface="Calibri" panose="020F0502020204030204" pitchFamily="34" charset="0"/>
                <a:cs typeface="Vrinda" panose="01010600010101010101" pitchFamily="2" charset="0"/>
              </a:rPr>
              <a:t>a) Walk </a:t>
            </a:r>
            <a:r>
              <a:rPr lang="en-US" sz="2400" b="1" i="1" dirty="0">
                <a:latin typeface="Times New Roman" panose="02020603050405020304" pitchFamily="18" charset="0"/>
                <a:ea typeface="Calibri" panose="020F0502020204030204" pitchFamily="34" charset="0"/>
                <a:cs typeface="Vrinda" panose="01010600010101010101" pitchFamily="2" charset="0"/>
              </a:rPr>
              <a:t>fast lest</a:t>
            </a:r>
            <a:r>
              <a:rPr lang="en-US" sz="2400" b="1" dirty="0">
                <a:latin typeface="Times New Roman" panose="02020603050405020304" pitchFamily="18" charset="0"/>
                <a:ea typeface="Calibri" panose="020F0502020204030204" pitchFamily="34" charset="0"/>
                <a:cs typeface="Vrinda" panose="01010600010101010101" pitchFamily="2" charset="0"/>
              </a:rPr>
              <a:t> you </a:t>
            </a:r>
            <a:r>
              <a:rPr lang="en-US" sz="24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should miss</a:t>
            </a:r>
            <a:r>
              <a:rPr lang="en-US" sz="2400" b="1" dirty="0">
                <a:solidFill>
                  <a:srgbClr val="FF0000"/>
                </a:solidFill>
                <a:latin typeface="Times New Roman" panose="02020603050405020304" pitchFamily="18" charset="0"/>
                <a:ea typeface="Calibri" panose="020F0502020204030204" pitchFamily="34" charset="0"/>
                <a:cs typeface="Vrinda" panose="01010600010101010101" pitchFamily="2" charset="0"/>
              </a:rPr>
              <a:t> </a:t>
            </a:r>
            <a:r>
              <a:rPr lang="en-US" sz="2400" b="1" dirty="0">
                <a:latin typeface="Times New Roman" panose="02020603050405020304" pitchFamily="18" charset="0"/>
                <a:ea typeface="Calibri" panose="020F0502020204030204" pitchFamily="34" charset="0"/>
                <a:cs typeface="Vrinda" panose="01010600010101010101" pitchFamily="2" charset="0"/>
              </a:rPr>
              <a:t>the bus. </a:t>
            </a:r>
          </a:p>
          <a:p>
            <a:pPr marL="228600" marR="0" algn="just">
              <a:lnSpc>
                <a:spcPct val="107000"/>
              </a:lnSpc>
              <a:spcBef>
                <a:spcPts val="0"/>
              </a:spcBef>
              <a:spcAft>
                <a:spcPts val="0"/>
              </a:spcAft>
              <a:tabLst>
                <a:tab pos="5492750" algn="l"/>
              </a:tabLst>
            </a:pPr>
            <a:r>
              <a:rPr lang="en-US" sz="2400" b="1" dirty="0">
                <a:latin typeface="Times New Roman" panose="02020603050405020304" pitchFamily="18" charset="0"/>
                <a:ea typeface="Calibri" panose="020F0502020204030204" pitchFamily="34" charset="0"/>
                <a:cs typeface="Vrinda" panose="01010600010101010101" pitchFamily="2" charset="0"/>
              </a:rPr>
              <a:t>b) He </a:t>
            </a:r>
            <a:r>
              <a:rPr lang="en-US" sz="24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worked</a:t>
            </a:r>
            <a:r>
              <a:rPr lang="en-US" sz="2400" b="1" dirty="0">
                <a:latin typeface="Times New Roman" panose="02020603050405020304" pitchFamily="18" charset="0"/>
                <a:ea typeface="Calibri" panose="020F0502020204030204" pitchFamily="34" charset="0"/>
                <a:cs typeface="Vrinda" panose="01010600010101010101" pitchFamily="2" charset="0"/>
              </a:rPr>
              <a:t> hard </a:t>
            </a:r>
            <a:r>
              <a:rPr lang="en-US" sz="2400" b="1" i="1" dirty="0">
                <a:latin typeface="Times New Roman" panose="02020603050405020304" pitchFamily="18" charset="0"/>
                <a:ea typeface="Calibri" panose="020F0502020204030204" pitchFamily="34" charset="0"/>
                <a:cs typeface="Vrinda" panose="01010600010101010101" pitchFamily="2" charset="0"/>
              </a:rPr>
              <a:t>lest he </a:t>
            </a:r>
            <a:r>
              <a:rPr lang="en-US" sz="24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might fail</a:t>
            </a:r>
            <a:r>
              <a:rPr lang="en-US" sz="2400" b="1" dirty="0">
                <a:solidFill>
                  <a:srgbClr val="FF0000"/>
                </a:solidFill>
                <a:latin typeface="Times New Roman" panose="02020603050405020304" pitchFamily="18" charset="0"/>
                <a:ea typeface="Calibri" panose="020F0502020204030204" pitchFamily="34" charset="0"/>
                <a:cs typeface="Vrinda" panose="01010600010101010101" pitchFamily="2" charset="0"/>
              </a:rPr>
              <a:t> </a:t>
            </a:r>
            <a:r>
              <a:rPr lang="en-US" sz="2400" b="1" dirty="0">
                <a:latin typeface="Times New Roman" panose="02020603050405020304" pitchFamily="18" charset="0"/>
                <a:ea typeface="Calibri" panose="020F0502020204030204" pitchFamily="34" charset="0"/>
                <a:cs typeface="Vrinda" panose="01010600010101010101" pitchFamily="2" charset="0"/>
              </a:rPr>
              <a:t>in the Exam.</a:t>
            </a:r>
            <a:endParaRPr lang="en-US" sz="2400" b="1" dirty="0">
              <a:effectLst/>
              <a:latin typeface="Calibri" panose="020F0502020204030204" pitchFamily="34" charset="0"/>
              <a:ea typeface="Calibri" panose="020F0502020204030204" pitchFamily="34" charset="0"/>
              <a:cs typeface="Vrinda" panose="01010600010101010101" pitchFamily="2" charset="0"/>
            </a:endParaRPr>
          </a:p>
        </p:txBody>
      </p:sp>
    </p:spTree>
    <p:extLst>
      <p:ext uri="{BB962C8B-B14F-4D97-AF65-F5344CB8AC3E}">
        <p14:creationId xmlns:p14="http://schemas.microsoft.com/office/powerpoint/2010/main" val="4152240966"/>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88FC2A70-FE55-4579-8761-5157F111AF61}"/>
              </a:ext>
            </a:extLst>
          </p:cNvPr>
          <p:cNvSpPr>
            <a:spLocks noGrp="1"/>
          </p:cNvSpPr>
          <p:nvPr>
            <p:ph type="sldNum" sz="quarter" idx="12"/>
          </p:nvPr>
        </p:nvSpPr>
        <p:spPr/>
        <p:txBody>
          <a:bodyPr/>
          <a:lstStyle/>
          <a:p>
            <a:fld id="{5AABADB5-E4D6-4083-AC18-6D1B29890F66}" type="slidenum">
              <a:rPr lang="en-US" smtClean="0"/>
              <a:t>24</a:t>
            </a:fld>
            <a:endParaRPr lang="en-US"/>
          </a:p>
        </p:txBody>
      </p:sp>
      <p:sp>
        <p:nvSpPr>
          <p:cNvPr id="5" name="Oval 4">
            <a:extLst>
              <a:ext uri="{FF2B5EF4-FFF2-40B4-BE49-F238E27FC236}">
                <a16:creationId xmlns:a16="http://schemas.microsoft.com/office/drawing/2014/main" xmlns="" id="{356F592F-B195-4DCD-8A85-A59901FF0A0F}"/>
              </a:ext>
            </a:extLst>
          </p:cNvPr>
          <p:cNvSpPr/>
          <p:nvPr/>
        </p:nvSpPr>
        <p:spPr>
          <a:xfrm>
            <a:off x="1153551" y="136525"/>
            <a:ext cx="3305907" cy="773723"/>
          </a:xfrm>
          <a:prstGeom prst="ellipse">
            <a:avLst/>
          </a:prstGeom>
          <a:solidFill>
            <a:srgbClr val="66330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Rule -11 </a:t>
            </a:r>
          </a:p>
        </p:txBody>
      </p:sp>
      <p:sp>
        <p:nvSpPr>
          <p:cNvPr id="6" name="Rectangle 5">
            <a:extLst>
              <a:ext uri="{FF2B5EF4-FFF2-40B4-BE49-F238E27FC236}">
                <a16:creationId xmlns:a16="http://schemas.microsoft.com/office/drawing/2014/main" xmlns="" id="{E03235F2-CBC0-47BA-B33B-19DDA30248DA}"/>
              </a:ext>
            </a:extLst>
          </p:cNvPr>
          <p:cNvSpPr/>
          <p:nvPr/>
        </p:nvSpPr>
        <p:spPr>
          <a:xfrm>
            <a:off x="379828" y="1770470"/>
            <a:ext cx="11605845" cy="226574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R="0" lvl="0" algn="just">
              <a:lnSpc>
                <a:spcPct val="107000"/>
              </a:lnSpc>
              <a:spcBef>
                <a:spcPts val="0"/>
              </a:spcBef>
              <a:spcAft>
                <a:spcPts val="0"/>
              </a:spcAft>
              <a:tabLst>
                <a:tab pos="5492750" algn="l"/>
              </a:tabLst>
            </a:pPr>
            <a:r>
              <a:rPr lang="en-US" sz="2800" b="1" dirty="0" smtClean="0">
                <a:latin typeface="Times New Roman" panose="02020603050405020304" pitchFamily="18" charset="0"/>
                <a:ea typeface="Calibri" panose="020F0502020204030204" pitchFamily="34" charset="0"/>
                <a:cs typeface="Vrinda" panose="01010600010101010101" pitchFamily="2" charset="0"/>
              </a:rPr>
              <a:t>While </a:t>
            </a:r>
            <a:r>
              <a:rPr lang="en-US" sz="2800" b="1" dirty="0" err="1" smtClean="0">
                <a:latin typeface="Times New Roman" panose="02020603050405020304" pitchFamily="18" charset="0"/>
                <a:ea typeface="Calibri" panose="020F0502020204030204" pitchFamily="34" charset="0"/>
                <a:cs typeface="Vrinda" panose="01010600010101010101" pitchFamily="2" charset="0"/>
              </a:rPr>
              <a:t>এর</a:t>
            </a:r>
            <a:r>
              <a:rPr lang="en-US" sz="2800" b="1" dirty="0" smtClean="0">
                <a:latin typeface="Times New Roman" panose="02020603050405020304" pitchFamily="18" charset="0"/>
                <a:ea typeface="Calibri" panose="020F0502020204030204" pitchFamily="34" charset="0"/>
                <a:cs typeface="Vrinda" panose="01010600010101010101" pitchFamily="2" charset="0"/>
              </a:rPr>
              <a:t> </a:t>
            </a:r>
            <a:r>
              <a:rPr lang="en-US" sz="2800" b="1" dirty="0" err="1" smtClean="0">
                <a:latin typeface="Times New Roman" panose="02020603050405020304" pitchFamily="18" charset="0"/>
                <a:ea typeface="Calibri" panose="020F0502020204030204" pitchFamily="34" charset="0"/>
                <a:cs typeface="Vrinda" panose="01010600010101010101" pitchFamily="2" charset="0"/>
              </a:rPr>
              <a:t>পর</a:t>
            </a:r>
            <a:r>
              <a:rPr lang="en-US" sz="2800" b="1" dirty="0" smtClean="0">
                <a:latin typeface="Times New Roman" panose="02020603050405020304" pitchFamily="18" charset="0"/>
                <a:ea typeface="Calibri" panose="020F0502020204030204" pitchFamily="34" charset="0"/>
                <a:cs typeface="Vrinda" panose="01010600010101010101" pitchFamily="2" charset="0"/>
              </a:rPr>
              <a:t> verb </a:t>
            </a:r>
            <a:r>
              <a:rPr lang="en-US" sz="2800" b="1" dirty="0" err="1" smtClean="0">
                <a:latin typeface="Times New Roman" panose="02020603050405020304" pitchFamily="18" charset="0"/>
                <a:ea typeface="Calibri" panose="020F0502020204030204" pitchFamily="34" charset="0"/>
                <a:cs typeface="Vrinda" panose="01010600010101010101" pitchFamily="2" charset="0"/>
              </a:rPr>
              <a:t>উক্ত</a:t>
            </a:r>
            <a:r>
              <a:rPr lang="en-US" sz="2800" b="1" dirty="0" smtClean="0">
                <a:latin typeface="Times New Roman" panose="02020603050405020304" pitchFamily="18" charset="0"/>
                <a:ea typeface="Calibri" panose="020F0502020204030204" pitchFamily="34" charset="0"/>
                <a:cs typeface="Vrinda" panose="01010600010101010101" pitchFamily="2" charset="0"/>
              </a:rPr>
              <a:t> verb </a:t>
            </a:r>
            <a:r>
              <a:rPr lang="en-US" sz="2800" b="1" dirty="0" err="1" smtClean="0">
                <a:latin typeface="Times New Roman" panose="02020603050405020304" pitchFamily="18" charset="0"/>
                <a:ea typeface="Calibri" panose="020F0502020204030204" pitchFamily="34" charset="0"/>
                <a:cs typeface="Vrinda" panose="01010600010101010101" pitchFamily="2" charset="0"/>
              </a:rPr>
              <a:t>সাথে</a:t>
            </a:r>
            <a:r>
              <a:rPr lang="en-US" sz="2800" b="1" dirty="0" smtClean="0">
                <a:latin typeface="Times New Roman" panose="02020603050405020304" pitchFamily="18" charset="0"/>
                <a:ea typeface="Calibri" panose="020F0502020204030204" pitchFamily="34" charset="0"/>
                <a:cs typeface="Vrinda" panose="01010600010101010101" pitchFamily="2" charset="0"/>
              </a:rPr>
              <a:t> </a:t>
            </a:r>
            <a:r>
              <a:rPr lang="en-US" sz="2800" b="1" dirty="0" err="1" smtClean="0">
                <a:latin typeface="Times New Roman" panose="02020603050405020304" pitchFamily="18" charset="0"/>
                <a:ea typeface="Calibri" panose="020F0502020204030204" pitchFamily="34" charset="0"/>
                <a:cs typeface="Vrinda" panose="01010600010101010101" pitchFamily="2" charset="0"/>
              </a:rPr>
              <a:t>ing</a:t>
            </a:r>
            <a:r>
              <a:rPr lang="en-US" sz="2800" b="1" dirty="0" smtClean="0">
                <a:latin typeface="Times New Roman" panose="02020603050405020304" pitchFamily="18" charset="0"/>
                <a:ea typeface="Calibri" panose="020F0502020204030204" pitchFamily="34" charset="0"/>
                <a:cs typeface="Vrinda" panose="01010600010101010101" pitchFamily="2" charset="0"/>
              </a:rPr>
              <a:t> / </a:t>
            </a:r>
            <a:r>
              <a:rPr lang="en-US" sz="2800" b="1" dirty="0" err="1" smtClean="0">
                <a:latin typeface="Times New Roman" panose="02020603050405020304" pitchFamily="18" charset="0"/>
                <a:ea typeface="Calibri" panose="020F0502020204030204" pitchFamily="34" charset="0"/>
                <a:cs typeface="Vrinda" panose="01010600010101010101" pitchFamily="2" charset="0"/>
              </a:rPr>
              <a:t>আবার</a:t>
            </a:r>
            <a:r>
              <a:rPr lang="en-US" sz="2800" b="1" dirty="0" smtClean="0">
                <a:latin typeface="Times New Roman" panose="02020603050405020304" pitchFamily="18" charset="0"/>
                <a:ea typeface="Calibri" panose="020F0502020204030204" pitchFamily="34" charset="0"/>
                <a:cs typeface="Vrinda" panose="01010600010101010101" pitchFamily="2" charset="0"/>
              </a:rPr>
              <a:t> While </a:t>
            </a:r>
            <a:r>
              <a:rPr lang="en-US" sz="2800" b="1" dirty="0" err="1" smtClean="0">
                <a:latin typeface="Times New Roman" panose="02020603050405020304" pitchFamily="18" charset="0"/>
                <a:ea typeface="Calibri" panose="020F0502020204030204" pitchFamily="34" charset="0"/>
                <a:cs typeface="Vrinda" panose="01010600010101010101" pitchFamily="2" charset="0"/>
              </a:rPr>
              <a:t>এর</a:t>
            </a:r>
            <a:r>
              <a:rPr lang="en-US" sz="2800" b="1" dirty="0" smtClean="0">
                <a:latin typeface="Times New Roman" panose="02020603050405020304" pitchFamily="18" charset="0"/>
                <a:ea typeface="Calibri" panose="020F0502020204030204" pitchFamily="34" charset="0"/>
                <a:cs typeface="Vrinda" panose="01010600010101010101" pitchFamily="2" charset="0"/>
              </a:rPr>
              <a:t> </a:t>
            </a:r>
            <a:r>
              <a:rPr lang="en-US" sz="2800" b="1" dirty="0" err="1" smtClean="0">
                <a:latin typeface="Times New Roman" panose="02020603050405020304" pitchFamily="18" charset="0"/>
                <a:ea typeface="Calibri" panose="020F0502020204030204" pitchFamily="34" charset="0"/>
                <a:cs typeface="Vrinda" panose="01010600010101010101" pitchFamily="2" charset="0"/>
              </a:rPr>
              <a:t>পর</a:t>
            </a:r>
            <a:r>
              <a:rPr lang="en-US" sz="2800" b="1" dirty="0" smtClean="0">
                <a:latin typeface="Times New Roman" panose="02020603050405020304" pitchFamily="18" charset="0"/>
                <a:ea typeface="Calibri" panose="020F0502020204030204" pitchFamily="34" charset="0"/>
                <a:cs typeface="Vrinda" panose="01010600010101010101" pitchFamily="2" charset="0"/>
              </a:rPr>
              <a:t> sub. </a:t>
            </a:r>
            <a:r>
              <a:rPr lang="en-US" sz="2800" b="1" dirty="0" err="1" smtClean="0">
                <a:latin typeface="Times New Roman" panose="02020603050405020304" pitchFamily="18" charset="0"/>
                <a:ea typeface="Calibri" panose="020F0502020204030204" pitchFamily="34" charset="0"/>
                <a:cs typeface="Vrinda" panose="01010600010101010101" pitchFamily="2" charset="0"/>
              </a:rPr>
              <a:t>থাকলে</a:t>
            </a:r>
            <a:r>
              <a:rPr lang="en-US" sz="2800" b="1" dirty="0" smtClean="0">
                <a:latin typeface="Times New Roman" panose="02020603050405020304" pitchFamily="18" charset="0"/>
                <a:ea typeface="Calibri" panose="020F0502020204030204" pitchFamily="34" charset="0"/>
                <a:cs typeface="Vrinda" panose="01010600010101010101" pitchFamily="2" charset="0"/>
              </a:rPr>
              <a:t> </a:t>
            </a:r>
            <a:r>
              <a:rPr lang="en-US" sz="2800" b="1" dirty="0" smtClean="0">
                <a:latin typeface="Times New Roman" panose="02020603050405020304" pitchFamily="18" charset="0"/>
                <a:ea typeface="Calibri" panose="020F0502020204030204" pitchFamily="34" charset="0"/>
                <a:cs typeface="Vrinda" panose="01010600010101010101" pitchFamily="2" charset="0"/>
              </a:rPr>
              <a:t> </a:t>
            </a:r>
            <a:r>
              <a:rPr lang="en-US" sz="2800" b="1" dirty="0" smtClean="0">
                <a:latin typeface="Cambria" panose="02040503050406030204" pitchFamily="18" charset="0"/>
                <a:ea typeface="Calibri" panose="020F0502020204030204" pitchFamily="34" charset="0"/>
                <a:cs typeface="SutonnySushreeOMJ" panose="00000400000000000000" pitchFamily="2" charset="0"/>
              </a:rPr>
              <a:t> </a:t>
            </a:r>
            <a:r>
              <a:rPr lang="en-US" sz="2800" b="1" dirty="0">
                <a:latin typeface="Times New Roman" panose="02020603050405020304" pitchFamily="18" charset="0"/>
                <a:ea typeface="Calibri" panose="020F0502020204030204" pitchFamily="34" charset="0"/>
                <a:cs typeface="Vrinda" panose="01010600010101010101" pitchFamily="2" charset="0"/>
              </a:rPr>
              <a:t>Verb </a:t>
            </a:r>
            <a:r>
              <a:rPr lang="en-US" sz="2800" b="1" dirty="0" err="1" smtClean="0">
                <a:latin typeface="Times New Roman" panose="02020603050405020304" pitchFamily="18" charset="0"/>
                <a:ea typeface="Calibri" panose="020F0502020204030204" pitchFamily="34" charset="0"/>
                <a:cs typeface="Vrinda" panose="01010600010101010101" pitchFamily="2" charset="0"/>
              </a:rPr>
              <a:t>এর</a:t>
            </a:r>
            <a:r>
              <a:rPr lang="en-US" sz="2800" b="1" dirty="0" smtClean="0">
                <a:latin typeface="Times New Roman" panose="02020603050405020304" pitchFamily="18" charset="0"/>
                <a:ea typeface="Calibri" panose="020F0502020204030204" pitchFamily="34" charset="0"/>
                <a:cs typeface="Vrinda" panose="01010600010101010101" pitchFamily="2" charset="0"/>
              </a:rPr>
              <a:t> Past </a:t>
            </a:r>
            <a:r>
              <a:rPr lang="en-US" sz="2800" b="1" dirty="0" smtClean="0">
                <a:latin typeface="Times New Roman" panose="02020603050405020304" pitchFamily="18" charset="0"/>
                <a:ea typeface="Calibri" panose="020F0502020204030204" pitchFamily="34" charset="0"/>
                <a:cs typeface="Vrinda" panose="01010600010101010101" pitchFamily="2" charset="0"/>
              </a:rPr>
              <a:t>Continuous Tense </a:t>
            </a:r>
            <a:r>
              <a:rPr lang="en-US" sz="2800" b="1" dirty="0" smtClean="0">
                <a:latin typeface="Cambria" panose="02040503050406030204" pitchFamily="18" charset="0"/>
                <a:ea typeface="Calibri" panose="020F0502020204030204" pitchFamily="34" charset="0"/>
                <a:cs typeface="SutonnySushreeOMJ" panose="00000400000000000000" pitchFamily="2" charset="0"/>
              </a:rPr>
              <a:t> </a:t>
            </a:r>
            <a:r>
              <a:rPr lang="en-US" sz="2800" b="1" dirty="0" err="1">
                <a:latin typeface="SutonnySushreeOMJ" panose="00000400000000000000" pitchFamily="2" charset="0"/>
                <a:ea typeface="Calibri" panose="020F0502020204030204" pitchFamily="34" charset="0"/>
                <a:cs typeface="SutonnySushreeOMJ" panose="00000400000000000000" pitchFamily="2" charset="0"/>
              </a:rPr>
              <a:t>হয়</a:t>
            </a:r>
            <a:r>
              <a:rPr lang="en-US" sz="2800" b="1" dirty="0">
                <a:latin typeface="SutonnySushreeOMJ" panose="00000400000000000000" pitchFamily="2" charset="0"/>
                <a:ea typeface="Calibri" panose="020F0502020204030204" pitchFamily="34" charset="0"/>
                <a:cs typeface="SutonnySushreeOMJ" panose="00000400000000000000" pitchFamily="2" charset="0"/>
              </a:rPr>
              <a:t>।</a:t>
            </a:r>
            <a:endParaRPr lang="en-US" sz="2400" dirty="0">
              <a:latin typeface="SutonnySushreeOMJ" panose="00000400000000000000" pitchFamily="2" charset="0"/>
              <a:ea typeface="Calibri" panose="020F0502020204030204" pitchFamily="34" charset="0"/>
              <a:cs typeface="SutonnySushreeOMJ" panose="00000400000000000000" pitchFamily="2" charset="0"/>
            </a:endParaRPr>
          </a:p>
          <a:p>
            <a:pPr marL="228600" marR="0" algn="just">
              <a:lnSpc>
                <a:spcPct val="107000"/>
              </a:lnSpc>
              <a:spcBef>
                <a:spcPts val="0"/>
              </a:spcBef>
              <a:spcAft>
                <a:spcPts val="0"/>
              </a:spcAft>
              <a:tabLst>
                <a:tab pos="5492750" algn="l"/>
              </a:tabLst>
            </a:pPr>
            <a:r>
              <a:rPr lang="en-US" sz="2800" b="1" i="1" dirty="0">
                <a:latin typeface="Times New Roman" panose="02020603050405020304" pitchFamily="18" charset="0"/>
                <a:ea typeface="Calibri" panose="020F0502020204030204" pitchFamily="34" charset="0"/>
                <a:cs typeface="Vrinda" panose="01010600010101010101" pitchFamily="2" charset="0"/>
              </a:rPr>
              <a:t>Example:</a:t>
            </a:r>
            <a:r>
              <a:rPr lang="en-US" sz="2800" b="1" dirty="0">
                <a:latin typeface="Times New Roman" panose="02020603050405020304" pitchFamily="18" charset="0"/>
                <a:ea typeface="Calibri" panose="020F0502020204030204" pitchFamily="34" charset="0"/>
                <a:cs typeface="Vrinda" panose="01010600010101010101" pitchFamily="2" charset="0"/>
              </a:rPr>
              <a:t> </a:t>
            </a:r>
          </a:p>
          <a:p>
            <a:pPr marL="742950" marR="0" indent="-514350" algn="just">
              <a:lnSpc>
                <a:spcPct val="107000"/>
              </a:lnSpc>
              <a:spcBef>
                <a:spcPts val="0"/>
              </a:spcBef>
              <a:spcAft>
                <a:spcPts val="0"/>
              </a:spcAft>
              <a:buAutoNum type="alphaLcParenR"/>
              <a:tabLst>
                <a:tab pos="5492750" algn="l"/>
              </a:tabLst>
            </a:pPr>
            <a:r>
              <a:rPr lang="en-US" sz="2400" b="1" dirty="0">
                <a:latin typeface="Times New Roman" panose="02020603050405020304" pitchFamily="18" charset="0"/>
                <a:ea typeface="Calibri" panose="020F0502020204030204" pitchFamily="34" charset="0"/>
                <a:cs typeface="Vrinda" panose="01010600010101010101" pitchFamily="2" charset="0"/>
              </a:rPr>
              <a:t>I became thirsty </a:t>
            </a:r>
            <a:r>
              <a:rPr lang="en-US" sz="2400" b="1" i="1" dirty="0">
                <a:latin typeface="Times New Roman" panose="02020603050405020304" pitchFamily="18" charset="0"/>
                <a:ea typeface="Calibri" panose="020F0502020204030204" pitchFamily="34" charset="0"/>
                <a:cs typeface="Vrinda" panose="01010600010101010101" pitchFamily="2" charset="0"/>
              </a:rPr>
              <a:t>while running</a:t>
            </a:r>
            <a:r>
              <a:rPr lang="en-US" sz="2400" b="1" dirty="0">
                <a:latin typeface="Times New Roman" panose="02020603050405020304" pitchFamily="18" charset="0"/>
                <a:ea typeface="Calibri" panose="020F0502020204030204" pitchFamily="34" charset="0"/>
                <a:cs typeface="Vrinda" panose="01010600010101010101" pitchFamily="2" charset="0"/>
              </a:rPr>
              <a:t>. </a:t>
            </a:r>
          </a:p>
          <a:p>
            <a:pPr marL="742950" marR="0" indent="-514350" algn="just">
              <a:lnSpc>
                <a:spcPct val="107000"/>
              </a:lnSpc>
              <a:spcBef>
                <a:spcPts val="0"/>
              </a:spcBef>
              <a:spcAft>
                <a:spcPts val="0"/>
              </a:spcAft>
              <a:buAutoNum type="alphaLcParenR"/>
              <a:tabLst>
                <a:tab pos="5492750" algn="l"/>
              </a:tabLst>
            </a:pPr>
            <a:r>
              <a:rPr lang="en-US" sz="2400" b="1" dirty="0">
                <a:latin typeface="Times New Roman" panose="02020603050405020304" pitchFamily="18" charset="0"/>
                <a:ea typeface="Calibri" panose="020F0502020204030204" pitchFamily="34" charset="0"/>
                <a:cs typeface="Vrinda" panose="01010600010101010101" pitchFamily="2" charset="0"/>
              </a:rPr>
              <a:t>While I </a:t>
            </a:r>
            <a:r>
              <a:rPr lang="en-US" sz="2400" b="1" i="1" dirty="0">
                <a:latin typeface="Times New Roman" panose="02020603050405020304" pitchFamily="18" charset="0"/>
                <a:ea typeface="Calibri" panose="020F0502020204030204" pitchFamily="34" charset="0"/>
                <a:cs typeface="Vrinda" panose="01010600010101010101" pitchFamily="2" charset="0"/>
              </a:rPr>
              <a:t>was reading</a:t>
            </a:r>
            <a:r>
              <a:rPr lang="en-US" sz="2400" b="1" dirty="0">
                <a:latin typeface="Times New Roman" panose="02020603050405020304" pitchFamily="18" charset="0"/>
                <a:ea typeface="Calibri" panose="020F0502020204030204" pitchFamily="34" charset="0"/>
                <a:cs typeface="Vrinda" panose="01010600010101010101" pitchFamily="2" charset="0"/>
              </a:rPr>
              <a:t>, a bird entered into my room.</a:t>
            </a:r>
            <a:endParaRPr lang="en-US" sz="2400" b="1" dirty="0">
              <a:effectLst/>
              <a:latin typeface="Calibri" panose="020F0502020204030204" pitchFamily="34" charset="0"/>
              <a:ea typeface="Calibri" panose="020F0502020204030204" pitchFamily="34" charset="0"/>
              <a:cs typeface="Vrinda" panose="01010600010101010101" pitchFamily="2" charset="0"/>
            </a:endParaRPr>
          </a:p>
        </p:txBody>
      </p:sp>
      <p:pic>
        <p:nvPicPr>
          <p:cNvPr id="8" name="Picture 7">
            <a:extLst>
              <a:ext uri="{FF2B5EF4-FFF2-40B4-BE49-F238E27FC236}">
                <a16:creationId xmlns:a16="http://schemas.microsoft.com/office/drawing/2014/main" xmlns="" id="{9044D43F-477D-4A31-BFD7-E632807901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863" y="4160787"/>
            <a:ext cx="8917375" cy="2196172"/>
          </a:xfrm>
          <a:prstGeom prst="rect">
            <a:avLst/>
          </a:prstGeom>
        </p:spPr>
      </p:pic>
    </p:spTree>
    <p:extLst>
      <p:ext uri="{BB962C8B-B14F-4D97-AF65-F5344CB8AC3E}">
        <p14:creationId xmlns:p14="http://schemas.microsoft.com/office/powerpoint/2010/main" val="1729228227"/>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H:\Power Point Background\pair work f.png">
            <a:extLst>
              <a:ext uri="{FF2B5EF4-FFF2-40B4-BE49-F238E27FC236}">
                <a16:creationId xmlns:a16="http://schemas.microsoft.com/office/drawing/2014/main" xmlns="" id="{3477572F-5644-47C7-9D81-81AB86B56B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535" y="62194"/>
            <a:ext cx="2160666" cy="166168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3">
            <a:extLst>
              <a:ext uri="{FF2B5EF4-FFF2-40B4-BE49-F238E27FC236}">
                <a16:creationId xmlns:a16="http://schemas.microsoft.com/office/drawing/2014/main" xmlns="" id="{CF0558C2-835D-49B9-80D3-42E9CF37721F}"/>
              </a:ext>
            </a:extLst>
          </p:cNvPr>
          <p:cNvSpPr>
            <a:spLocks noGrp="1"/>
          </p:cNvSpPr>
          <p:nvPr>
            <p:ph type="sldNum" sz="quarter" idx="12"/>
          </p:nvPr>
        </p:nvSpPr>
        <p:spPr>
          <a:xfrm>
            <a:off x="8610600" y="6356350"/>
            <a:ext cx="2743200" cy="365125"/>
          </a:xfrm>
        </p:spPr>
        <p:txBody>
          <a:bodyPr/>
          <a:lstStyle/>
          <a:p>
            <a:fld id="{5AABADB5-E4D6-4083-AC18-6D1B29890F66}" type="slidenum">
              <a:rPr lang="en-US" smtClean="0"/>
              <a:t>25</a:t>
            </a:fld>
            <a:endParaRPr lang="en-US"/>
          </a:p>
        </p:txBody>
      </p:sp>
      <p:sp>
        <p:nvSpPr>
          <p:cNvPr id="13" name="Speech Bubble: Oval 12">
            <a:extLst>
              <a:ext uri="{FF2B5EF4-FFF2-40B4-BE49-F238E27FC236}">
                <a16:creationId xmlns:a16="http://schemas.microsoft.com/office/drawing/2014/main" xmlns="" id="{B6FAD73E-1366-496E-BBD3-1B2CE86CF312}"/>
              </a:ext>
            </a:extLst>
          </p:cNvPr>
          <p:cNvSpPr/>
          <p:nvPr/>
        </p:nvSpPr>
        <p:spPr>
          <a:xfrm>
            <a:off x="295425" y="112536"/>
            <a:ext cx="4262512" cy="928468"/>
          </a:xfrm>
          <a:prstGeom prst="wedgeEllipseCallout">
            <a:avLst>
              <a:gd name="adj1" fmla="val 50157"/>
              <a:gd name="adj2" fmla="val 73974"/>
            </a:avLst>
          </a:prstGeom>
          <a:solidFill>
            <a:srgbClr val="660066"/>
          </a:solidFill>
          <a:ln w="5715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latin typeface="Times New Roman" panose="02020603050405020304" pitchFamily="18" charset="0"/>
                <a:cs typeface="Times New Roman" panose="02020603050405020304" pitchFamily="18" charset="0"/>
              </a:rPr>
              <a:t>For Practice:</a:t>
            </a:r>
          </a:p>
        </p:txBody>
      </p:sp>
      <p:sp>
        <p:nvSpPr>
          <p:cNvPr id="14" name="Rectangle 13">
            <a:extLst>
              <a:ext uri="{FF2B5EF4-FFF2-40B4-BE49-F238E27FC236}">
                <a16:creationId xmlns:a16="http://schemas.microsoft.com/office/drawing/2014/main" xmlns="" id="{8AFF9514-2982-4CF7-AB8B-23D91F22A2A5}"/>
              </a:ext>
            </a:extLst>
          </p:cNvPr>
          <p:cNvSpPr/>
          <p:nvPr/>
        </p:nvSpPr>
        <p:spPr>
          <a:xfrm>
            <a:off x="422032" y="1750043"/>
            <a:ext cx="11465168" cy="584775"/>
          </a:xfrm>
          <a:prstGeom prst="rect">
            <a:avLst/>
          </a:prstGeom>
          <a:solidFill>
            <a:srgbClr val="23120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3200" b="1" dirty="0">
                <a:latin typeface="Times New Roman" panose="02020603050405020304" pitchFamily="18" charset="0"/>
                <a:cs typeface="Times New Roman" panose="02020603050405020304" pitchFamily="18" charset="0"/>
              </a:rPr>
              <a:t>Use the correct form of verb of the parenthesis word.</a:t>
            </a:r>
          </a:p>
        </p:txBody>
      </p:sp>
      <p:sp>
        <p:nvSpPr>
          <p:cNvPr id="15" name="Rectangle 14">
            <a:extLst>
              <a:ext uri="{FF2B5EF4-FFF2-40B4-BE49-F238E27FC236}">
                <a16:creationId xmlns:a16="http://schemas.microsoft.com/office/drawing/2014/main" xmlns="" id="{BC2C89A8-8377-4525-81D4-BCE60EBEAC87}"/>
              </a:ext>
            </a:extLst>
          </p:cNvPr>
          <p:cNvSpPr/>
          <p:nvPr/>
        </p:nvSpPr>
        <p:spPr>
          <a:xfrm>
            <a:off x="1629508" y="2718364"/>
            <a:ext cx="8414823"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Read attentively lest you (fail) in the Exam.</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While I (read), a nice bird entered into my room.</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The old man walks slowly lest he (fall) on the floor.</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They became tired while (work).</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While the train (run) a man fell down from it.</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She walked fast lest she (miss) the class.</a:t>
            </a:r>
          </a:p>
        </p:txBody>
      </p:sp>
    </p:spTree>
    <p:extLst>
      <p:ext uri="{BB962C8B-B14F-4D97-AF65-F5344CB8AC3E}">
        <p14:creationId xmlns:p14="http://schemas.microsoft.com/office/powerpoint/2010/main" val="4029464660"/>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6941C10-F039-442D-9C64-E199251B51DE}"/>
              </a:ext>
            </a:extLst>
          </p:cNvPr>
          <p:cNvSpPr>
            <a:spLocks noGrp="1"/>
          </p:cNvSpPr>
          <p:nvPr>
            <p:ph type="sldNum" sz="quarter" idx="12"/>
          </p:nvPr>
        </p:nvSpPr>
        <p:spPr/>
        <p:txBody>
          <a:bodyPr/>
          <a:lstStyle/>
          <a:p>
            <a:fld id="{5AABADB5-E4D6-4083-AC18-6D1B29890F66}" type="slidenum">
              <a:rPr lang="en-US" smtClean="0"/>
              <a:t>26</a:t>
            </a:fld>
            <a:endParaRPr lang="en-US"/>
          </a:p>
        </p:txBody>
      </p:sp>
      <p:sp>
        <p:nvSpPr>
          <p:cNvPr id="5" name="Oval 4">
            <a:extLst>
              <a:ext uri="{FF2B5EF4-FFF2-40B4-BE49-F238E27FC236}">
                <a16:creationId xmlns:a16="http://schemas.microsoft.com/office/drawing/2014/main" xmlns="" id="{D71CBEB1-45E4-4FCB-A206-1FB05E243024}"/>
              </a:ext>
            </a:extLst>
          </p:cNvPr>
          <p:cNvSpPr/>
          <p:nvPr/>
        </p:nvSpPr>
        <p:spPr>
          <a:xfrm>
            <a:off x="3376251" y="211008"/>
            <a:ext cx="5331655" cy="759661"/>
          </a:xfrm>
          <a:prstGeom prst="ellipse">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Desired Answer:</a:t>
            </a:r>
          </a:p>
        </p:txBody>
      </p:sp>
      <p:sp>
        <p:nvSpPr>
          <p:cNvPr id="7" name="Rectangle 6">
            <a:extLst>
              <a:ext uri="{FF2B5EF4-FFF2-40B4-BE49-F238E27FC236}">
                <a16:creationId xmlns:a16="http://schemas.microsoft.com/office/drawing/2014/main" xmlns="" id="{C7B8C048-FA28-4586-8CC2-D350D17EAC55}"/>
              </a:ext>
            </a:extLst>
          </p:cNvPr>
          <p:cNvSpPr/>
          <p:nvPr/>
        </p:nvSpPr>
        <p:spPr>
          <a:xfrm>
            <a:off x="1629508" y="2113451"/>
            <a:ext cx="9427698"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Read attentively lest you  </a:t>
            </a:r>
            <a:r>
              <a:rPr lang="en-US" sz="2400" b="1" dirty="0">
                <a:solidFill>
                  <a:srgbClr val="FF0000"/>
                </a:solidFill>
                <a:latin typeface="Times New Roman" panose="02020603050405020304" pitchFamily="18" charset="0"/>
                <a:cs typeface="Times New Roman" panose="02020603050405020304" pitchFamily="18" charset="0"/>
              </a:rPr>
              <a:t>should fail</a:t>
            </a:r>
            <a:r>
              <a:rPr lang="en-US" sz="2400" b="1" dirty="0">
                <a:latin typeface="Times New Roman" panose="02020603050405020304" pitchFamily="18" charset="0"/>
                <a:cs typeface="Times New Roman" panose="02020603050405020304" pitchFamily="18" charset="0"/>
              </a:rPr>
              <a:t> in the Exam.</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While I  </a:t>
            </a:r>
            <a:r>
              <a:rPr lang="en-US" sz="2400" b="1" dirty="0">
                <a:solidFill>
                  <a:srgbClr val="FF0000"/>
                </a:solidFill>
                <a:latin typeface="Times New Roman" panose="02020603050405020304" pitchFamily="18" charset="0"/>
                <a:cs typeface="Times New Roman" panose="02020603050405020304" pitchFamily="18" charset="0"/>
              </a:rPr>
              <a:t>was reading</a:t>
            </a:r>
            <a:r>
              <a:rPr lang="en-US" sz="2400" b="1" dirty="0">
                <a:latin typeface="Times New Roman" panose="02020603050405020304" pitchFamily="18" charset="0"/>
                <a:cs typeface="Times New Roman" panose="02020603050405020304" pitchFamily="18" charset="0"/>
              </a:rPr>
              <a:t>, a nice bird entered into my room.</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The old man walks slowly lest he </a:t>
            </a:r>
            <a:r>
              <a:rPr lang="en-US" sz="2400" b="1" dirty="0">
                <a:solidFill>
                  <a:srgbClr val="FF0000"/>
                </a:solidFill>
                <a:latin typeface="Times New Roman" panose="02020603050405020304" pitchFamily="18" charset="0"/>
                <a:cs typeface="Times New Roman" panose="02020603050405020304" pitchFamily="18" charset="0"/>
              </a:rPr>
              <a:t>should fall </a:t>
            </a:r>
            <a:r>
              <a:rPr lang="en-US" sz="2400" b="1" dirty="0">
                <a:latin typeface="Times New Roman" panose="02020603050405020304" pitchFamily="18" charset="0"/>
                <a:cs typeface="Times New Roman" panose="02020603050405020304" pitchFamily="18" charset="0"/>
              </a:rPr>
              <a:t>on the floor.</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They became tired while </a:t>
            </a:r>
            <a:r>
              <a:rPr lang="en-US" sz="2400" b="1" dirty="0">
                <a:solidFill>
                  <a:srgbClr val="FF0000"/>
                </a:solidFill>
                <a:latin typeface="Times New Roman" panose="02020603050405020304" pitchFamily="18" charset="0"/>
                <a:cs typeface="Times New Roman" panose="02020603050405020304" pitchFamily="18" charset="0"/>
              </a:rPr>
              <a:t>working</a:t>
            </a:r>
            <a:r>
              <a:rPr lang="en-US" sz="2400" b="1" dirty="0">
                <a:latin typeface="Times New Roman" panose="02020603050405020304" pitchFamily="18" charset="0"/>
                <a:cs typeface="Times New Roman" panose="02020603050405020304" pitchFamily="18" charset="0"/>
              </a:rPr>
              <a:t>.</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While the train </a:t>
            </a:r>
            <a:r>
              <a:rPr lang="en-US" sz="2400" b="1" dirty="0">
                <a:solidFill>
                  <a:srgbClr val="FF0000"/>
                </a:solidFill>
                <a:latin typeface="Times New Roman" panose="02020603050405020304" pitchFamily="18" charset="0"/>
                <a:cs typeface="Times New Roman" panose="02020603050405020304" pitchFamily="18" charset="0"/>
              </a:rPr>
              <a:t>was running / running</a:t>
            </a:r>
            <a:r>
              <a:rPr lang="en-US" sz="2400" b="1" dirty="0">
                <a:latin typeface="Times New Roman" panose="02020603050405020304" pitchFamily="18" charset="0"/>
                <a:cs typeface="Times New Roman" panose="02020603050405020304" pitchFamily="18" charset="0"/>
              </a:rPr>
              <a:t>  a man fell down from it.</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She walked fast lest she </a:t>
            </a:r>
            <a:r>
              <a:rPr lang="en-US" sz="2400" b="1" dirty="0">
                <a:solidFill>
                  <a:srgbClr val="FF0000"/>
                </a:solidFill>
                <a:latin typeface="Times New Roman" panose="02020603050405020304" pitchFamily="18" charset="0"/>
                <a:cs typeface="Times New Roman" panose="02020603050405020304" pitchFamily="18" charset="0"/>
              </a:rPr>
              <a:t>might miss </a:t>
            </a:r>
            <a:r>
              <a:rPr lang="en-US" sz="2400" b="1" dirty="0">
                <a:latin typeface="Times New Roman" panose="02020603050405020304" pitchFamily="18" charset="0"/>
                <a:cs typeface="Times New Roman" panose="02020603050405020304" pitchFamily="18" charset="0"/>
              </a:rPr>
              <a:t>the class. </a:t>
            </a:r>
          </a:p>
        </p:txBody>
      </p:sp>
    </p:spTree>
    <p:extLst>
      <p:ext uri="{BB962C8B-B14F-4D97-AF65-F5344CB8AC3E}">
        <p14:creationId xmlns:p14="http://schemas.microsoft.com/office/powerpoint/2010/main" val="413901997"/>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2681DBC-3CD8-43BA-9E73-CD4A82FD8D15}"/>
              </a:ext>
            </a:extLst>
          </p:cNvPr>
          <p:cNvSpPr>
            <a:spLocks noGrp="1"/>
          </p:cNvSpPr>
          <p:nvPr>
            <p:ph type="sldNum" sz="quarter" idx="12"/>
          </p:nvPr>
        </p:nvSpPr>
        <p:spPr/>
        <p:txBody>
          <a:bodyPr/>
          <a:lstStyle/>
          <a:p>
            <a:fld id="{5AABADB5-E4D6-4083-AC18-6D1B29890F66}" type="slidenum">
              <a:rPr lang="en-US" smtClean="0"/>
              <a:t>27</a:t>
            </a:fld>
            <a:endParaRPr lang="en-US"/>
          </a:p>
        </p:txBody>
      </p:sp>
      <p:sp>
        <p:nvSpPr>
          <p:cNvPr id="5" name="Oval 4">
            <a:extLst>
              <a:ext uri="{FF2B5EF4-FFF2-40B4-BE49-F238E27FC236}">
                <a16:creationId xmlns:a16="http://schemas.microsoft.com/office/drawing/2014/main" xmlns="" id="{F101323F-C662-4ABE-B1A7-384155F70772}"/>
              </a:ext>
            </a:extLst>
          </p:cNvPr>
          <p:cNvSpPr/>
          <p:nvPr/>
        </p:nvSpPr>
        <p:spPr>
          <a:xfrm>
            <a:off x="2227725" y="279011"/>
            <a:ext cx="7071020" cy="832338"/>
          </a:xfrm>
          <a:prstGeom prst="ellipse">
            <a:avLst/>
          </a:prstGeom>
          <a:solidFill>
            <a:schemeClr val="accent2">
              <a:lumMod val="5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Evaluation: </a:t>
            </a:r>
            <a:r>
              <a:rPr lang="en-US" sz="3200" b="1" dirty="0">
                <a:solidFill>
                  <a:srgbClr val="FFFF00"/>
                </a:solidFill>
                <a:latin typeface="Times New Roman" panose="02020603050405020304" pitchFamily="18" charset="0"/>
                <a:cs typeface="Times New Roman" panose="02020603050405020304" pitchFamily="18" charset="0"/>
              </a:rPr>
              <a:t>(Orally)</a:t>
            </a:r>
            <a:endParaRPr lang="en-US" sz="4000" b="1" dirty="0">
              <a:solidFill>
                <a:srgbClr val="FFFF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75790583-C111-4D0B-8338-615710BDBED2}"/>
              </a:ext>
            </a:extLst>
          </p:cNvPr>
          <p:cNvSpPr txBox="1"/>
          <p:nvPr/>
        </p:nvSpPr>
        <p:spPr>
          <a:xfrm>
            <a:off x="1214511" y="1392702"/>
            <a:ext cx="7273401"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b="1" dirty="0">
                <a:latin typeface="Times New Roman" panose="02020603050405020304" pitchFamily="18" charset="0"/>
                <a:cs typeface="Times New Roman" panose="02020603050405020304" pitchFamily="18" charset="0"/>
              </a:rPr>
              <a:t>1. Preposition ‘to’ </a:t>
            </a:r>
            <a:r>
              <a:rPr lang="en-US" sz="2400" b="1" dirty="0">
                <a:latin typeface="SutonnyMJ" pitchFamily="2" charset="0"/>
                <a:cs typeface="Times New Roman" panose="02020603050405020304" pitchFamily="18" charset="0"/>
              </a:rPr>
              <a:t>Gi </a:t>
            </a:r>
            <a:r>
              <a:rPr lang="en-US" sz="2400" b="1" dirty="0" err="1">
                <a:latin typeface="SutonnyMJ" pitchFamily="2" charset="0"/>
                <a:cs typeface="Times New Roman" panose="02020603050405020304" pitchFamily="18" charset="0"/>
              </a:rPr>
              <a:t>c‡i</a:t>
            </a:r>
            <a:r>
              <a:rPr lang="en-US" sz="2400" b="1" dirty="0">
                <a:latin typeface="Times New Roman" panose="02020603050405020304" pitchFamily="18" charset="0"/>
                <a:cs typeface="Times New Roman" panose="02020603050405020304" pitchFamily="18" charset="0"/>
              </a:rPr>
              <a:t>  Verb </a:t>
            </a:r>
            <a:r>
              <a:rPr lang="en-US" sz="2400" b="1" dirty="0" err="1">
                <a:latin typeface="SutonnyMJ" pitchFamily="2" charset="0"/>
                <a:cs typeface="Times New Roman" panose="02020603050405020304" pitchFamily="18" charset="0"/>
              </a:rPr>
              <a:t>mvaviYZ</a:t>
            </a:r>
            <a:r>
              <a:rPr lang="en-US" sz="2400" b="1" dirty="0">
                <a:latin typeface="SutonnyMJ" pitchFamily="2" charset="0"/>
                <a:cs typeface="Times New Roman" panose="02020603050405020304" pitchFamily="18" charset="0"/>
              </a:rPr>
              <a:t> †</a:t>
            </a:r>
            <a:r>
              <a:rPr lang="en-US" sz="2400" b="1" dirty="0" err="1">
                <a:latin typeface="SutonnyMJ" pitchFamily="2" charset="0"/>
                <a:cs typeface="Times New Roman" panose="02020603050405020304" pitchFamily="18" charset="0"/>
              </a:rPr>
              <a:t>Kvb</a:t>
            </a:r>
            <a:r>
              <a:rPr lang="en-US" sz="2400" b="1" dirty="0">
                <a:latin typeface="SutonnyMJ" pitchFamily="2" charset="0"/>
                <a:cs typeface="Times New Roman" panose="02020603050405020304" pitchFamily="18" charset="0"/>
              </a:rPr>
              <a:t>&amp;</a:t>
            </a:r>
            <a:r>
              <a:rPr lang="en-US" sz="2400" b="1" dirty="0">
                <a:latin typeface="Times New Roman" panose="02020603050405020304" pitchFamily="18" charset="0"/>
                <a:cs typeface="Times New Roman" panose="02020603050405020304" pitchFamily="18" charset="0"/>
              </a:rPr>
              <a:t> Form </a:t>
            </a:r>
            <a:r>
              <a:rPr lang="en-US" sz="2400" b="1" dirty="0">
                <a:latin typeface="SutonnyMJ" pitchFamily="2" charset="0"/>
                <a:cs typeface="Times New Roman" panose="02020603050405020304" pitchFamily="18" charset="0"/>
              </a:rPr>
              <a:t>G</a:t>
            </a:r>
            <a:r>
              <a:rPr lang="en-US" sz="2400" b="1" dirty="0">
                <a:latin typeface="Times New Roman" panose="02020603050405020304" pitchFamily="18" charset="0"/>
                <a:cs typeface="Times New Roman" panose="02020603050405020304" pitchFamily="18" charset="0"/>
              </a:rPr>
              <a:t> </a:t>
            </a:r>
            <a:r>
              <a:rPr lang="en-US" sz="2400" b="1" dirty="0">
                <a:latin typeface="SutonnyMJ" pitchFamily="2" charset="0"/>
                <a:cs typeface="Times New Roman" panose="02020603050405020304" pitchFamily="18" charset="0"/>
              </a:rPr>
              <a:t>_</a:t>
            </a:r>
            <a:r>
              <a:rPr lang="en-US" sz="2400" b="1" dirty="0" err="1">
                <a:latin typeface="SutonnyMJ" pitchFamily="2" charset="0"/>
                <a:cs typeface="Times New Roman" panose="02020603050405020304" pitchFamily="18" charset="0"/>
              </a:rPr>
              <a:t>v‡K</a:t>
            </a:r>
            <a:r>
              <a:rPr lang="en-US" sz="2400" b="1" dirty="0">
                <a:latin typeface="SutonnyMJ" pitchFamily="2"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19FD3B32-3B68-4946-A37C-316F14EDFA6C}"/>
              </a:ext>
            </a:extLst>
          </p:cNvPr>
          <p:cNvSpPr txBox="1"/>
          <p:nvPr/>
        </p:nvSpPr>
        <p:spPr>
          <a:xfrm>
            <a:off x="1212165" y="1981202"/>
            <a:ext cx="7875563"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a:latin typeface="SutonnyMJ" pitchFamily="2" charset="0"/>
                <a:cs typeface="Times New Roman" panose="02020603050405020304" pitchFamily="18" charset="0"/>
              </a:rPr>
              <a:t>2. </a:t>
            </a:r>
            <a:r>
              <a:rPr lang="en-US" sz="2400" b="1" dirty="0" err="1">
                <a:latin typeface="SutonnyMJ" pitchFamily="2" charset="0"/>
                <a:cs typeface="Times New Roman" panose="02020603050405020304" pitchFamily="18" charset="0"/>
              </a:rPr>
              <a:t>evK</a:t>
            </a:r>
            <a:r>
              <a:rPr lang="en-US" sz="2400" b="1" dirty="0">
                <a:latin typeface="SutonnyMJ" pitchFamily="2" charset="0"/>
              </a:rPr>
              <a:t>¨</a:t>
            </a:r>
            <a:r>
              <a:rPr lang="en-US" sz="2400" b="1" dirty="0">
                <a:latin typeface="SutonnyMJ" pitchFamily="2" charset="0"/>
                <a:cs typeface="Times New Roman" panose="02020603050405020304" pitchFamily="18" charset="0"/>
              </a:rPr>
              <a:t> </a:t>
            </a:r>
            <a:r>
              <a:rPr lang="en-US" sz="2400" b="1" dirty="0" err="1">
                <a:latin typeface="SutonnyMJ" pitchFamily="2" charset="0"/>
                <a:cs typeface="Times New Roman" panose="02020603050405020304" pitchFamily="18" charset="0"/>
              </a:rPr>
              <a:t>wPišÍb</a:t>
            </a:r>
            <a:r>
              <a:rPr lang="en-US" sz="2400" b="1" dirty="0">
                <a:latin typeface="SutonnyMJ" pitchFamily="2" charset="0"/>
                <a:cs typeface="Times New Roman" panose="02020603050405020304" pitchFamily="18" charset="0"/>
              </a:rPr>
              <a:t> </a:t>
            </a:r>
            <a:r>
              <a:rPr lang="en-US" sz="2400" b="1" dirty="0" err="1">
                <a:latin typeface="SutonnyMJ" pitchFamily="2" charset="0"/>
              </a:rPr>
              <a:t>mZ</a:t>
            </a:r>
            <a:r>
              <a:rPr lang="en-US" sz="2400" b="1" dirty="0">
                <a:latin typeface="SutonnyMJ" pitchFamily="2" charset="0"/>
              </a:rPr>
              <a:t>¨ </a:t>
            </a:r>
            <a:r>
              <a:rPr lang="en-US" sz="2400" b="1" dirty="0" err="1">
                <a:latin typeface="SutonnyMJ" pitchFamily="2" charset="0"/>
              </a:rPr>
              <a:t>n‡j</a:t>
            </a:r>
            <a:r>
              <a:rPr lang="en-US" sz="2400" b="1" dirty="0">
                <a:latin typeface="SutonnyMJ" pitchFamily="2" charset="0"/>
              </a:rPr>
              <a:t> </a:t>
            </a:r>
            <a:r>
              <a:rPr lang="en-US" sz="2400" b="1" dirty="0">
                <a:latin typeface="Times New Roman" panose="02020603050405020304" pitchFamily="18" charset="0"/>
                <a:cs typeface="Times New Roman" panose="02020603050405020304" pitchFamily="18" charset="0"/>
              </a:rPr>
              <a:t>Verb </a:t>
            </a:r>
            <a:r>
              <a:rPr lang="en-US" sz="2400" b="1" dirty="0" err="1">
                <a:latin typeface="SutonnyMJ" pitchFamily="2" charset="0"/>
                <a:cs typeface="Times New Roman" panose="02020603050405020304" pitchFamily="18" charset="0"/>
              </a:rPr>
              <a:t>mvaviYZ</a:t>
            </a:r>
            <a:r>
              <a:rPr lang="en-US" sz="2400" b="1" dirty="0">
                <a:latin typeface="SutonnyMJ" pitchFamily="2" charset="0"/>
                <a:cs typeface="Times New Roman" panose="02020603050405020304" pitchFamily="18" charset="0"/>
              </a:rPr>
              <a:t> †</a:t>
            </a:r>
            <a:r>
              <a:rPr lang="en-US" sz="2400" b="1" dirty="0" err="1">
                <a:latin typeface="SutonnyMJ" pitchFamily="2" charset="0"/>
                <a:cs typeface="Times New Roman" panose="02020603050405020304" pitchFamily="18" charset="0"/>
              </a:rPr>
              <a:t>Kvb</a:t>
            </a:r>
            <a:r>
              <a:rPr lang="en-US" sz="2400" b="1" dirty="0">
                <a:latin typeface="SutonnyMJ" pitchFamily="2" charset="0"/>
                <a:cs typeface="Times New Roman" panose="02020603050405020304" pitchFamily="18" charset="0"/>
              </a:rPr>
              <a:t>&amp; </a:t>
            </a:r>
            <a:r>
              <a:rPr lang="en-US" sz="2400" b="1" dirty="0">
                <a:latin typeface="Times New Roman" panose="02020603050405020304" pitchFamily="18" charset="0"/>
                <a:cs typeface="Times New Roman" panose="02020603050405020304" pitchFamily="18" charset="0"/>
              </a:rPr>
              <a:t> Tense </a:t>
            </a:r>
            <a:r>
              <a:rPr lang="en-US" sz="2400" b="1" dirty="0">
                <a:latin typeface="SutonnyMJ" pitchFamily="2" charset="0"/>
                <a:cs typeface="Times New Roman" panose="02020603050405020304" pitchFamily="18" charset="0"/>
              </a:rPr>
              <a:t>G</a:t>
            </a:r>
            <a:r>
              <a:rPr lang="en-US" sz="2400" b="1" dirty="0">
                <a:latin typeface="Times New Roman" panose="02020603050405020304" pitchFamily="18" charset="0"/>
                <a:cs typeface="Times New Roman" panose="02020603050405020304" pitchFamily="18" charset="0"/>
              </a:rPr>
              <a:t>  </a:t>
            </a:r>
            <a:r>
              <a:rPr lang="en-US" sz="2400" b="1" dirty="0">
                <a:latin typeface="SutonnyMJ" pitchFamily="2" charset="0"/>
                <a:cs typeface="Times New Roman" panose="02020603050405020304" pitchFamily="18" charset="0"/>
              </a:rPr>
              <a:t>_</a:t>
            </a:r>
            <a:r>
              <a:rPr lang="en-US" sz="2400" b="1" dirty="0" err="1">
                <a:latin typeface="SutonnyMJ" pitchFamily="2" charset="0"/>
                <a:cs typeface="Times New Roman" panose="02020603050405020304" pitchFamily="18" charset="0"/>
              </a:rPr>
              <a:t>v‡K</a:t>
            </a:r>
            <a:r>
              <a:rPr lang="en-US" sz="2400" b="1" dirty="0">
                <a:latin typeface="SutonnyMJ" pitchFamily="2"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5815A4BC-78D2-41DA-BD2F-7D41FAE689B3}"/>
              </a:ext>
            </a:extLst>
          </p:cNvPr>
          <p:cNvSpPr txBox="1"/>
          <p:nvPr/>
        </p:nvSpPr>
        <p:spPr>
          <a:xfrm>
            <a:off x="1212165" y="2600177"/>
            <a:ext cx="976766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latin typeface="Times New Roman" panose="02020603050405020304" pitchFamily="18" charset="0"/>
                <a:cs typeface="Times New Roman" panose="02020603050405020304" pitchFamily="18" charset="0"/>
              </a:rPr>
              <a:t>3. Preposition ‘about, for, on, of, in’ </a:t>
            </a:r>
            <a:r>
              <a:rPr lang="en-US" sz="2400" b="1" dirty="0">
                <a:latin typeface="SutonnyMJ" pitchFamily="2" charset="0"/>
                <a:cs typeface="Times New Roman" panose="02020603050405020304" pitchFamily="18" charset="0"/>
              </a:rPr>
              <a:t>Gi </a:t>
            </a:r>
            <a:r>
              <a:rPr lang="en-US" sz="2400" b="1" dirty="0" err="1">
                <a:latin typeface="SutonnyMJ" pitchFamily="2" charset="0"/>
                <a:cs typeface="Times New Roman" panose="02020603050405020304" pitchFamily="18" charset="0"/>
              </a:rPr>
              <a:t>c‡i</a:t>
            </a:r>
            <a:r>
              <a:rPr lang="en-US" sz="2400" b="1" dirty="0">
                <a:latin typeface="Times New Roman" panose="02020603050405020304" pitchFamily="18" charset="0"/>
                <a:cs typeface="Times New Roman" panose="02020603050405020304" pitchFamily="18" charset="0"/>
              </a:rPr>
              <a:t>  Verb </a:t>
            </a:r>
            <a:r>
              <a:rPr lang="en-US" sz="2400" b="1" dirty="0" err="1">
                <a:latin typeface="SutonnyMJ" pitchFamily="2" charset="0"/>
                <a:cs typeface="Times New Roman" panose="02020603050405020304" pitchFamily="18" charset="0"/>
              </a:rPr>
              <a:t>mvaviYZ</a:t>
            </a:r>
            <a:r>
              <a:rPr lang="en-US" sz="2400" b="1" dirty="0">
                <a:latin typeface="SutonnyMJ" pitchFamily="2" charset="0"/>
                <a:cs typeface="Times New Roman" panose="02020603050405020304" pitchFamily="18" charset="0"/>
              </a:rPr>
              <a:t> †</a:t>
            </a:r>
            <a:r>
              <a:rPr lang="en-US" sz="2400" b="1" dirty="0" err="1">
                <a:latin typeface="SutonnyMJ" pitchFamily="2" charset="0"/>
                <a:cs typeface="Times New Roman" panose="02020603050405020304" pitchFamily="18" charset="0"/>
              </a:rPr>
              <a:t>Kvb</a:t>
            </a:r>
            <a:r>
              <a:rPr lang="en-US" sz="2400" b="1" dirty="0">
                <a:latin typeface="Times New Roman" panose="02020603050405020304" pitchFamily="18" charset="0"/>
                <a:cs typeface="Times New Roman" panose="02020603050405020304" pitchFamily="18" charset="0"/>
              </a:rPr>
              <a:t> Form </a:t>
            </a:r>
            <a:r>
              <a:rPr lang="en-US" sz="2400" b="1" dirty="0">
                <a:latin typeface="SutonnyMJ" pitchFamily="2" charset="0"/>
                <a:cs typeface="Times New Roman" panose="02020603050405020304" pitchFamily="18" charset="0"/>
              </a:rPr>
              <a:t>G</a:t>
            </a:r>
            <a:r>
              <a:rPr lang="en-US" sz="2400" b="1" dirty="0">
                <a:latin typeface="Times New Roman" panose="02020603050405020304" pitchFamily="18" charset="0"/>
                <a:cs typeface="Times New Roman" panose="02020603050405020304" pitchFamily="18" charset="0"/>
              </a:rPr>
              <a:t> </a:t>
            </a:r>
            <a:r>
              <a:rPr lang="en-US" sz="2400" b="1" dirty="0">
                <a:latin typeface="SutonnyMJ" pitchFamily="2" charset="0"/>
                <a:cs typeface="Times New Roman" panose="02020603050405020304" pitchFamily="18" charset="0"/>
              </a:rPr>
              <a:t>_</a:t>
            </a:r>
            <a:r>
              <a:rPr lang="en-US" sz="2400" b="1" dirty="0" err="1">
                <a:latin typeface="SutonnyMJ" pitchFamily="2" charset="0"/>
                <a:cs typeface="Times New Roman" panose="02020603050405020304" pitchFamily="18" charset="0"/>
              </a:rPr>
              <a:t>v‡K</a:t>
            </a:r>
            <a:r>
              <a:rPr lang="en-US" sz="2400" b="1" dirty="0">
                <a:latin typeface="SutonnyMJ" pitchFamily="2"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AC7EC0AE-9C90-4883-A673-F2B6CCDA3BA4}"/>
              </a:ext>
            </a:extLst>
          </p:cNvPr>
          <p:cNvSpPr txBox="1"/>
          <p:nvPr/>
        </p:nvSpPr>
        <p:spPr>
          <a:xfrm>
            <a:off x="1212165" y="3216815"/>
            <a:ext cx="10141635"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latin typeface="SutonnyMJ" pitchFamily="2" charset="0"/>
                <a:cs typeface="Times New Roman" panose="02020603050405020304" pitchFamily="18" charset="0"/>
              </a:rPr>
              <a:t>4. </a:t>
            </a:r>
            <a:r>
              <a:rPr lang="en-US" sz="2400" b="1" dirty="0" err="1">
                <a:latin typeface="SutonnyMJ" pitchFamily="2" charset="0"/>
                <a:cs typeface="Times New Roman" panose="02020603050405020304" pitchFamily="18" charset="0"/>
              </a:rPr>
              <a:t>Aev¯Íe</a:t>
            </a:r>
            <a:r>
              <a:rPr lang="en-US" sz="2400" b="1" dirty="0">
                <a:latin typeface="SutonnyMJ" pitchFamily="2" charset="0"/>
                <a:cs typeface="Times New Roman" panose="02020603050405020304" pitchFamily="18" charset="0"/>
              </a:rPr>
              <a:t> </a:t>
            </a:r>
            <a:r>
              <a:rPr lang="en-US" sz="2400" b="1" dirty="0" err="1">
                <a:latin typeface="SutonnyMJ" pitchFamily="2" charset="0"/>
                <a:cs typeface="Times New Roman" panose="02020603050405020304" pitchFamily="18" charset="0"/>
              </a:rPr>
              <a:t>AZxZ</a:t>
            </a:r>
            <a:r>
              <a:rPr lang="en-US" sz="2400" b="1" dirty="0">
                <a:latin typeface="SutonnyMJ" pitchFamily="2" charset="0"/>
                <a:cs typeface="Times New Roman" panose="02020603050405020304" pitchFamily="18" charset="0"/>
              </a:rPr>
              <a:t> </a:t>
            </a:r>
            <a:r>
              <a:rPr lang="en-US" sz="2400" b="1" dirty="0" err="1">
                <a:latin typeface="SutonnyMJ" pitchFamily="2" charset="0"/>
                <a:cs typeface="Times New Roman" panose="02020603050405020304" pitchFamily="18" charset="0"/>
              </a:rPr>
              <a:t>eySv‡j</a:t>
            </a:r>
            <a:r>
              <a:rPr lang="en-US" sz="2400" b="1" dirty="0">
                <a:latin typeface="Times New Roman" panose="02020603050405020304" pitchFamily="18" charset="0"/>
                <a:cs typeface="Times New Roman" panose="02020603050405020304" pitchFamily="18" charset="0"/>
              </a:rPr>
              <a:t> Subject Singular </a:t>
            </a:r>
            <a:r>
              <a:rPr lang="en-US" sz="2400" b="1" dirty="0" err="1">
                <a:latin typeface="SutonnyMJ" pitchFamily="2" charset="0"/>
                <a:cs typeface="Times New Roman" panose="02020603050405020304" pitchFamily="18" charset="0"/>
              </a:rPr>
              <a:t>n‡jI</a:t>
            </a:r>
            <a:r>
              <a:rPr lang="en-US" sz="2400" b="1" dirty="0">
                <a:latin typeface="Times New Roman" panose="02020603050405020304" pitchFamily="18" charset="0"/>
                <a:cs typeface="Times New Roman" panose="02020603050405020304" pitchFamily="18" charset="0"/>
              </a:rPr>
              <a:t> </a:t>
            </a:r>
            <a:r>
              <a:rPr lang="en-US" sz="2400" b="1" dirty="0">
                <a:latin typeface="SutonnyMJ" pitchFamily="2" charset="0"/>
                <a:cs typeface="Times New Roman" panose="02020603050405020304" pitchFamily="18" charset="0"/>
              </a:rPr>
              <a:t>Gi </a:t>
            </a:r>
            <a:r>
              <a:rPr lang="en-US" sz="2400" b="1" dirty="0" err="1">
                <a:latin typeface="SutonnyMJ" pitchFamily="2" charset="0"/>
                <a:cs typeface="Times New Roman" panose="02020603050405020304" pitchFamily="18" charset="0"/>
              </a:rPr>
              <a:t>c‡i</a:t>
            </a:r>
            <a:r>
              <a:rPr lang="en-US" sz="2400" b="1" dirty="0">
                <a:latin typeface="SutonnyMJ" pitchFamily="2" charset="0"/>
                <a:cs typeface="Times New Roman" panose="02020603050405020304" pitchFamily="18" charset="0"/>
              </a:rPr>
              <a:t> </a:t>
            </a:r>
            <a:r>
              <a:rPr lang="en-US" sz="2400" b="1" dirty="0" err="1">
                <a:latin typeface="SutonnyMJ" pitchFamily="2" charset="0"/>
                <a:cs typeface="Times New Roman" panose="02020603050405020304" pitchFamily="18" charset="0"/>
              </a:rPr>
              <a:t>e</a:t>
            </a:r>
            <a:r>
              <a:rPr lang="en-US" sz="2400" b="1" dirty="0" err="1">
                <a:latin typeface="SutonnyMJ" pitchFamily="2" charset="0"/>
              </a:rPr>
              <a:t>¨eüZ</a:t>
            </a:r>
            <a:r>
              <a:rPr lang="en-US" sz="2400" b="1" dirty="0">
                <a:latin typeface="Times New Roman" panose="02020603050405020304" pitchFamily="18" charset="0"/>
                <a:cs typeface="Times New Roman" panose="02020603050405020304" pitchFamily="18" charset="0"/>
              </a:rPr>
              <a:t>  ‘Be’ Verb </a:t>
            </a:r>
            <a:r>
              <a:rPr lang="en-US" sz="2400" b="1" dirty="0" err="1">
                <a:latin typeface="SutonnyMJ" pitchFamily="2" charset="0"/>
                <a:cs typeface="Times New Roman" panose="02020603050405020304" pitchFamily="18" charset="0"/>
              </a:rPr>
              <a:t>mvaviYZ</a:t>
            </a:r>
            <a:r>
              <a:rPr lang="en-US" sz="2400" b="1" dirty="0">
                <a:latin typeface="SutonnyMJ" pitchFamily="2" charset="0"/>
                <a:cs typeface="Times New Roman" panose="02020603050405020304" pitchFamily="18" charset="0"/>
              </a:rPr>
              <a:t> </a:t>
            </a:r>
            <a:r>
              <a:rPr lang="en-US" sz="2400" b="1" dirty="0" err="1">
                <a:latin typeface="SutonnyMJ" pitchFamily="2" charset="0"/>
                <a:cs typeface="Times New Roman" panose="02020603050405020304" pitchFamily="18" charset="0"/>
              </a:rPr>
              <a:t>wK</a:t>
            </a:r>
            <a:r>
              <a:rPr lang="en-US" sz="2400" b="1" dirty="0">
                <a:latin typeface="SutonnyMJ" pitchFamily="2" charset="0"/>
                <a:cs typeface="Times New Roman" panose="02020603050405020304" pitchFamily="18" charset="0"/>
              </a:rPr>
              <a:t> </a:t>
            </a:r>
            <a:r>
              <a:rPr lang="en-US" sz="2400" b="1" dirty="0" err="1">
                <a:latin typeface="SutonnyMJ" pitchFamily="2" charset="0"/>
                <a:cs typeface="Times New Roman" panose="02020603050405020304" pitchFamily="18" charset="0"/>
              </a:rPr>
              <a:t>iƒc</a:t>
            </a:r>
            <a:r>
              <a:rPr lang="en-US" sz="2400" b="1" dirty="0">
                <a:latin typeface="SutonnyMJ" pitchFamily="2" charset="0"/>
                <a:cs typeface="Times New Roman" panose="02020603050405020304" pitchFamily="18" charset="0"/>
              </a:rPr>
              <a:t> nq? </a:t>
            </a:r>
            <a:endParaRPr lang="en-US" sz="24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2698F8D7-85CD-4472-8E2A-A3027D5B537E}"/>
              </a:ext>
            </a:extLst>
          </p:cNvPr>
          <p:cNvSpPr txBox="1"/>
          <p:nvPr/>
        </p:nvSpPr>
        <p:spPr>
          <a:xfrm>
            <a:off x="1212165" y="4243760"/>
            <a:ext cx="10323343"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a:latin typeface="Times New Roman" panose="02020603050405020304" pitchFamily="18" charset="0"/>
                <a:cs typeface="Times New Roman" panose="02020603050405020304" pitchFamily="18" charset="0"/>
              </a:rPr>
              <a:t>5. While </a:t>
            </a:r>
            <a:r>
              <a:rPr lang="en-US" sz="2400" b="1" dirty="0">
                <a:latin typeface="Times New Roman" panose="02020603050405020304" pitchFamily="18" charset="0"/>
                <a:ea typeface="Calibri" panose="020F0502020204030204" pitchFamily="34" charset="0"/>
                <a:cs typeface="Vrinda" panose="01010600010101010101" pitchFamily="2" charset="0"/>
              </a:rPr>
              <a:t>/ While Clause</a:t>
            </a:r>
            <a:r>
              <a:rPr lang="en-US" sz="2400" b="1" dirty="0">
                <a:latin typeface="Times New Roman" panose="02020603050405020304" pitchFamily="18" charset="0"/>
                <a:cs typeface="Times New Roman" panose="02020603050405020304" pitchFamily="18" charset="0"/>
              </a:rPr>
              <a:t> </a:t>
            </a:r>
            <a:r>
              <a:rPr lang="en-US" sz="2400" b="1" dirty="0">
                <a:latin typeface="SutonnyMJ" pitchFamily="2" charset="0"/>
                <a:cs typeface="Times New Roman" panose="02020603050405020304" pitchFamily="18" charset="0"/>
              </a:rPr>
              <a:t>hy³</a:t>
            </a:r>
            <a:r>
              <a:rPr lang="en-US" sz="2400" b="1" dirty="0">
                <a:latin typeface="Times New Roman" panose="02020603050405020304" pitchFamily="18" charset="0"/>
                <a:cs typeface="Times New Roman" panose="02020603050405020304" pitchFamily="18" charset="0"/>
              </a:rPr>
              <a:t> Sentence </a:t>
            </a:r>
            <a:r>
              <a:rPr lang="en-US" sz="2400" b="1" dirty="0">
                <a:latin typeface="SutonnySushreeOMJ" panose="00000400000000000000" pitchFamily="2" charset="0"/>
                <a:ea typeface="Calibri" panose="020F0502020204030204" pitchFamily="34" charset="0"/>
                <a:cs typeface="SutonnySushreeOMJ" panose="00000400000000000000" pitchFamily="2" charset="0"/>
              </a:rPr>
              <a:t>এ</a:t>
            </a:r>
            <a:r>
              <a:rPr lang="en-US"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Vrinda" panose="01010600010101010101" pitchFamily="2" charset="0"/>
              </a:rPr>
              <a:t>While  </a:t>
            </a:r>
            <a:r>
              <a:rPr lang="en-US" sz="2400" b="1" dirty="0">
                <a:latin typeface="SutonnyMJ" pitchFamily="2" charset="0"/>
                <a:ea typeface="Calibri" panose="020F0502020204030204" pitchFamily="34" charset="0"/>
                <a:cs typeface="SutonnySushreeOMJ" panose="00000400000000000000" pitchFamily="2" charset="0"/>
              </a:rPr>
              <a:t>Gi </a:t>
            </a:r>
            <a:r>
              <a:rPr lang="en-US" sz="2400" b="1" dirty="0" err="1">
                <a:latin typeface="SutonnyMJ" pitchFamily="2" charset="0"/>
                <a:ea typeface="Calibri" panose="020F0502020204030204" pitchFamily="34" charset="0"/>
                <a:cs typeface="SutonnySushreeOMJ" panose="00000400000000000000" pitchFamily="2" charset="0"/>
              </a:rPr>
              <a:t>mwbœK‡Ui</a:t>
            </a:r>
            <a:r>
              <a:rPr lang="en-US" sz="2400" b="1" dirty="0">
                <a:latin typeface="SutonnyMJ" pitchFamily="2" charset="0"/>
                <a:ea typeface="Calibri" panose="020F0502020204030204" pitchFamily="34" charset="0"/>
                <a:cs typeface="SutonnySushreeOMJ" panose="00000400000000000000" pitchFamily="2" charset="0"/>
              </a:rPr>
              <a:t> </a:t>
            </a:r>
            <a:r>
              <a:rPr lang="en-US" sz="2400" b="1" dirty="0">
                <a:latin typeface="Times New Roman" panose="02020603050405020304" pitchFamily="18" charset="0"/>
                <a:ea typeface="Calibri" panose="020F0502020204030204" pitchFamily="34" charset="0"/>
                <a:cs typeface="Vrinda" panose="01010600010101010101" pitchFamily="2" charset="0"/>
              </a:rPr>
              <a:t>Verb </a:t>
            </a:r>
            <a:r>
              <a:rPr lang="en-US" sz="2400" b="1" dirty="0" err="1">
                <a:latin typeface="SutonnyMJ" pitchFamily="2" charset="0"/>
                <a:ea typeface="Calibri" panose="020F0502020204030204" pitchFamily="34" charset="0"/>
                <a:cs typeface="Vrinda" panose="01010600010101010101" pitchFamily="2" charset="0"/>
              </a:rPr>
              <a:t>wU</a:t>
            </a:r>
            <a:r>
              <a:rPr lang="en-US" sz="2400" b="1" dirty="0">
                <a:latin typeface="SutonnyMJ" pitchFamily="2" charset="0"/>
                <a:ea typeface="Calibri" panose="020F0502020204030204" pitchFamily="34" charset="0"/>
                <a:cs typeface="Vrinda" panose="01010600010101010101" pitchFamily="2" charset="0"/>
              </a:rPr>
              <a:t> </a:t>
            </a:r>
            <a:r>
              <a:rPr lang="en-US" sz="2400" b="1" dirty="0" err="1">
                <a:latin typeface="SutonnyMJ" pitchFamily="2" charset="0"/>
                <a:cs typeface="Times New Roman" panose="02020603050405020304" pitchFamily="18" charset="0"/>
              </a:rPr>
              <a:t>mvaviYZ</a:t>
            </a:r>
            <a:r>
              <a:rPr lang="en-US" sz="2400" b="1" dirty="0">
                <a:latin typeface="SutonnyMJ" pitchFamily="2" charset="0"/>
                <a:cs typeface="Times New Roman" panose="02020603050405020304" pitchFamily="18" charset="0"/>
              </a:rPr>
              <a:t> †</a:t>
            </a:r>
            <a:r>
              <a:rPr lang="en-US" sz="2400" b="1" dirty="0" err="1">
                <a:latin typeface="SutonnyMJ" pitchFamily="2" charset="0"/>
                <a:cs typeface="Times New Roman" panose="02020603050405020304" pitchFamily="18" charset="0"/>
              </a:rPr>
              <a:t>Kvb</a:t>
            </a:r>
            <a:r>
              <a:rPr lang="en-US" sz="2400" b="1" dirty="0">
                <a:latin typeface="SutonnyMJ" pitchFamily="2" charset="0"/>
                <a:cs typeface="Times New Roman" panose="02020603050405020304" pitchFamily="18" charset="0"/>
              </a:rPr>
              <a:t>&amp;</a:t>
            </a:r>
            <a:r>
              <a:rPr lang="en-US" sz="2400" b="1" dirty="0">
                <a:latin typeface="Times New Roman" panose="02020603050405020304" pitchFamily="18" charset="0"/>
                <a:cs typeface="Times New Roman" panose="02020603050405020304" pitchFamily="18" charset="0"/>
              </a:rPr>
              <a:t> Form </a:t>
            </a:r>
            <a:r>
              <a:rPr lang="en-US" sz="2400" b="1" dirty="0">
                <a:latin typeface="SutonnyMJ" pitchFamily="2" charset="0"/>
                <a:cs typeface="Times New Roman" panose="02020603050405020304" pitchFamily="18" charset="0"/>
              </a:rPr>
              <a:t>G</a:t>
            </a:r>
            <a:r>
              <a:rPr lang="en-US" sz="2400" b="1" dirty="0">
                <a:latin typeface="Times New Roman" panose="02020603050405020304" pitchFamily="18" charset="0"/>
                <a:cs typeface="Times New Roman" panose="02020603050405020304" pitchFamily="18" charset="0"/>
              </a:rPr>
              <a:t> </a:t>
            </a:r>
            <a:r>
              <a:rPr lang="en-US" sz="2400" b="1" dirty="0">
                <a:latin typeface="SutonnyMJ" pitchFamily="2" charset="0"/>
                <a:cs typeface="Times New Roman" panose="02020603050405020304" pitchFamily="18" charset="0"/>
              </a:rPr>
              <a:t>_</a:t>
            </a:r>
            <a:r>
              <a:rPr lang="en-US" sz="2400" b="1" dirty="0" err="1">
                <a:latin typeface="SutonnyMJ" pitchFamily="2" charset="0"/>
                <a:cs typeface="Times New Roman" panose="02020603050405020304" pitchFamily="18" charset="0"/>
              </a:rPr>
              <a:t>v‡K</a:t>
            </a:r>
            <a:r>
              <a:rPr lang="en-US" sz="2400" b="1" dirty="0">
                <a:latin typeface="SutonnyMJ" pitchFamily="2" charset="0"/>
                <a:cs typeface="Times New Roman" panose="02020603050405020304" pitchFamily="18" charset="0"/>
              </a:rPr>
              <a:t>?</a:t>
            </a:r>
            <a:r>
              <a:rPr lang="en-US" sz="2400" b="1" dirty="0">
                <a:latin typeface="SutonnyMJ" pitchFamily="2" charset="0"/>
                <a:ea typeface="Calibri" panose="020F0502020204030204" pitchFamily="34" charset="0"/>
                <a:cs typeface="Vrinda" panose="01010600010101010101" pitchFamily="2" charset="0"/>
              </a:rPr>
              <a:t>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795030"/>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14EA1D0-1253-4004-9F0F-DC57803A1F72}"/>
              </a:ext>
            </a:extLst>
          </p:cNvPr>
          <p:cNvSpPr>
            <a:spLocks noGrp="1"/>
          </p:cNvSpPr>
          <p:nvPr>
            <p:ph type="sldNum" sz="quarter" idx="12"/>
          </p:nvPr>
        </p:nvSpPr>
        <p:spPr/>
        <p:txBody>
          <a:bodyPr/>
          <a:lstStyle/>
          <a:p>
            <a:fld id="{5AABADB5-E4D6-4083-AC18-6D1B29890F66}" type="slidenum">
              <a:rPr lang="en-US" smtClean="0"/>
              <a:t>28</a:t>
            </a:fld>
            <a:endParaRPr lang="en-US"/>
          </a:p>
        </p:txBody>
      </p:sp>
      <p:sp>
        <p:nvSpPr>
          <p:cNvPr id="5" name="Heart 4">
            <a:extLst>
              <a:ext uri="{FF2B5EF4-FFF2-40B4-BE49-F238E27FC236}">
                <a16:creationId xmlns:a16="http://schemas.microsoft.com/office/drawing/2014/main" xmlns="" id="{058474E7-A9B2-46AB-ABB3-754242DD6AA8}"/>
              </a:ext>
            </a:extLst>
          </p:cNvPr>
          <p:cNvSpPr/>
          <p:nvPr/>
        </p:nvSpPr>
        <p:spPr>
          <a:xfrm rot="20148625">
            <a:off x="428829" y="471598"/>
            <a:ext cx="2840640" cy="2131230"/>
          </a:xfrm>
          <a:prstGeom prst="hear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latin typeface="Elephant" pitchFamily="18" charset="0"/>
              </a:rPr>
              <a:t>Home Work</a:t>
            </a:r>
          </a:p>
        </p:txBody>
      </p:sp>
      <p:sp>
        <p:nvSpPr>
          <p:cNvPr id="6" name="Rectangle 5">
            <a:extLst>
              <a:ext uri="{FF2B5EF4-FFF2-40B4-BE49-F238E27FC236}">
                <a16:creationId xmlns:a16="http://schemas.microsoft.com/office/drawing/2014/main" xmlns="" id="{F31ABEF0-8727-4E22-9590-EFE0E221BD7D}"/>
              </a:ext>
            </a:extLst>
          </p:cNvPr>
          <p:cNvSpPr/>
          <p:nvPr/>
        </p:nvSpPr>
        <p:spPr>
          <a:xfrm>
            <a:off x="3446584" y="1138372"/>
            <a:ext cx="8483991" cy="1120243"/>
          </a:xfrm>
          <a:prstGeom prst="rect">
            <a:avLst/>
          </a:prstGeom>
          <a:solidFill>
            <a:srgbClr val="ED2FB7"/>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wrap="square">
            <a:spAutoFit/>
          </a:bodyPr>
          <a:lstStyle/>
          <a:p>
            <a:pPr marL="342900" marR="0" lvl="0" indent="-342900">
              <a:lnSpc>
                <a:spcPct val="107000"/>
              </a:lnSpc>
              <a:spcBef>
                <a:spcPts val="0"/>
              </a:spcBef>
              <a:spcAft>
                <a:spcPts val="0"/>
              </a:spcAft>
              <a:buFont typeface="Wingdings" panose="05000000000000000000" pitchFamily="2" charset="2"/>
              <a:buChar char=""/>
            </a:pPr>
            <a:r>
              <a:rPr lang="en-US" sz="3200" b="1" dirty="0">
                <a:latin typeface="Times New Roman" panose="02020603050405020304" pitchFamily="18" charset="0"/>
                <a:ea typeface="Calibri" panose="020F0502020204030204" pitchFamily="34" charset="0"/>
                <a:cs typeface="Times New Roman" panose="02020603050405020304" pitchFamily="18" charset="0"/>
              </a:rPr>
              <a:t>Complete the following text with right forms of the Verbs given in the box.</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xmlns="" id="{6037074A-47A2-4DA1-9004-23428315A82E}"/>
              </a:ext>
            </a:extLst>
          </p:cNvPr>
          <p:cNvGraphicFramePr>
            <a:graphicFrameLocks noGrp="1"/>
          </p:cNvGraphicFramePr>
          <p:nvPr>
            <p:extLst>
              <p:ext uri="{D42A27DB-BD31-4B8C-83A1-F6EECF244321}">
                <p14:modId xmlns:p14="http://schemas.microsoft.com/office/powerpoint/2010/main" val="3145481209"/>
              </p:ext>
            </p:extLst>
          </p:nvPr>
        </p:nvGraphicFramePr>
        <p:xfrm>
          <a:off x="838200" y="2640088"/>
          <a:ext cx="10515602" cy="776716"/>
        </p:xfrm>
        <a:graphic>
          <a:graphicData uri="http://schemas.openxmlformats.org/drawingml/2006/table">
            <a:tbl>
              <a:tblPr firstRow="1" firstCol="1" bandRow="1">
                <a:tableStyleId>{5940675A-B579-460E-94D1-54222C63F5DA}</a:tableStyleId>
              </a:tblPr>
              <a:tblGrid>
                <a:gridCol w="1948154">
                  <a:extLst>
                    <a:ext uri="{9D8B030D-6E8A-4147-A177-3AD203B41FA5}">
                      <a16:colId xmlns:a16="http://schemas.microsoft.com/office/drawing/2014/main" xmlns="" val="1734156948"/>
                    </a:ext>
                  </a:extLst>
                </a:gridCol>
                <a:gridCol w="2141862">
                  <a:extLst>
                    <a:ext uri="{9D8B030D-6E8A-4147-A177-3AD203B41FA5}">
                      <a16:colId xmlns:a16="http://schemas.microsoft.com/office/drawing/2014/main" xmlns="" val="2128790731"/>
                    </a:ext>
                  </a:extLst>
                </a:gridCol>
                <a:gridCol w="2141862">
                  <a:extLst>
                    <a:ext uri="{9D8B030D-6E8A-4147-A177-3AD203B41FA5}">
                      <a16:colId xmlns:a16="http://schemas.microsoft.com/office/drawing/2014/main" xmlns="" val="3495977327"/>
                    </a:ext>
                  </a:extLst>
                </a:gridCol>
                <a:gridCol w="2141862">
                  <a:extLst>
                    <a:ext uri="{9D8B030D-6E8A-4147-A177-3AD203B41FA5}">
                      <a16:colId xmlns:a16="http://schemas.microsoft.com/office/drawing/2014/main" xmlns="" val="1911107795"/>
                    </a:ext>
                  </a:extLst>
                </a:gridCol>
                <a:gridCol w="2141862">
                  <a:extLst>
                    <a:ext uri="{9D8B030D-6E8A-4147-A177-3AD203B41FA5}">
                      <a16:colId xmlns:a16="http://schemas.microsoft.com/office/drawing/2014/main" xmlns="" val="1094178024"/>
                    </a:ext>
                  </a:extLst>
                </a:gridCol>
              </a:tblGrid>
              <a:tr h="388358">
                <a:tc>
                  <a:txBody>
                    <a:bodyPr/>
                    <a:lstStyle/>
                    <a:p>
                      <a:pPr marL="0" marR="0" algn="ctr">
                        <a:lnSpc>
                          <a:spcPct val="107000"/>
                        </a:lnSpc>
                        <a:spcBef>
                          <a:spcPts val="0"/>
                        </a:spcBef>
                        <a:spcAft>
                          <a:spcPts val="0"/>
                        </a:spcAft>
                      </a:pPr>
                      <a:r>
                        <a:rPr lang="en-US" sz="2400" b="1">
                          <a:effectLst/>
                          <a:latin typeface="Times New Roman" panose="02020603050405020304" pitchFamily="18" charset="0"/>
                          <a:cs typeface="Times New Roman" panose="02020603050405020304" pitchFamily="18" charset="0"/>
                        </a:rPr>
                        <a:t>prosper</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107000"/>
                        </a:lnSpc>
                        <a:spcBef>
                          <a:spcPts val="0"/>
                        </a:spcBef>
                        <a:spcAft>
                          <a:spcPts val="0"/>
                        </a:spcAft>
                      </a:pPr>
                      <a:r>
                        <a:rPr lang="en-US" sz="2400" b="1" dirty="0">
                          <a:effectLst/>
                          <a:latin typeface="Times New Roman" panose="02020603050405020304" pitchFamily="18" charset="0"/>
                          <a:cs typeface="Times New Roman" panose="02020603050405020304" pitchFamily="18" charset="0"/>
                        </a:rPr>
                        <a:t>call</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107000"/>
                        </a:lnSpc>
                        <a:spcBef>
                          <a:spcPts val="0"/>
                        </a:spcBef>
                        <a:spcAft>
                          <a:spcPts val="0"/>
                        </a:spcAft>
                      </a:pPr>
                      <a:r>
                        <a:rPr lang="en-US" sz="2400" b="1">
                          <a:effectLst/>
                          <a:latin typeface="Times New Roman" panose="02020603050405020304" pitchFamily="18" charset="0"/>
                          <a:cs typeface="Times New Roman" panose="02020603050405020304" pitchFamily="18" charset="0"/>
                        </a:rPr>
                        <a:t>mould</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107000"/>
                        </a:lnSpc>
                        <a:spcBef>
                          <a:spcPts val="0"/>
                        </a:spcBef>
                        <a:spcAft>
                          <a:spcPts val="0"/>
                        </a:spcAft>
                      </a:pPr>
                      <a:r>
                        <a:rPr lang="en-US" sz="2400" b="1">
                          <a:effectLst/>
                          <a:latin typeface="Times New Roman" panose="02020603050405020304" pitchFamily="18" charset="0"/>
                          <a:cs typeface="Times New Roman" panose="02020603050405020304" pitchFamily="18" charset="0"/>
                        </a:rPr>
                        <a:t>make </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107000"/>
                        </a:lnSpc>
                        <a:spcBef>
                          <a:spcPts val="0"/>
                        </a:spcBef>
                        <a:spcAft>
                          <a:spcPts val="0"/>
                        </a:spcAft>
                      </a:pPr>
                      <a:r>
                        <a:rPr lang="en-US" sz="2400" b="1" dirty="0">
                          <a:effectLst/>
                          <a:latin typeface="Times New Roman" panose="02020603050405020304" pitchFamily="18" charset="0"/>
                          <a:cs typeface="Times New Roman" panose="02020603050405020304" pitchFamily="18" charset="0"/>
                        </a:rPr>
                        <a:t>have</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2981759296"/>
                  </a:ext>
                </a:extLst>
              </a:tr>
              <a:tr h="388358">
                <a:tc>
                  <a:txBody>
                    <a:bodyPr/>
                    <a:lstStyle/>
                    <a:p>
                      <a:pPr marL="0" marR="0" algn="ctr">
                        <a:lnSpc>
                          <a:spcPct val="107000"/>
                        </a:lnSpc>
                        <a:spcBef>
                          <a:spcPts val="0"/>
                        </a:spcBef>
                        <a:spcAft>
                          <a:spcPts val="0"/>
                        </a:spcAft>
                      </a:pPr>
                      <a:r>
                        <a:rPr lang="en-US" sz="2400" b="1">
                          <a:effectLst/>
                          <a:latin typeface="Times New Roman" panose="02020603050405020304" pitchFamily="18" charset="0"/>
                          <a:cs typeface="Times New Roman" panose="02020603050405020304" pitchFamily="18" charset="0"/>
                        </a:rPr>
                        <a:t>repent</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107000"/>
                        </a:lnSpc>
                        <a:spcBef>
                          <a:spcPts val="0"/>
                        </a:spcBef>
                        <a:spcAft>
                          <a:spcPts val="0"/>
                        </a:spcAft>
                      </a:pPr>
                      <a:r>
                        <a:rPr lang="en-US" sz="2400" b="1">
                          <a:effectLst/>
                          <a:latin typeface="Times New Roman" panose="02020603050405020304" pitchFamily="18" charset="0"/>
                          <a:cs typeface="Times New Roman" panose="02020603050405020304" pitchFamily="18" charset="0"/>
                        </a:rPr>
                        <a:t>sow</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107000"/>
                        </a:lnSpc>
                        <a:spcBef>
                          <a:spcPts val="0"/>
                        </a:spcBef>
                        <a:spcAft>
                          <a:spcPts val="0"/>
                        </a:spcAft>
                      </a:pPr>
                      <a:r>
                        <a:rPr lang="en-US" sz="2400" b="1">
                          <a:effectLst/>
                          <a:latin typeface="Times New Roman" panose="02020603050405020304" pitchFamily="18" charset="0"/>
                          <a:cs typeface="Times New Roman" panose="02020603050405020304" pitchFamily="18" charset="0"/>
                        </a:rPr>
                        <a:t>do</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107000"/>
                        </a:lnSpc>
                        <a:spcBef>
                          <a:spcPts val="0"/>
                        </a:spcBef>
                        <a:spcAft>
                          <a:spcPts val="0"/>
                        </a:spcAft>
                      </a:pPr>
                      <a:r>
                        <a:rPr lang="en-US" sz="2400" b="1">
                          <a:effectLst/>
                          <a:latin typeface="Times New Roman" panose="02020603050405020304" pitchFamily="18" charset="0"/>
                          <a:cs typeface="Times New Roman" panose="02020603050405020304" pitchFamily="18" charset="0"/>
                        </a:rPr>
                        <a:t>waste</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107000"/>
                        </a:lnSpc>
                        <a:spcBef>
                          <a:spcPts val="0"/>
                        </a:spcBef>
                        <a:spcAft>
                          <a:spcPts val="0"/>
                        </a:spcAft>
                      </a:pPr>
                      <a:r>
                        <a:rPr lang="en-US" sz="2400" b="1" dirty="0">
                          <a:effectLst/>
                          <a:latin typeface="Times New Roman" panose="02020603050405020304" pitchFamily="18" charset="0"/>
                          <a:cs typeface="Times New Roman" panose="02020603050405020304" pitchFamily="18" charset="0"/>
                        </a:rPr>
                        <a:t>reap</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675381280"/>
                  </a:ext>
                </a:extLst>
              </a:tr>
            </a:tbl>
          </a:graphicData>
        </a:graphic>
      </p:graphicFrame>
      <p:sp>
        <p:nvSpPr>
          <p:cNvPr id="10" name="Rectangle 9">
            <a:extLst>
              <a:ext uri="{FF2B5EF4-FFF2-40B4-BE49-F238E27FC236}">
                <a16:creationId xmlns:a16="http://schemas.microsoft.com/office/drawing/2014/main" xmlns="" id="{A54EC377-270A-4C7A-B5AB-7B2699984F4E}"/>
              </a:ext>
            </a:extLst>
          </p:cNvPr>
          <p:cNvSpPr/>
          <p:nvPr/>
        </p:nvSpPr>
        <p:spPr>
          <a:xfrm>
            <a:off x="267287" y="3568316"/>
            <a:ext cx="11663288" cy="2839111"/>
          </a:xfrm>
          <a:prstGeom prst="rect">
            <a:avLst/>
          </a:prstGeom>
          <a:solidFill>
            <a:schemeClr val="bg1"/>
          </a:solidFill>
          <a:ln w="28575">
            <a:solidFill>
              <a:schemeClr val="tx1"/>
            </a:solidFill>
          </a:ln>
        </p:spPr>
        <p:txBody>
          <a:bodyPr wrap="square">
            <a:spAutoFit/>
          </a:bodyPr>
          <a:lstStyle/>
          <a:p>
            <a:pPr algn="just">
              <a:lnSpc>
                <a:spcPct val="107000"/>
              </a:lnSpc>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Man is the architect of his own life. If he (a)…….… a proper division of his time and (b)….….…his duties accurately, he is sure (c)….……in life; but if he does otherwise, he sure to (d)……… when it is too late. Our life is nothing but the sum of hours, days and years. Youth is the golden season of life. In youth mind is soft and can (e)………. in any form we like. If we (f)…….... the precious time of our youth. We shall (g)……… to suffer afterwards. Youth (h)………. the seed time of life. If we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i</a:t>
            </a:r>
            <a:r>
              <a:rPr lang="en-US" sz="2400" b="1" dirty="0">
                <a:latin typeface="Times New Roman" panose="02020603050405020304" pitchFamily="18" charset="0"/>
                <a:ea typeface="Calibri" panose="020F0502020204030204" pitchFamily="34" charset="0"/>
                <a:cs typeface="Times New Roman" panose="02020603050405020304" pitchFamily="18" charset="0"/>
              </a:rPr>
              <a:t>) ………. good seeds in your early life, we shall (j)……… a good harvest.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9596733"/>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B553DA3D-167F-480A-A223-23266E5A096F}"/>
              </a:ext>
            </a:extLst>
          </p:cNvPr>
          <p:cNvSpPr>
            <a:spLocks noGrp="1"/>
          </p:cNvSpPr>
          <p:nvPr>
            <p:ph type="sldNum" sz="quarter" idx="12"/>
          </p:nvPr>
        </p:nvSpPr>
        <p:spPr/>
        <p:txBody>
          <a:bodyPr/>
          <a:lstStyle/>
          <a:p>
            <a:fld id="{5AABADB5-E4D6-4083-AC18-6D1B29890F66}" type="slidenum">
              <a:rPr lang="en-US" smtClean="0"/>
              <a:t>29</a:t>
            </a:fld>
            <a:endParaRPr lang="en-US"/>
          </a:p>
        </p:txBody>
      </p:sp>
      <p:pic>
        <p:nvPicPr>
          <p:cNvPr id="7" name="Picture 6">
            <a:extLst>
              <a:ext uri="{FF2B5EF4-FFF2-40B4-BE49-F238E27FC236}">
                <a16:creationId xmlns:a16="http://schemas.microsoft.com/office/drawing/2014/main" xmlns="" id="{BA3CB4B9-FBDB-485C-97A7-FB04CEFA3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606" y="0"/>
            <a:ext cx="5957923" cy="6858000"/>
          </a:xfrm>
          <a:prstGeom prst="rect">
            <a:avLst/>
          </a:prstGeom>
        </p:spPr>
      </p:pic>
      <p:sp>
        <p:nvSpPr>
          <p:cNvPr id="8" name="TextBox 7">
            <a:extLst>
              <a:ext uri="{FF2B5EF4-FFF2-40B4-BE49-F238E27FC236}">
                <a16:creationId xmlns:a16="http://schemas.microsoft.com/office/drawing/2014/main" xmlns="" id="{AD799C65-93BA-4DA8-869C-269FC77A25CC}"/>
              </a:ext>
            </a:extLst>
          </p:cNvPr>
          <p:cNvSpPr txBox="1"/>
          <p:nvPr/>
        </p:nvSpPr>
        <p:spPr>
          <a:xfrm>
            <a:off x="5182030" y="4888462"/>
            <a:ext cx="6829114" cy="156966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algn="ctr"/>
            <a:r>
              <a:rPr lang="en-US" sz="9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Thanks a </a:t>
            </a:r>
            <a:r>
              <a:rPr lang="en-US" sz="9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lot</a:t>
            </a:r>
            <a:endParaRPr lang="en-US" sz="9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8100341"/>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45FC1748-9FC6-478C-8FDD-EFFC70031BF7}"/>
              </a:ext>
            </a:extLst>
          </p:cNvPr>
          <p:cNvSpPr>
            <a:spLocks noGrp="1"/>
          </p:cNvSpPr>
          <p:nvPr>
            <p:ph type="sldNum" sz="quarter" idx="12"/>
          </p:nvPr>
        </p:nvSpPr>
        <p:spPr/>
        <p:txBody>
          <a:bodyPr/>
          <a:lstStyle/>
          <a:p>
            <a:fld id="{5AABADB5-E4D6-4083-AC18-6D1B29890F66}" type="slidenum">
              <a:rPr lang="en-US" smtClean="0"/>
              <a:t>3</a:t>
            </a:fld>
            <a:endParaRPr lang="en-US"/>
          </a:p>
        </p:txBody>
      </p:sp>
      <p:sp>
        <p:nvSpPr>
          <p:cNvPr id="9" name="TextBox 8">
            <a:extLst>
              <a:ext uri="{FF2B5EF4-FFF2-40B4-BE49-F238E27FC236}">
                <a16:creationId xmlns:a16="http://schemas.microsoft.com/office/drawing/2014/main" xmlns="" id="{C4458108-4414-4875-B748-53F51369947B}"/>
              </a:ext>
            </a:extLst>
          </p:cNvPr>
          <p:cNvSpPr txBox="1"/>
          <p:nvPr/>
        </p:nvSpPr>
        <p:spPr>
          <a:xfrm>
            <a:off x="2601370" y="5604618"/>
            <a:ext cx="6773008"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b="1" dirty="0">
                <a:latin typeface="Times New Roman" panose="02020603050405020304" pitchFamily="18" charset="0"/>
                <a:cs typeface="Times New Roman" panose="02020603050405020304" pitchFamily="18" charset="0"/>
              </a:rPr>
              <a:t>What do you mean by the Question chart? </a:t>
            </a:r>
          </a:p>
        </p:txBody>
      </p:sp>
      <p:pic>
        <p:nvPicPr>
          <p:cNvPr id="8" name="Picture 7">
            <a:extLst>
              <a:ext uri="{FF2B5EF4-FFF2-40B4-BE49-F238E27FC236}">
                <a16:creationId xmlns:a16="http://schemas.microsoft.com/office/drawing/2014/main" xmlns="" id="{5C0F2250-4C3B-41C1-9FA6-F188D40F94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995" y="238617"/>
            <a:ext cx="8952913" cy="503601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26183900"/>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8FAAAACA-0957-4D15-85A5-3E5342306C49}"/>
              </a:ext>
            </a:extLst>
          </p:cNvPr>
          <p:cNvSpPr>
            <a:spLocks noGrp="1"/>
          </p:cNvSpPr>
          <p:nvPr>
            <p:ph type="sldNum" sz="quarter" idx="12"/>
          </p:nvPr>
        </p:nvSpPr>
        <p:spPr/>
        <p:txBody>
          <a:bodyPr/>
          <a:lstStyle/>
          <a:p>
            <a:fld id="{5AABADB5-E4D6-4083-AC18-6D1B29890F66}" type="slidenum">
              <a:rPr lang="en-US" smtClean="0"/>
              <a:t>4</a:t>
            </a:fld>
            <a:endParaRPr lang="en-US"/>
          </a:p>
        </p:txBody>
      </p:sp>
      <p:sp>
        <p:nvSpPr>
          <p:cNvPr id="5" name="TextBox 4">
            <a:extLst>
              <a:ext uri="{FF2B5EF4-FFF2-40B4-BE49-F238E27FC236}">
                <a16:creationId xmlns:a16="http://schemas.microsoft.com/office/drawing/2014/main" xmlns="" id="{10DDECBC-D874-428E-A8C3-7D415FEBED73}"/>
              </a:ext>
            </a:extLst>
          </p:cNvPr>
          <p:cNvSpPr txBox="1"/>
          <p:nvPr/>
        </p:nvSpPr>
        <p:spPr>
          <a:xfrm>
            <a:off x="2662521" y="533400"/>
            <a:ext cx="7207624" cy="2031325"/>
          </a:xfrm>
          <a:prstGeom prst="rect">
            <a:avLst/>
          </a:prstGeom>
          <a:effectLst>
            <a:glow rad="228600">
              <a:schemeClr val="accent4">
                <a:satMod val="175000"/>
                <a:alpha val="40000"/>
              </a:schemeClr>
            </a:glo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7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anose="02020603050405020304" pitchFamily="18" charset="0"/>
                <a:cs typeface="Times New Roman" panose="02020603050405020304" pitchFamily="18" charset="0"/>
              </a:rPr>
              <a:t>Today’s Lesson-</a:t>
            </a:r>
          </a:p>
          <a:p>
            <a:pPr algn="ctr"/>
            <a:r>
              <a:rPr lang="en-US" sz="5400" b="1" dirty="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latin typeface="SutonnySushreeOMJ" panose="00000400000000000000" pitchFamily="2" charset="0"/>
                <a:cs typeface="SutonnySushreeOMJ" panose="00000400000000000000" pitchFamily="2" charset="0"/>
              </a:rPr>
              <a:t>(</a:t>
            </a:r>
            <a:r>
              <a:rPr lang="bn-BD" sz="5400" b="1" dirty="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latin typeface="SutonnySushreeOMJ" panose="00000400000000000000" pitchFamily="2" charset="0"/>
                <a:cs typeface="SutonnySushreeOMJ" panose="00000400000000000000" pitchFamily="2" charset="0"/>
              </a:rPr>
              <a:t> </a:t>
            </a:r>
            <a:r>
              <a:rPr lang="en-US" sz="5400" b="1" dirty="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latin typeface="SutonnySushreeOMJ" panose="00000400000000000000" pitchFamily="2" charset="0"/>
                <a:cs typeface="SutonnySushreeOMJ" panose="00000400000000000000" pitchFamily="2" charset="0"/>
              </a:rPr>
              <a:t>আজকের  পাঠ</a:t>
            </a:r>
            <a:r>
              <a:rPr lang="bn-BD" sz="5400" b="1" dirty="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latin typeface="SutonnySushreeOMJ" panose="00000400000000000000" pitchFamily="2" charset="0"/>
                <a:cs typeface="SutonnySushreeOMJ" panose="00000400000000000000" pitchFamily="2" charset="0"/>
              </a:rPr>
              <a:t> </a:t>
            </a:r>
            <a:r>
              <a:rPr lang="en-US" sz="5400" b="1" dirty="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latin typeface="SutonnySushreeOMJ" panose="00000400000000000000" pitchFamily="2" charset="0"/>
                <a:cs typeface="SutonnySushreeOMJ" panose="00000400000000000000" pitchFamily="2" charset="0"/>
              </a:rPr>
              <a:t>)</a:t>
            </a:r>
          </a:p>
        </p:txBody>
      </p:sp>
      <p:sp>
        <p:nvSpPr>
          <p:cNvPr id="6" name="TextBox 5">
            <a:extLst>
              <a:ext uri="{FF2B5EF4-FFF2-40B4-BE49-F238E27FC236}">
                <a16:creationId xmlns:a16="http://schemas.microsoft.com/office/drawing/2014/main" xmlns="" id="{BB00E59D-85B9-400E-8E20-787D1A285D62}"/>
              </a:ext>
            </a:extLst>
          </p:cNvPr>
          <p:cNvSpPr txBox="1"/>
          <p:nvPr/>
        </p:nvSpPr>
        <p:spPr>
          <a:xfrm>
            <a:off x="2916146" y="3140474"/>
            <a:ext cx="5988703" cy="769441"/>
          </a:xfrm>
          <a:prstGeom prst="rect">
            <a:avLst/>
          </a:prstGeom>
          <a:solidFill>
            <a:schemeClr val="accent3">
              <a:lumMod val="20000"/>
              <a:lumOff val="80000"/>
            </a:schemeClr>
          </a:solidFill>
          <a:ln w="38100">
            <a:solidFill>
              <a:srgbClr val="7030A0"/>
            </a:solidFill>
          </a:ln>
          <a:effectLst>
            <a:glow rad="228600">
              <a:schemeClr val="accent6">
                <a:satMod val="175000"/>
                <a:alpha val="40000"/>
              </a:schemeClr>
            </a:glow>
          </a:effectLst>
        </p:spPr>
        <p:txBody>
          <a:bodyPr wrap="square" rtlCol="0">
            <a:spAutoFit/>
          </a:bodyPr>
          <a:lstStyle/>
          <a:p>
            <a:pPr algn="ctr"/>
            <a:r>
              <a:rPr lang="en-US" sz="4400" b="1" dirty="0">
                <a:solidFill>
                  <a:srgbClr val="FF0000"/>
                </a:solidFill>
                <a:latin typeface="Times New Roman" pitchFamily="18" charset="0"/>
                <a:ea typeface="Gungsuh" pitchFamily="18" charset="-127"/>
                <a:cs typeface="Times New Roman" pitchFamily="18" charset="0"/>
              </a:rPr>
              <a:t>Right Form of Verb</a:t>
            </a:r>
          </a:p>
        </p:txBody>
      </p:sp>
      <p:pic>
        <p:nvPicPr>
          <p:cNvPr id="8" name="Picture 7">
            <a:extLst>
              <a:ext uri="{FF2B5EF4-FFF2-40B4-BE49-F238E27FC236}">
                <a16:creationId xmlns:a16="http://schemas.microsoft.com/office/drawing/2014/main" xmlns="" id="{349850F9-8565-419F-881E-B0112F124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1837" y="4357031"/>
            <a:ext cx="5648325" cy="1885950"/>
          </a:xfrm>
          <a:prstGeom prst="rect">
            <a:avLst/>
          </a:prstGeom>
        </p:spPr>
      </p:pic>
    </p:spTree>
    <p:extLst>
      <p:ext uri="{BB962C8B-B14F-4D97-AF65-F5344CB8AC3E}">
        <p14:creationId xmlns:p14="http://schemas.microsoft.com/office/powerpoint/2010/main" val="1655820470"/>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BC67252A-E7E3-42E0-91F1-3B5E7A18762B}"/>
              </a:ext>
            </a:extLst>
          </p:cNvPr>
          <p:cNvSpPr>
            <a:spLocks noGrp="1"/>
          </p:cNvSpPr>
          <p:nvPr>
            <p:ph type="sldNum" sz="quarter" idx="12"/>
          </p:nvPr>
        </p:nvSpPr>
        <p:spPr/>
        <p:txBody>
          <a:bodyPr/>
          <a:lstStyle/>
          <a:p>
            <a:fld id="{5AABADB5-E4D6-4083-AC18-6D1B29890F66}" type="slidenum">
              <a:rPr lang="en-US" smtClean="0"/>
              <a:t>5</a:t>
            </a:fld>
            <a:endParaRPr lang="en-US"/>
          </a:p>
        </p:txBody>
      </p:sp>
      <p:sp>
        <p:nvSpPr>
          <p:cNvPr id="5" name="Teardrop 4">
            <a:extLst>
              <a:ext uri="{FF2B5EF4-FFF2-40B4-BE49-F238E27FC236}">
                <a16:creationId xmlns:a16="http://schemas.microsoft.com/office/drawing/2014/main" xmlns="" id="{4E32C35D-5CC6-4D32-8A9E-A96E7463519C}"/>
              </a:ext>
            </a:extLst>
          </p:cNvPr>
          <p:cNvSpPr/>
          <p:nvPr/>
        </p:nvSpPr>
        <p:spPr>
          <a:xfrm flipH="1">
            <a:off x="8126912" y="685799"/>
            <a:ext cx="3706675" cy="1663505"/>
          </a:xfrm>
          <a:prstGeom prst="teardrop">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b="1" i="1" dirty="0">
                <a:latin typeface="Times New Roman" pitchFamily="18" charset="0"/>
                <a:cs typeface="Times New Roman" pitchFamily="18" charset="0"/>
              </a:rPr>
              <a:t>Learning </a:t>
            </a:r>
          </a:p>
          <a:p>
            <a:pPr algn="ctr"/>
            <a:r>
              <a:rPr lang="en-US" sz="4000" b="1" i="1" dirty="0">
                <a:latin typeface="Times New Roman" pitchFamily="18" charset="0"/>
                <a:cs typeface="Times New Roman" pitchFamily="18" charset="0"/>
              </a:rPr>
              <a:t>Outcomes </a:t>
            </a:r>
          </a:p>
        </p:txBody>
      </p:sp>
      <p:sp>
        <p:nvSpPr>
          <p:cNvPr id="6" name="Flowchart: Data 5">
            <a:extLst>
              <a:ext uri="{FF2B5EF4-FFF2-40B4-BE49-F238E27FC236}">
                <a16:creationId xmlns:a16="http://schemas.microsoft.com/office/drawing/2014/main" xmlns="" id="{86768694-D539-4FE3-ABFD-82CC2EEB7922}"/>
              </a:ext>
            </a:extLst>
          </p:cNvPr>
          <p:cNvSpPr/>
          <p:nvPr/>
        </p:nvSpPr>
        <p:spPr>
          <a:xfrm rot="268226" flipH="1">
            <a:off x="1164920" y="457200"/>
            <a:ext cx="7940189" cy="5592872"/>
          </a:xfrm>
          <a:prstGeom prst="flowChartInputOutpu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a:latin typeface="Times New Roman" pitchFamily="18" charset="0"/>
                <a:cs typeface="Times New Roman" pitchFamily="18" charset="0"/>
              </a:rPr>
              <a:t>After the End of the lesson,</a:t>
            </a:r>
            <a:endParaRPr lang="en-US" sz="2800" b="1" dirty="0">
              <a:latin typeface="Times New Roman" pitchFamily="18" charset="0"/>
              <a:cs typeface="Times New Roman" pitchFamily="18" charset="0"/>
            </a:endParaRPr>
          </a:p>
          <a:p>
            <a:pPr algn="ctr"/>
            <a:r>
              <a:rPr lang="en-US" sz="2800" b="1" dirty="0">
                <a:latin typeface="Times New Roman" pitchFamily="18" charset="0"/>
                <a:cs typeface="Times New Roman" pitchFamily="18" charset="0"/>
              </a:rPr>
              <a:t> </a:t>
            </a:r>
            <a:r>
              <a:rPr lang="en-US" sz="3200" b="1" dirty="0">
                <a:latin typeface="Times New Roman" pitchFamily="18" charset="0"/>
                <a:cs typeface="Times New Roman" pitchFamily="18" charset="0"/>
              </a:rPr>
              <a:t>Students will be able to-</a:t>
            </a:r>
            <a:endParaRPr lang="en-US" sz="2800" b="1" dirty="0">
              <a:latin typeface="Times New Roman" pitchFamily="18" charset="0"/>
              <a:cs typeface="Times New Roman" pitchFamily="18" charset="0"/>
            </a:endParaRPr>
          </a:p>
          <a:p>
            <a:pPr algn="ctr"/>
            <a:r>
              <a:rPr lang="en-US" sz="2800" b="1" dirty="0">
                <a:latin typeface="Times New Roman" pitchFamily="18" charset="0"/>
                <a:cs typeface="Times New Roman" pitchFamily="18" charset="0"/>
              </a:rPr>
              <a:t>* use Verb in proper tense and proper form, </a:t>
            </a:r>
          </a:p>
          <a:p>
            <a:pPr algn="ctr"/>
            <a:r>
              <a:rPr lang="en-US" sz="2800" b="1" dirty="0">
                <a:latin typeface="Times New Roman" pitchFamily="18" charset="0"/>
                <a:cs typeface="Times New Roman" pitchFamily="18" charset="0"/>
              </a:rPr>
              <a:t>* </a:t>
            </a:r>
          </a:p>
          <a:p>
            <a:pPr algn="ctr"/>
            <a:r>
              <a:rPr lang="en-US" sz="2800" b="1" dirty="0">
                <a:latin typeface="Times New Roman" pitchFamily="18" charset="0"/>
                <a:cs typeface="Times New Roman" pitchFamily="18" charset="0"/>
              </a:rPr>
              <a:t>* </a:t>
            </a:r>
          </a:p>
          <a:p>
            <a:pPr algn="ct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779787988"/>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F4BEE37-F8A1-4D7E-B063-010B5F4BF3A0}"/>
              </a:ext>
            </a:extLst>
          </p:cNvPr>
          <p:cNvSpPr>
            <a:spLocks noGrp="1"/>
          </p:cNvSpPr>
          <p:nvPr>
            <p:ph type="sldNum" sz="quarter" idx="12"/>
          </p:nvPr>
        </p:nvSpPr>
        <p:spPr/>
        <p:txBody>
          <a:bodyPr/>
          <a:lstStyle/>
          <a:p>
            <a:fld id="{5AABADB5-E4D6-4083-AC18-6D1B29890F66}" type="slidenum">
              <a:rPr lang="en-US" smtClean="0"/>
              <a:t>6</a:t>
            </a:fld>
            <a:endParaRPr lang="en-US"/>
          </a:p>
        </p:txBody>
      </p:sp>
      <p:sp>
        <p:nvSpPr>
          <p:cNvPr id="5" name="Down Arrow Callout 1">
            <a:extLst>
              <a:ext uri="{FF2B5EF4-FFF2-40B4-BE49-F238E27FC236}">
                <a16:creationId xmlns:a16="http://schemas.microsoft.com/office/drawing/2014/main" xmlns="" id="{601AF80C-55CC-42C6-B21D-13858CC59D00}"/>
              </a:ext>
            </a:extLst>
          </p:cNvPr>
          <p:cNvSpPr/>
          <p:nvPr/>
        </p:nvSpPr>
        <p:spPr>
          <a:xfrm>
            <a:off x="894258" y="764765"/>
            <a:ext cx="10459542" cy="5328470"/>
          </a:xfrm>
          <a:prstGeom prst="downArrowCallout">
            <a:avLst>
              <a:gd name="adj1" fmla="val 71196"/>
              <a:gd name="adj2" fmla="val 55104"/>
              <a:gd name="adj3" fmla="val 25000"/>
              <a:gd name="adj4" fmla="val 64977"/>
            </a:avLst>
          </a:prstGeom>
          <a:solidFill>
            <a:schemeClr val="accent2">
              <a:lumMod val="50000"/>
            </a:schemeClr>
          </a:solidFill>
          <a:ln w="7620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chemeClr val="accent5">
                    <a:lumMod val="20000"/>
                    <a:lumOff val="80000"/>
                  </a:schemeClr>
                </a:solidFill>
                <a:latin typeface="Bodoni MT Condensed" panose="02070606080606020203" pitchFamily="18" charset="0"/>
              </a:rPr>
              <a:t>Presentation-</a:t>
            </a:r>
          </a:p>
          <a:p>
            <a:pPr algn="ctr"/>
            <a:r>
              <a:rPr lang="en-US" sz="8000" b="1" dirty="0">
                <a:solidFill>
                  <a:schemeClr val="accent5">
                    <a:lumMod val="20000"/>
                    <a:lumOff val="80000"/>
                  </a:schemeClr>
                </a:solidFill>
                <a:latin typeface="Bodoni MT Condensed" panose="02070606080606020203" pitchFamily="18" charset="0"/>
              </a:rPr>
              <a:t>As Below:</a:t>
            </a:r>
          </a:p>
        </p:txBody>
      </p:sp>
    </p:spTree>
    <p:extLst>
      <p:ext uri="{BB962C8B-B14F-4D97-AF65-F5344CB8AC3E}">
        <p14:creationId xmlns:p14="http://schemas.microsoft.com/office/powerpoint/2010/main" val="1910214604"/>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1CE7E8A-75BA-442B-9D7F-CD9EF295E371}"/>
              </a:ext>
            </a:extLst>
          </p:cNvPr>
          <p:cNvSpPr>
            <a:spLocks noGrp="1"/>
          </p:cNvSpPr>
          <p:nvPr>
            <p:ph type="sldNum" sz="quarter" idx="12"/>
          </p:nvPr>
        </p:nvSpPr>
        <p:spPr/>
        <p:txBody>
          <a:bodyPr/>
          <a:lstStyle/>
          <a:p>
            <a:fld id="{5AABADB5-E4D6-4083-AC18-6D1B29890F66}" type="slidenum">
              <a:rPr lang="en-US" smtClean="0"/>
              <a:t>7</a:t>
            </a:fld>
            <a:endParaRPr lang="en-US"/>
          </a:p>
        </p:txBody>
      </p:sp>
      <p:sp>
        <p:nvSpPr>
          <p:cNvPr id="5" name="Flowchart: Preparation 4">
            <a:extLst>
              <a:ext uri="{FF2B5EF4-FFF2-40B4-BE49-F238E27FC236}">
                <a16:creationId xmlns:a16="http://schemas.microsoft.com/office/drawing/2014/main" xmlns="" id="{C25EB82C-D608-4A8D-B21E-04E5F256B602}"/>
              </a:ext>
            </a:extLst>
          </p:cNvPr>
          <p:cNvSpPr/>
          <p:nvPr/>
        </p:nvSpPr>
        <p:spPr>
          <a:xfrm>
            <a:off x="182880" y="407961"/>
            <a:ext cx="12009120" cy="3643524"/>
          </a:xfrm>
          <a:prstGeom prst="flowChartPreparation">
            <a:avLst/>
          </a:prstGeom>
          <a:solidFill>
            <a:srgbClr val="660066"/>
          </a:solidFill>
          <a:ln w="76200">
            <a:solidFill>
              <a:srgbClr val="FFFF00"/>
            </a:solidFill>
          </a:ln>
          <a:effectLst>
            <a:innerShdw blurRad="114300">
              <a:prstClr val="black"/>
            </a:inn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tabLst>
                <a:tab pos="5492750" algn="l"/>
              </a:tabLst>
            </a:pPr>
            <a:r>
              <a:rPr lang="en-US" sz="4000" b="1" i="1" dirty="0">
                <a:latin typeface="Times New Roman" panose="02020603050405020304" pitchFamily="18" charset="0"/>
                <a:ea typeface="Calibri" panose="020F0502020204030204" pitchFamily="34" charset="0"/>
                <a:cs typeface="Vrinda" panose="01010600010101010101" pitchFamily="2" charset="0"/>
              </a:rPr>
              <a:t>Note: </a:t>
            </a:r>
            <a:r>
              <a:rPr lang="en-US" sz="4000" b="1" dirty="0">
                <a:latin typeface="Times New Roman" panose="02020603050405020304" pitchFamily="18" charset="0"/>
                <a:ea typeface="Calibri" panose="020F0502020204030204" pitchFamily="34" charset="0"/>
                <a:cs typeface="Vrinda" panose="01010600010101010101" pitchFamily="2" charset="0"/>
              </a:rPr>
              <a:t>Right form of Verb </a:t>
            </a:r>
            <a:r>
              <a:rPr lang="bn-IN" sz="4000" b="1" dirty="0">
                <a:latin typeface="Calibri" panose="020F0502020204030204" pitchFamily="34" charset="0"/>
                <a:ea typeface="Calibri" panose="020F0502020204030204" pitchFamily="34" charset="0"/>
                <a:cs typeface="SutonnySushreeOMJ" panose="00000400000000000000" pitchFamily="2" charset="0"/>
              </a:rPr>
              <a:t>এর ক্ষেত্রে পুরো </a:t>
            </a:r>
            <a:r>
              <a:rPr lang="en-US" sz="4000" b="1" dirty="0">
                <a:latin typeface="Times New Roman" panose="02020603050405020304" pitchFamily="18" charset="0"/>
                <a:ea typeface="Calibri" panose="020F0502020204030204" pitchFamily="34" charset="0"/>
                <a:cs typeface="Vrinda" panose="01010600010101010101" pitchFamily="2" charset="0"/>
              </a:rPr>
              <a:t>Passage </a:t>
            </a:r>
            <a:r>
              <a:rPr lang="bn-IN" sz="4000" b="1" dirty="0">
                <a:latin typeface="Calibri" panose="020F0502020204030204" pitchFamily="34" charset="0"/>
                <a:ea typeface="Calibri" panose="020F0502020204030204" pitchFamily="34" charset="0"/>
                <a:cs typeface="SutonnySushreeOMJ" panose="00000400000000000000" pitchFamily="2" charset="0"/>
              </a:rPr>
              <a:t>এর </a:t>
            </a:r>
            <a:r>
              <a:rPr lang="en-US" sz="4000" b="1" dirty="0">
                <a:latin typeface="Times New Roman" panose="02020603050405020304" pitchFamily="18" charset="0"/>
                <a:ea typeface="Calibri" panose="020F0502020204030204" pitchFamily="34" charset="0"/>
                <a:cs typeface="Vrinda" panose="01010600010101010101" pitchFamily="2" charset="0"/>
              </a:rPr>
              <a:t>Tense</a:t>
            </a:r>
            <a:r>
              <a:rPr lang="en-US" sz="4000" b="1" dirty="0">
                <a:latin typeface="SutonnySushreeOMJ" panose="00000400000000000000" pitchFamily="2" charset="0"/>
                <a:ea typeface="Calibri" panose="020F0502020204030204" pitchFamily="34" charset="0"/>
                <a:cs typeface="Vrinda" panose="01010600010101010101" pitchFamily="2" charset="0"/>
              </a:rPr>
              <a:t> </a:t>
            </a:r>
            <a:r>
              <a:rPr lang="bn-IN" sz="4000" b="1" dirty="0">
                <a:latin typeface="Calibri" panose="020F0502020204030204" pitchFamily="34" charset="0"/>
                <a:ea typeface="Calibri" panose="020F0502020204030204" pitchFamily="34" charset="0"/>
                <a:cs typeface="SutonnySushreeOMJ" panose="00000400000000000000" pitchFamily="2" charset="0"/>
              </a:rPr>
              <a:t>এর সাথে</a:t>
            </a:r>
            <a:r>
              <a:rPr lang="en-US" sz="4000" b="1" dirty="0">
                <a:latin typeface="Calibri" panose="020F0502020204030204" pitchFamily="34" charset="0"/>
                <a:ea typeface="Calibri" panose="020F0502020204030204" pitchFamily="34" charset="0"/>
                <a:cs typeface="SutonnySushreeOMJ" panose="00000400000000000000" pitchFamily="2" charset="0"/>
              </a:rPr>
              <a:t> </a:t>
            </a:r>
            <a:r>
              <a:rPr lang="bn-IN" sz="4000" b="1" dirty="0">
                <a:latin typeface="Calibri" panose="020F0502020204030204" pitchFamily="34" charset="0"/>
                <a:ea typeface="Calibri" panose="020F0502020204030204" pitchFamily="34" charset="0"/>
                <a:cs typeface="SutonnySushreeOMJ" panose="00000400000000000000" pitchFamily="2" charset="0"/>
              </a:rPr>
              <a:t>সঙ্গতি রেখে এবং </a:t>
            </a:r>
            <a:r>
              <a:rPr lang="en-US" sz="4000" b="1" dirty="0">
                <a:latin typeface="Times New Roman" panose="02020603050405020304" pitchFamily="18" charset="0"/>
                <a:ea typeface="Calibri" panose="020F0502020204030204" pitchFamily="34" charset="0"/>
                <a:cs typeface="Vrinda" panose="01010600010101010101" pitchFamily="2" charset="0"/>
              </a:rPr>
              <a:t>Grammatical</a:t>
            </a:r>
            <a:r>
              <a:rPr lang="en-US" sz="4000" b="1" dirty="0">
                <a:latin typeface="SutonnySushreeOMJ" panose="00000400000000000000" pitchFamily="2" charset="0"/>
                <a:ea typeface="Calibri" panose="020F0502020204030204" pitchFamily="34" charset="0"/>
                <a:cs typeface="Vrinda" panose="01010600010101010101" pitchFamily="2" charset="0"/>
              </a:rPr>
              <a:t> </a:t>
            </a:r>
            <a:r>
              <a:rPr lang="bn-IN" sz="4000" b="1" dirty="0">
                <a:latin typeface="Calibri" panose="020F0502020204030204" pitchFamily="34" charset="0"/>
                <a:ea typeface="Calibri" panose="020F0502020204030204" pitchFamily="34" charset="0"/>
                <a:cs typeface="SutonnySushreeOMJ" panose="00000400000000000000" pitchFamily="2" charset="0"/>
              </a:rPr>
              <a:t>গঠন ঠিক রেখে </a:t>
            </a:r>
            <a:r>
              <a:rPr lang="en-US" sz="4000" b="1" dirty="0">
                <a:latin typeface="Times New Roman" panose="02020603050405020304" pitchFamily="18" charset="0"/>
                <a:ea typeface="Calibri" panose="020F0502020204030204" pitchFamily="34" charset="0"/>
                <a:cs typeface="Vrinda" panose="01010600010101010101" pitchFamily="2" charset="0"/>
              </a:rPr>
              <a:t>Verb</a:t>
            </a:r>
            <a:r>
              <a:rPr lang="en-US" sz="4000" b="1" dirty="0">
                <a:latin typeface="SutonnySushreeOMJ" panose="00000400000000000000" pitchFamily="2" charset="0"/>
                <a:ea typeface="Calibri" panose="020F0502020204030204" pitchFamily="34" charset="0"/>
                <a:cs typeface="Vrinda" panose="01010600010101010101" pitchFamily="2" charset="0"/>
              </a:rPr>
              <a:t> </a:t>
            </a:r>
            <a:r>
              <a:rPr lang="bn-IN" sz="4000" b="1" dirty="0">
                <a:latin typeface="Calibri" panose="020F0502020204030204" pitchFamily="34" charset="0"/>
                <a:ea typeface="Calibri" panose="020F0502020204030204" pitchFamily="34" charset="0"/>
                <a:cs typeface="SutonnySushreeOMJ" panose="00000400000000000000" pitchFamily="2" charset="0"/>
              </a:rPr>
              <a:t>প্রয়োগ করতে হবে</a:t>
            </a:r>
            <a:r>
              <a:rPr lang="hi-IN" sz="4000" b="1" dirty="0">
                <a:latin typeface="Calibri" panose="020F0502020204030204" pitchFamily="34" charset="0"/>
                <a:ea typeface="Calibri" panose="020F0502020204030204" pitchFamily="34" charset="0"/>
                <a:cs typeface="SutonnySushreeOMJ" panose="00000400000000000000" pitchFamily="2" charset="0"/>
              </a:rPr>
              <a:t>।</a:t>
            </a:r>
            <a:endParaRPr lang="en-US" sz="3600" dirty="0">
              <a:latin typeface="Calibri" panose="020F0502020204030204" pitchFamily="34" charset="0"/>
              <a:ea typeface="Calibri" panose="020F0502020204030204" pitchFamily="34" charset="0"/>
              <a:cs typeface="Vrinda" panose="01010600010101010101" pitchFamily="2" charset="0"/>
            </a:endParaRPr>
          </a:p>
        </p:txBody>
      </p:sp>
      <p:sp>
        <p:nvSpPr>
          <p:cNvPr id="6" name="Rectangle 5">
            <a:extLst>
              <a:ext uri="{FF2B5EF4-FFF2-40B4-BE49-F238E27FC236}">
                <a16:creationId xmlns:a16="http://schemas.microsoft.com/office/drawing/2014/main" xmlns="" id="{7B79F44B-3F47-450F-B429-2B623B9C96FA}"/>
              </a:ext>
            </a:extLst>
          </p:cNvPr>
          <p:cNvSpPr/>
          <p:nvPr/>
        </p:nvSpPr>
        <p:spPr>
          <a:xfrm>
            <a:off x="478303" y="4758185"/>
            <a:ext cx="11336214" cy="1323439"/>
          </a:xfrm>
          <a:prstGeom prst="rect">
            <a:avLst/>
          </a:prstGeom>
          <a:ln w="57150">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4000" b="1" dirty="0">
                <a:latin typeface="Times New Roman" panose="02020603050405020304" pitchFamily="18" charset="0"/>
                <a:cs typeface="Times New Roman" panose="02020603050405020304" pitchFamily="18" charset="0"/>
              </a:rPr>
              <a:t>Right form of Verb </a:t>
            </a:r>
            <a:r>
              <a:rPr lang="bn-IN" sz="4000" b="1" dirty="0">
                <a:latin typeface="SutonnySushreeOMJ" panose="00000400000000000000" pitchFamily="2" charset="0"/>
                <a:cs typeface="SutonnySushreeOMJ" panose="00000400000000000000" pitchFamily="2" charset="0"/>
              </a:rPr>
              <a:t>এর কতিপয়</a:t>
            </a:r>
            <a:r>
              <a:rPr lang="en-US" sz="4000" b="1" dirty="0">
                <a:latin typeface="SutonnySushreeOMJ" panose="00000400000000000000" pitchFamily="2" charset="0"/>
                <a:cs typeface="SutonnySushreeOMJ" panose="00000400000000000000" pitchFamily="2" charset="0"/>
              </a:rPr>
              <a:t> ‍</a:t>
            </a:r>
            <a:r>
              <a:rPr lang="bn-IN" sz="4000" b="1" dirty="0">
                <a:latin typeface="SutonnySushreeOMJ" panose="00000400000000000000" pitchFamily="2" charset="0"/>
                <a:cs typeface="SutonnySushreeOMJ" panose="00000400000000000000" pitchFamily="2" charset="0"/>
              </a:rPr>
              <a:t>সংক্ষিপ্ত নিয়ম </a:t>
            </a:r>
            <a:r>
              <a:rPr lang="en-US" sz="4000" b="1" dirty="0">
                <a:latin typeface="SutonnySushreeOMJ" panose="00000400000000000000" pitchFamily="2" charset="0"/>
                <a:cs typeface="SutonnySushreeOMJ" panose="00000400000000000000" pitchFamily="2" charset="0"/>
              </a:rPr>
              <a:t>:</a:t>
            </a:r>
          </a:p>
          <a:p>
            <a:pPr algn="r"/>
            <a:r>
              <a:rPr lang="en-US" sz="4000" b="1" i="1" dirty="0">
                <a:solidFill>
                  <a:srgbClr val="FFFF00"/>
                </a:solidFill>
                <a:latin typeface="Times New Roman" panose="02020603050405020304" pitchFamily="18" charset="0"/>
                <a:cs typeface="Times New Roman" panose="02020603050405020304" pitchFamily="18" charset="0"/>
              </a:rPr>
              <a:t>As below:</a:t>
            </a:r>
            <a:endParaRPr lang="en-US" sz="4000"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7614038"/>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4E336775-6452-47C2-BFBC-285235B0FF91}"/>
              </a:ext>
            </a:extLst>
          </p:cNvPr>
          <p:cNvSpPr>
            <a:spLocks noGrp="1"/>
          </p:cNvSpPr>
          <p:nvPr>
            <p:ph type="sldNum" sz="quarter" idx="12"/>
          </p:nvPr>
        </p:nvSpPr>
        <p:spPr/>
        <p:txBody>
          <a:bodyPr/>
          <a:lstStyle/>
          <a:p>
            <a:fld id="{5AABADB5-E4D6-4083-AC18-6D1B29890F66}" type="slidenum">
              <a:rPr lang="en-US" smtClean="0"/>
              <a:t>8</a:t>
            </a:fld>
            <a:endParaRPr lang="en-US"/>
          </a:p>
        </p:txBody>
      </p:sp>
      <p:sp>
        <p:nvSpPr>
          <p:cNvPr id="5" name="Rectangle 4">
            <a:extLst>
              <a:ext uri="{FF2B5EF4-FFF2-40B4-BE49-F238E27FC236}">
                <a16:creationId xmlns:a16="http://schemas.microsoft.com/office/drawing/2014/main" xmlns="" id="{5F725AAA-9BA0-4FE6-BABD-DEE9E2CD4CDC}"/>
              </a:ext>
            </a:extLst>
          </p:cNvPr>
          <p:cNvSpPr/>
          <p:nvPr/>
        </p:nvSpPr>
        <p:spPr>
          <a:xfrm>
            <a:off x="957566" y="1790515"/>
            <a:ext cx="10616483" cy="415498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bn-IN" sz="3200" b="1" dirty="0">
                <a:latin typeface="SutonnySushreeOMJ" panose="00000400000000000000" pitchFamily="2" charset="0"/>
                <a:cs typeface="SutonnySushreeOMJ" panose="00000400000000000000" pitchFamily="2" charset="0"/>
              </a:rPr>
              <a:t>কোন </a:t>
            </a:r>
            <a:r>
              <a:rPr lang="en-US" sz="3200" b="1" dirty="0">
                <a:latin typeface="Times New Roman" panose="02020603050405020304" pitchFamily="18" charset="0"/>
                <a:cs typeface="Times New Roman" panose="02020603050405020304" pitchFamily="18" charset="0"/>
              </a:rPr>
              <a:t>Sentence</a:t>
            </a:r>
            <a:r>
              <a:rPr lang="en-US" sz="3200" b="1" dirty="0">
                <a:latin typeface="SutonnySushreeOMJ" panose="00000400000000000000" pitchFamily="2" charset="0"/>
                <a:cs typeface="SutonnySushreeOMJ" panose="00000400000000000000" pitchFamily="2" charset="0"/>
              </a:rPr>
              <a:t> </a:t>
            </a:r>
            <a:r>
              <a:rPr lang="bn-IN" sz="3200" b="1" dirty="0">
                <a:latin typeface="SutonnySushreeOMJ" panose="00000400000000000000" pitchFamily="2" charset="0"/>
                <a:cs typeface="SutonnySushreeOMJ" panose="00000400000000000000" pitchFamily="2" charset="0"/>
              </a:rPr>
              <a:t>যদি চিরন্তন সত্য হয় বা অভ্যাসগত সত্য </a:t>
            </a:r>
            <a:r>
              <a:rPr lang="en-US" sz="3200" b="1" dirty="0">
                <a:latin typeface="SutonnySushreeOMJ" panose="00000400000000000000" pitchFamily="2" charset="0"/>
                <a:cs typeface="SutonnySushreeOMJ" panose="00000400000000000000" pitchFamily="2" charset="0"/>
              </a:rPr>
              <a:t>(</a:t>
            </a:r>
            <a:r>
              <a:rPr lang="en-US" sz="3200" b="1" dirty="0">
                <a:latin typeface="Times New Roman" panose="02020603050405020304" pitchFamily="18" charset="0"/>
                <a:cs typeface="Times New Roman" panose="02020603050405020304" pitchFamily="18" charset="0"/>
              </a:rPr>
              <a:t>habitual truth</a:t>
            </a:r>
            <a:r>
              <a:rPr lang="en-US" sz="3200" b="1" dirty="0">
                <a:latin typeface="SutonnySushreeOMJ" panose="00000400000000000000" pitchFamily="2" charset="0"/>
                <a:cs typeface="SutonnySushreeOMJ" panose="00000400000000000000" pitchFamily="2" charset="0"/>
              </a:rPr>
              <a:t>) </a:t>
            </a:r>
            <a:r>
              <a:rPr lang="bn-IN" sz="3200" b="1" dirty="0">
                <a:latin typeface="SutonnySushreeOMJ" panose="00000400000000000000" pitchFamily="2" charset="0"/>
                <a:cs typeface="SutonnySushreeOMJ" panose="00000400000000000000" pitchFamily="2" charset="0"/>
              </a:rPr>
              <a:t>প্রকাশ করে এ</a:t>
            </a:r>
            <a:r>
              <a:rPr lang="en-US" sz="3200" b="1" dirty="0">
                <a:latin typeface="SutonnySushreeOMJ" panose="00000400000000000000" pitchFamily="2" charset="0"/>
                <a:cs typeface="SutonnySushreeOMJ" panose="00000400000000000000" pitchFamily="2" charset="0"/>
              </a:rPr>
              <a:t> </a:t>
            </a:r>
            <a:r>
              <a:rPr lang="bn-IN" sz="3200" b="1" dirty="0">
                <a:latin typeface="SutonnySushreeOMJ" panose="00000400000000000000" pitchFamily="2" charset="0"/>
                <a:cs typeface="SutonnySushreeOMJ" panose="00000400000000000000" pitchFamily="2" charset="0"/>
              </a:rPr>
              <a:t>জাতীয় </a:t>
            </a:r>
            <a:r>
              <a:rPr lang="en-US" sz="3200" b="1" dirty="0">
                <a:latin typeface="Times New Roman" panose="02020603050405020304" pitchFamily="18" charset="0"/>
                <a:cs typeface="Times New Roman" panose="02020603050405020304" pitchFamily="18" charset="0"/>
              </a:rPr>
              <a:t>sentence</a:t>
            </a:r>
            <a:r>
              <a:rPr lang="en-US" sz="3200" b="1" dirty="0">
                <a:latin typeface="SutonnySushreeOMJ" panose="00000400000000000000" pitchFamily="2" charset="0"/>
                <a:cs typeface="SutonnySushreeOMJ" panose="00000400000000000000" pitchFamily="2" charset="0"/>
              </a:rPr>
              <a:t> </a:t>
            </a:r>
            <a:r>
              <a:rPr lang="bn-IN" sz="3200" b="1" dirty="0">
                <a:latin typeface="SutonnySushreeOMJ" panose="00000400000000000000" pitchFamily="2" charset="0"/>
                <a:cs typeface="SutonnySushreeOMJ" panose="00000400000000000000" pitchFamily="2" charset="0"/>
              </a:rPr>
              <a:t>সব সময়ই </a:t>
            </a:r>
            <a:r>
              <a:rPr lang="en-US" sz="3200" b="1" dirty="0">
                <a:latin typeface="Times New Roman" panose="02020603050405020304" pitchFamily="18" charset="0"/>
                <a:cs typeface="Times New Roman" panose="02020603050405020304" pitchFamily="18" charset="0"/>
              </a:rPr>
              <a:t>Present indefinite tense </a:t>
            </a:r>
            <a:r>
              <a:rPr lang="bn-IN" sz="3200" b="1" dirty="0">
                <a:latin typeface="SutonnySushreeOMJ" panose="00000400000000000000" pitchFamily="2" charset="0"/>
                <a:cs typeface="SutonnySushreeOMJ" panose="00000400000000000000" pitchFamily="2" charset="0"/>
              </a:rPr>
              <a:t>হ</a:t>
            </a:r>
            <a:r>
              <a:rPr lang="en-US" sz="3200" b="1" dirty="0">
                <a:latin typeface="SutonnySushreeOMJ" panose="00000400000000000000" pitchFamily="2" charset="0"/>
                <a:cs typeface="SutonnySushreeOMJ" panose="00000400000000000000" pitchFamily="2" charset="0"/>
              </a:rPr>
              <a:t>য়।</a:t>
            </a:r>
            <a:endParaRPr lang="en-US" sz="3200" dirty="0">
              <a:latin typeface="SutonnySushreeOMJ" panose="00000400000000000000" pitchFamily="2" charset="0"/>
              <a:cs typeface="SutonnySushreeOMJ" panose="00000400000000000000" pitchFamily="2" charset="0"/>
            </a:endParaRPr>
          </a:p>
          <a:p>
            <a:pPr algn="just"/>
            <a:r>
              <a:rPr lang="en-US" sz="2800" b="1" i="1" dirty="0">
                <a:latin typeface="Times New Roman" panose="02020603050405020304" pitchFamily="18" charset="0"/>
                <a:cs typeface="Times New Roman" panose="02020603050405020304" pitchFamily="18" charset="0"/>
              </a:rPr>
              <a:t>Example:</a:t>
            </a:r>
          </a:p>
          <a:p>
            <a:r>
              <a:rPr lang="en-US" sz="2800" b="1" dirty="0">
                <a:latin typeface="Times New Roman" panose="02020603050405020304" pitchFamily="18" charset="0"/>
                <a:cs typeface="Times New Roman" panose="02020603050405020304" pitchFamily="18" charset="0"/>
              </a:rPr>
              <a:t>a) The earth </a:t>
            </a:r>
            <a:r>
              <a:rPr lang="en-US" sz="2800" b="1" dirty="0">
                <a:solidFill>
                  <a:srgbClr val="FF0000"/>
                </a:solidFill>
                <a:latin typeface="Times New Roman" panose="02020603050405020304" pitchFamily="18" charset="0"/>
                <a:cs typeface="Times New Roman" panose="02020603050405020304" pitchFamily="18" charset="0"/>
              </a:rPr>
              <a:t>moves</a:t>
            </a:r>
            <a:r>
              <a:rPr lang="en-US" sz="2800" b="1" dirty="0">
                <a:latin typeface="Times New Roman" panose="02020603050405020304" pitchFamily="18" charset="0"/>
                <a:cs typeface="Times New Roman" panose="02020603050405020304" pitchFamily="18" charset="0"/>
              </a:rPr>
              <a:t> round the sun.  </a:t>
            </a:r>
          </a:p>
          <a:p>
            <a:r>
              <a:rPr lang="en-US" sz="2800" b="1" dirty="0">
                <a:latin typeface="Times New Roman" panose="02020603050405020304" pitchFamily="18" charset="0"/>
                <a:cs typeface="Times New Roman" panose="02020603050405020304" pitchFamily="18" charset="0"/>
              </a:rPr>
              <a:t>b) Two and two </a:t>
            </a:r>
            <a:r>
              <a:rPr lang="en-US" sz="2800" b="1" dirty="0">
                <a:solidFill>
                  <a:srgbClr val="FF0000"/>
                </a:solidFill>
                <a:latin typeface="Times New Roman" panose="02020603050405020304" pitchFamily="18" charset="0"/>
                <a:cs typeface="Times New Roman" panose="02020603050405020304" pitchFamily="18" charset="0"/>
              </a:rPr>
              <a:t>make</a:t>
            </a:r>
            <a:r>
              <a:rPr lang="en-US" sz="2800" b="1" dirty="0">
                <a:latin typeface="Times New Roman" panose="02020603050405020304" pitchFamily="18" charset="0"/>
                <a:cs typeface="Times New Roman" panose="02020603050405020304" pitchFamily="18" charset="0"/>
              </a:rPr>
              <a:t> four   </a:t>
            </a:r>
          </a:p>
          <a:p>
            <a:r>
              <a:rPr lang="en-US" sz="2800" b="1" dirty="0">
                <a:latin typeface="Times New Roman" panose="02020603050405020304" pitchFamily="18" charset="0"/>
                <a:cs typeface="Times New Roman" panose="02020603050405020304" pitchFamily="18" charset="0"/>
              </a:rPr>
              <a:t>c) The rich </a:t>
            </a:r>
            <a:r>
              <a:rPr lang="en-US" sz="2800" b="1" dirty="0">
                <a:solidFill>
                  <a:srgbClr val="FF0000"/>
                </a:solidFill>
                <a:latin typeface="Times New Roman" panose="02020603050405020304" pitchFamily="18" charset="0"/>
                <a:cs typeface="Times New Roman" panose="02020603050405020304" pitchFamily="18" charset="0"/>
              </a:rPr>
              <a:t>are</a:t>
            </a:r>
            <a:r>
              <a:rPr lang="en-US" sz="2800" b="1" dirty="0">
                <a:latin typeface="Times New Roman" panose="02020603050405020304" pitchFamily="18" charset="0"/>
                <a:cs typeface="Times New Roman" panose="02020603050405020304" pitchFamily="18" charset="0"/>
              </a:rPr>
              <a:t> not always happy.   </a:t>
            </a:r>
          </a:p>
          <a:p>
            <a:r>
              <a:rPr lang="en-US" sz="2800" b="1" dirty="0">
                <a:latin typeface="Times New Roman" panose="02020603050405020304" pitchFamily="18" charset="0"/>
                <a:cs typeface="Times New Roman" panose="02020603050405020304" pitchFamily="18" charset="0"/>
              </a:rPr>
              <a:t>d) Bela </a:t>
            </a:r>
            <a:r>
              <a:rPr lang="en-US" sz="2800" b="1" dirty="0">
                <a:solidFill>
                  <a:srgbClr val="FF0000"/>
                </a:solidFill>
                <a:latin typeface="Times New Roman" panose="02020603050405020304" pitchFamily="18" charset="0"/>
                <a:cs typeface="Times New Roman" panose="02020603050405020304" pitchFamily="18" charset="0"/>
              </a:rPr>
              <a:t>goes </a:t>
            </a:r>
            <a:r>
              <a:rPr lang="en-US" sz="2800" b="1" dirty="0">
                <a:latin typeface="Times New Roman" panose="02020603050405020304" pitchFamily="18" charset="0"/>
                <a:cs typeface="Times New Roman" panose="02020603050405020304" pitchFamily="18" charset="0"/>
              </a:rPr>
              <a:t>to school regularly.  </a:t>
            </a:r>
          </a:p>
          <a:p>
            <a:r>
              <a:rPr lang="en-US" sz="2800" b="1" dirty="0">
                <a:latin typeface="Times New Roman" panose="02020603050405020304" pitchFamily="18" charset="0"/>
                <a:cs typeface="Times New Roman" panose="02020603050405020304" pitchFamily="18" charset="0"/>
              </a:rPr>
              <a:t>e) Man </a:t>
            </a:r>
            <a:r>
              <a:rPr lang="en-US" sz="2800" b="1" dirty="0">
                <a:solidFill>
                  <a:srgbClr val="FF0000"/>
                </a:solidFill>
                <a:latin typeface="Times New Roman" panose="02020603050405020304" pitchFamily="18" charset="0"/>
                <a:cs typeface="Times New Roman" panose="02020603050405020304" pitchFamily="18" charset="0"/>
              </a:rPr>
              <a:t>is</a:t>
            </a:r>
            <a:r>
              <a:rPr lang="en-US" sz="2800" b="1" dirty="0">
                <a:latin typeface="Times New Roman" panose="02020603050405020304" pitchFamily="18" charset="0"/>
                <a:cs typeface="Times New Roman" panose="02020603050405020304" pitchFamily="18" charset="0"/>
              </a:rPr>
              <a:t> mortal. </a:t>
            </a:r>
          </a:p>
        </p:txBody>
      </p:sp>
      <p:sp>
        <p:nvSpPr>
          <p:cNvPr id="6" name="Oval 5">
            <a:extLst>
              <a:ext uri="{FF2B5EF4-FFF2-40B4-BE49-F238E27FC236}">
                <a16:creationId xmlns:a16="http://schemas.microsoft.com/office/drawing/2014/main" xmlns="" id="{15B67C8D-D23A-4ECF-B4FA-E4FF5B129A4F}"/>
              </a:ext>
            </a:extLst>
          </p:cNvPr>
          <p:cNvSpPr/>
          <p:nvPr/>
        </p:nvSpPr>
        <p:spPr>
          <a:xfrm>
            <a:off x="1153551" y="548639"/>
            <a:ext cx="3305907" cy="773723"/>
          </a:xfrm>
          <a:prstGeom prst="ellipse">
            <a:avLst/>
          </a:prstGeom>
          <a:solidFill>
            <a:srgbClr val="66330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Rule - 1</a:t>
            </a:r>
          </a:p>
        </p:txBody>
      </p:sp>
    </p:spTree>
    <p:extLst>
      <p:ext uri="{BB962C8B-B14F-4D97-AF65-F5344CB8AC3E}">
        <p14:creationId xmlns:p14="http://schemas.microsoft.com/office/powerpoint/2010/main" val="3047401770"/>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92B960F9-3D44-4D24-B20A-BA3ACE056BF3}"/>
              </a:ext>
            </a:extLst>
          </p:cNvPr>
          <p:cNvSpPr>
            <a:spLocks noGrp="1"/>
          </p:cNvSpPr>
          <p:nvPr>
            <p:ph type="sldNum" sz="quarter" idx="12"/>
          </p:nvPr>
        </p:nvSpPr>
        <p:spPr/>
        <p:txBody>
          <a:bodyPr/>
          <a:lstStyle/>
          <a:p>
            <a:fld id="{5AABADB5-E4D6-4083-AC18-6D1B29890F66}" type="slidenum">
              <a:rPr lang="en-US" smtClean="0"/>
              <a:t>9</a:t>
            </a:fld>
            <a:endParaRPr lang="en-US"/>
          </a:p>
        </p:txBody>
      </p:sp>
      <p:sp>
        <p:nvSpPr>
          <p:cNvPr id="5" name="Rectangle 4">
            <a:extLst>
              <a:ext uri="{FF2B5EF4-FFF2-40B4-BE49-F238E27FC236}">
                <a16:creationId xmlns:a16="http://schemas.microsoft.com/office/drawing/2014/main" xmlns="" id="{8F23066C-0D92-46F4-B9A9-E92C86AF733C}"/>
              </a:ext>
            </a:extLst>
          </p:cNvPr>
          <p:cNvSpPr/>
          <p:nvPr/>
        </p:nvSpPr>
        <p:spPr>
          <a:xfrm>
            <a:off x="422032" y="1454615"/>
            <a:ext cx="11377486" cy="403187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a:r>
              <a:rPr lang="en-US" sz="3200" b="1" dirty="0">
                <a:latin typeface="Times New Roman" panose="02020603050405020304" pitchFamily="18" charset="0"/>
                <a:cs typeface="Times New Roman" panose="02020603050405020304" pitchFamily="18" charset="0"/>
              </a:rPr>
              <a:t>Adjective </a:t>
            </a:r>
            <a:r>
              <a:rPr lang="bn-IN" sz="3200" b="1" dirty="0">
                <a:latin typeface="SutonnySushreeOMJ" panose="00000400000000000000" pitchFamily="2" charset="0"/>
                <a:cs typeface="SutonnySushreeOMJ" panose="00000400000000000000" pitchFamily="2" charset="0"/>
              </a:rPr>
              <a:t>এর পূর্বে যদি </a:t>
            </a:r>
            <a:r>
              <a:rPr lang="en-US" sz="3200" b="1" dirty="0">
                <a:latin typeface="Times New Roman" panose="02020603050405020304" pitchFamily="18" charset="0"/>
                <a:cs typeface="Times New Roman" panose="02020603050405020304" pitchFamily="18" charset="0"/>
              </a:rPr>
              <a:t>The </a:t>
            </a:r>
            <a:r>
              <a:rPr lang="bn-IN" sz="3200" b="1" dirty="0">
                <a:latin typeface="SutonnySushreeOMJ" panose="00000400000000000000" pitchFamily="2" charset="0"/>
                <a:cs typeface="SutonnySushreeOMJ" panose="00000400000000000000" pitchFamily="2" charset="0"/>
              </a:rPr>
              <a:t>বসে তা যদি নামপদে পরিণত হয় তবে তা হবে শ্রেণিবাচক </a:t>
            </a:r>
            <a:r>
              <a:rPr lang="en-US" sz="3200" b="1" dirty="0">
                <a:latin typeface="Times New Roman" panose="02020603050405020304" pitchFamily="18" charset="0"/>
                <a:cs typeface="Times New Roman" panose="02020603050405020304" pitchFamily="18" charset="0"/>
              </a:rPr>
              <a:t>Noun </a:t>
            </a:r>
            <a:r>
              <a:rPr lang="bn-IN" sz="3200" b="1" dirty="0">
                <a:latin typeface="SutonnySushreeOMJ" panose="00000400000000000000" pitchFamily="2" charset="0"/>
                <a:cs typeface="SutonnySushreeOMJ" panose="00000400000000000000" pitchFamily="2" charset="0"/>
              </a:rPr>
              <a:t>এবং তা সব সময়ই বহুবচন হ</a:t>
            </a:r>
            <a:r>
              <a:rPr lang="en-US" sz="3200" b="1" dirty="0">
                <a:latin typeface="SutonnySushreeOMJ" panose="00000400000000000000" pitchFamily="2" charset="0"/>
                <a:cs typeface="SutonnySushreeOMJ" panose="00000400000000000000" pitchFamily="2" charset="0"/>
              </a:rPr>
              <a:t>য়।</a:t>
            </a:r>
            <a:r>
              <a:rPr lang="hi-IN" sz="3200" b="1" dirty="0">
                <a:latin typeface="SutonnySushreeOMJ" panose="00000400000000000000" pitchFamily="2" charset="0"/>
              </a:rPr>
              <a:t> </a:t>
            </a:r>
            <a:r>
              <a:rPr lang="bn-IN" sz="3200" b="1" dirty="0">
                <a:latin typeface="SutonnySushreeOMJ" panose="00000400000000000000" pitchFamily="2" charset="0"/>
                <a:cs typeface="SutonnySushreeOMJ" panose="00000400000000000000" pitchFamily="2" charset="0"/>
              </a:rPr>
              <a:t>এসব </a:t>
            </a:r>
            <a:r>
              <a:rPr lang="en-US" sz="3200" b="1" dirty="0">
                <a:latin typeface="Times New Roman" panose="02020603050405020304" pitchFamily="18" charset="0"/>
                <a:cs typeface="Times New Roman" panose="02020603050405020304" pitchFamily="18" charset="0"/>
              </a:rPr>
              <a:t>Noun </a:t>
            </a:r>
            <a:r>
              <a:rPr lang="bn-IN" sz="3200" b="1" dirty="0">
                <a:latin typeface="SutonnySushreeOMJ" panose="00000400000000000000" pitchFamily="2" charset="0"/>
                <a:cs typeface="SutonnySushreeOMJ" panose="00000400000000000000" pitchFamily="2" charset="0"/>
              </a:rPr>
              <a:t>এর ক্ষেত্রে ব্যবহৃত</a:t>
            </a:r>
            <a:r>
              <a:rPr lang="bn-IN" sz="3200" b="1" dirty="0">
                <a:latin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Verb </a:t>
            </a:r>
            <a:r>
              <a:rPr lang="bn-IN" sz="3200" b="1" dirty="0">
                <a:latin typeface="SutonnySushreeOMJ" panose="00000400000000000000" pitchFamily="2" charset="0"/>
                <a:cs typeface="SutonnySushreeOMJ" panose="00000400000000000000" pitchFamily="2" charset="0"/>
              </a:rPr>
              <a:t>ও বহুবচন করতে হ</a:t>
            </a:r>
            <a:r>
              <a:rPr lang="en-US" sz="3200" b="1" dirty="0">
                <a:latin typeface="SutonnySushreeOMJ" panose="00000400000000000000" pitchFamily="2" charset="0"/>
                <a:cs typeface="SutonnySushreeOMJ" panose="00000400000000000000" pitchFamily="2" charset="0"/>
              </a:rPr>
              <a:t>য়।</a:t>
            </a:r>
            <a:endParaRPr lang="en-US" sz="3200" dirty="0">
              <a:latin typeface="SutonnySushreeOMJ" panose="00000400000000000000" pitchFamily="2" charset="0"/>
              <a:cs typeface="SutonnySushreeOMJ" panose="00000400000000000000" pitchFamily="2" charset="0"/>
            </a:endParaRPr>
          </a:p>
          <a:p>
            <a:pPr algn="just"/>
            <a:r>
              <a:rPr lang="en-US" sz="3200" b="1" i="1" dirty="0">
                <a:latin typeface="Times New Roman" panose="02020603050405020304" pitchFamily="18" charset="0"/>
                <a:cs typeface="Times New Roman" panose="02020603050405020304" pitchFamily="18" charset="0"/>
              </a:rPr>
              <a:t>Example:  </a:t>
            </a:r>
          </a:p>
          <a:p>
            <a:pPr marL="514350" indent="-514350">
              <a:buAutoNum type="alphaLcParenR"/>
            </a:pPr>
            <a:r>
              <a:rPr lang="en-US" sz="2400" b="1" dirty="0">
                <a:latin typeface="Times New Roman" panose="02020603050405020304" pitchFamily="18" charset="0"/>
                <a:cs typeface="Times New Roman" panose="02020603050405020304" pitchFamily="18" charset="0"/>
              </a:rPr>
              <a:t>The poor </a:t>
            </a:r>
            <a:r>
              <a:rPr lang="en-US" sz="2400" b="1" i="1" dirty="0">
                <a:solidFill>
                  <a:srgbClr val="FF0000"/>
                </a:solidFill>
                <a:latin typeface="Times New Roman" panose="02020603050405020304" pitchFamily="18" charset="0"/>
                <a:cs typeface="Times New Roman" panose="02020603050405020304" pitchFamily="18" charset="0"/>
              </a:rPr>
              <a:t>are</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not always unhappy.     </a:t>
            </a:r>
          </a:p>
          <a:p>
            <a:pPr marL="514350" indent="-514350">
              <a:buAutoNum type="alphaLcParenR"/>
            </a:pPr>
            <a:r>
              <a:rPr lang="en-US" sz="2400" b="1" dirty="0">
                <a:latin typeface="Times New Roman" panose="02020603050405020304" pitchFamily="18" charset="0"/>
                <a:cs typeface="Times New Roman" panose="02020603050405020304" pitchFamily="18" charset="0"/>
              </a:rPr>
              <a:t>Only the brave </a:t>
            </a:r>
            <a:r>
              <a:rPr lang="en-US" sz="2400" b="1" i="1" dirty="0">
                <a:solidFill>
                  <a:srgbClr val="FF0000"/>
                </a:solidFill>
                <a:latin typeface="Times New Roman" panose="02020603050405020304" pitchFamily="18" charset="0"/>
                <a:cs typeface="Times New Roman" panose="02020603050405020304" pitchFamily="18" charset="0"/>
              </a:rPr>
              <a:t>deserve</a:t>
            </a:r>
            <a:r>
              <a:rPr lang="en-US" sz="2400" b="1" dirty="0">
                <a:latin typeface="Times New Roman" panose="02020603050405020304" pitchFamily="18" charset="0"/>
                <a:cs typeface="Times New Roman" panose="02020603050405020304" pitchFamily="18" charset="0"/>
              </a:rPr>
              <a:t> the fair.   </a:t>
            </a:r>
          </a:p>
          <a:p>
            <a:pPr marL="514350" indent="-514350">
              <a:buAutoNum type="alphaLcParenR"/>
            </a:pPr>
            <a:r>
              <a:rPr lang="en-US" sz="2400" b="1" dirty="0">
                <a:latin typeface="Times New Roman" panose="02020603050405020304" pitchFamily="18" charset="0"/>
                <a:cs typeface="Times New Roman" panose="02020603050405020304" pitchFamily="18" charset="0"/>
              </a:rPr>
              <a:t>The coward </a:t>
            </a:r>
            <a:r>
              <a:rPr lang="en-US" sz="2400" b="1" i="1" dirty="0">
                <a:solidFill>
                  <a:srgbClr val="FF0000"/>
                </a:solidFill>
                <a:latin typeface="Times New Roman" panose="02020603050405020304" pitchFamily="18" charset="0"/>
                <a:cs typeface="Times New Roman" panose="02020603050405020304" pitchFamily="18" charset="0"/>
              </a:rPr>
              <a:t>do</a:t>
            </a:r>
            <a:r>
              <a:rPr lang="en-US" sz="2400" b="1" dirty="0">
                <a:latin typeface="Times New Roman" panose="02020603050405020304" pitchFamily="18" charset="0"/>
                <a:cs typeface="Times New Roman" panose="02020603050405020304" pitchFamily="18" charset="0"/>
              </a:rPr>
              <a:t> not come to use for the welfare of the nation.</a:t>
            </a:r>
          </a:p>
          <a:p>
            <a:pPr marL="514350" indent="-514350">
              <a:buAutoNum type="alphaLcParenR"/>
            </a:pPr>
            <a:r>
              <a:rPr lang="en-US" sz="2400" b="1" dirty="0">
                <a:latin typeface="Times New Roman" panose="02020603050405020304" pitchFamily="18" charset="0"/>
                <a:cs typeface="Times New Roman" panose="02020603050405020304" pitchFamily="18" charset="0"/>
              </a:rPr>
              <a:t>The idle </a:t>
            </a:r>
            <a:r>
              <a:rPr lang="en-US" sz="2400" b="1" i="1" dirty="0">
                <a:solidFill>
                  <a:srgbClr val="FF0000"/>
                </a:solidFill>
                <a:latin typeface="Times New Roman" panose="02020603050405020304" pitchFamily="18" charset="0"/>
                <a:cs typeface="Times New Roman" panose="02020603050405020304" pitchFamily="18" charset="0"/>
              </a:rPr>
              <a:t>are</a:t>
            </a:r>
            <a:r>
              <a:rPr lang="en-US" sz="2400" b="1" dirty="0">
                <a:latin typeface="Times New Roman" panose="02020603050405020304" pitchFamily="18" charset="0"/>
                <a:cs typeface="Times New Roman" panose="02020603050405020304" pitchFamily="18" charset="0"/>
              </a:rPr>
              <a:t> always burden to society.</a:t>
            </a:r>
          </a:p>
        </p:txBody>
      </p:sp>
      <p:sp>
        <p:nvSpPr>
          <p:cNvPr id="6" name="Oval 5">
            <a:extLst>
              <a:ext uri="{FF2B5EF4-FFF2-40B4-BE49-F238E27FC236}">
                <a16:creationId xmlns:a16="http://schemas.microsoft.com/office/drawing/2014/main" xmlns="" id="{C66071D5-9BA7-4D71-A60C-900DC599079F}"/>
              </a:ext>
            </a:extLst>
          </p:cNvPr>
          <p:cNvSpPr/>
          <p:nvPr/>
        </p:nvSpPr>
        <p:spPr>
          <a:xfrm>
            <a:off x="1153551" y="450163"/>
            <a:ext cx="3305907" cy="773723"/>
          </a:xfrm>
          <a:prstGeom prst="ellipse">
            <a:avLst/>
          </a:prstGeom>
          <a:solidFill>
            <a:srgbClr val="66330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Rule - 2</a:t>
            </a:r>
          </a:p>
        </p:txBody>
      </p:sp>
    </p:spTree>
    <p:extLst>
      <p:ext uri="{BB962C8B-B14F-4D97-AF65-F5344CB8AC3E}">
        <p14:creationId xmlns:p14="http://schemas.microsoft.com/office/powerpoint/2010/main" val="638774255"/>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746</TotalTime>
  <Words>1844</Words>
  <Application>Microsoft Office PowerPoint</Application>
  <PresentationFormat>Custom</PresentationFormat>
  <Paragraphs>211</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Windows User</cp:lastModifiedBy>
  <cp:revision>96</cp:revision>
  <dcterms:created xsi:type="dcterms:W3CDTF">2019-10-31T04:34:04Z</dcterms:created>
  <dcterms:modified xsi:type="dcterms:W3CDTF">2020-10-02T18:08:48Z</dcterms:modified>
</cp:coreProperties>
</file>