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2" r:id="rId3"/>
    <p:sldId id="262" r:id="rId4"/>
    <p:sldId id="257" r:id="rId5"/>
    <p:sldId id="258" r:id="rId6"/>
    <p:sldId id="277" r:id="rId7"/>
    <p:sldId id="278" r:id="rId8"/>
    <p:sldId id="260" r:id="rId9"/>
    <p:sldId id="276" r:id="rId10"/>
    <p:sldId id="293" r:id="rId11"/>
    <p:sldId id="294" r:id="rId12"/>
    <p:sldId id="295" r:id="rId13"/>
    <p:sldId id="296" r:id="rId14"/>
    <p:sldId id="297" r:id="rId15"/>
    <p:sldId id="286" r:id="rId16"/>
    <p:sldId id="298" r:id="rId17"/>
    <p:sldId id="299" r:id="rId18"/>
    <p:sldId id="300" r:id="rId19"/>
    <p:sldId id="288" r:id="rId20"/>
    <p:sldId id="301" r:id="rId21"/>
    <p:sldId id="273" r:id="rId22"/>
    <p:sldId id="275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GPS" initials="B" lastIdx="0" clrIdx="0">
    <p:extLst>
      <p:ext uri="{19B8F6BF-5375-455C-9EA6-DF929625EA0E}">
        <p15:presenceInfo xmlns:p15="http://schemas.microsoft.com/office/powerpoint/2012/main" userId="BK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CB27-01DB-42DB-B346-2155A042A891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995AC-1FC4-4830-9C91-550FF1AA4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9179" y="-2472533"/>
            <a:ext cx="6469063" cy="11720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3442" y="1808250"/>
            <a:ext cx="848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1324" y="3173195"/>
            <a:ext cx="6368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কাজ-১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3" y="2927908"/>
            <a:ext cx="6131858" cy="32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3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কাজ-১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5" b="56991"/>
          <a:stretch/>
        </p:blipFill>
        <p:spPr>
          <a:xfrm>
            <a:off x="3553526" y="2763016"/>
            <a:ext cx="3611772" cy="35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7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কাজ-১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25" y="2927908"/>
            <a:ext cx="5704173" cy="32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কাজ-১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17394" y="2927908"/>
            <a:ext cx="3943366" cy="333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187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কাজ-১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ঙ-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3595" y="2628105"/>
            <a:ext cx="2606930" cy="387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992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4147"/>
            <a:ext cx="10515600" cy="351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74959" y="5537348"/>
            <a:ext cx="1001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09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0898"/>
            <a:ext cx="10515600" cy="3878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39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কাজ-২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822603"/>
            <a:ext cx="9525000" cy="24346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‍‍‍‍‍‍‍“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457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85583"/>
              </p:ext>
            </p:extLst>
          </p:nvPr>
        </p:nvGraphicFramePr>
        <p:xfrm>
          <a:off x="2471653" y="1475380"/>
          <a:ext cx="7046626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ঘরবাড়ি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চামড়া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674710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94784"/>
              </p:ext>
            </p:extLst>
          </p:nvPr>
        </p:nvGraphicFramePr>
        <p:xfrm>
          <a:off x="2457138" y="2709094"/>
          <a:ext cx="7046626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খাওয়ার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চামড়া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বস্ত্রের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কাঠ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খাওয়ার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পারাপারের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644196"/>
            <a:ext cx="10515600" cy="632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B125DE-92CA-4ADE-97F1-F6DF5D0E729F}"/>
              </a:ext>
            </a:extLst>
          </p:cNvPr>
          <p:cNvGrpSpPr/>
          <p:nvPr/>
        </p:nvGrpSpPr>
        <p:grpSpPr>
          <a:xfrm>
            <a:off x="0" y="-44651"/>
            <a:ext cx="12328478" cy="6858000"/>
            <a:chOff x="0" y="-44651"/>
            <a:chExt cx="1232847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997491-D155-48D5-B285-2F44EE24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4651"/>
              <a:ext cx="12328478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45644-5085-484D-BDED-F0FAB58B6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6727">
              <a:off x="7047671" y="945541"/>
              <a:ext cx="4077669" cy="36463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9B0462-058F-43BE-B046-6B49882C1665}"/>
                </a:ext>
              </a:extLst>
            </p:cNvPr>
            <p:cNvSpPr txBox="1"/>
            <p:nvPr/>
          </p:nvSpPr>
          <p:spPr>
            <a:xfrm>
              <a:off x="1106301" y="1228297"/>
              <a:ext cx="4266617" cy="4154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>
                  <a:solidFill>
                    <a:srgbClr val="FF0000"/>
                  </a:solidFill>
                </a:rPr>
                <a:t>Presented by:</a:t>
              </a:r>
            </a:p>
            <a:p>
              <a:r>
                <a:rPr lang="en-US" sz="4400" i="1" dirty="0" err="1"/>
                <a:t>Nasima</a:t>
              </a:r>
              <a:r>
                <a:rPr lang="en-US" sz="4400" i="1" dirty="0"/>
                <a:t> </a:t>
              </a:r>
              <a:r>
                <a:rPr lang="en-US" sz="4400" i="1" dirty="0" err="1"/>
                <a:t>Akter</a:t>
              </a:r>
              <a:endParaRPr lang="en-US" sz="4400" i="1" dirty="0"/>
            </a:p>
            <a:p>
              <a:r>
                <a:rPr lang="en-US" sz="4400" i="1" dirty="0"/>
                <a:t>Assistant teacher</a:t>
              </a:r>
            </a:p>
            <a:p>
              <a:r>
                <a:rPr lang="en-US" sz="4400" i="1" dirty="0" err="1"/>
                <a:t>Chatia</a:t>
              </a:r>
              <a:r>
                <a:rPr lang="en-US" sz="4400" i="1" dirty="0"/>
                <a:t> </a:t>
              </a:r>
              <a:r>
                <a:rPr lang="en-US" sz="4400" i="1" dirty="0" err="1"/>
                <a:t>Chala</a:t>
              </a:r>
              <a:r>
                <a:rPr lang="en-US" sz="4400" i="1" dirty="0"/>
                <a:t> </a:t>
              </a:r>
              <a:r>
                <a:rPr lang="en-US" sz="4400" i="1" dirty="0" err="1"/>
                <a:t>Gov</a:t>
              </a:r>
              <a:r>
                <a:rPr lang="en-US" sz="4400" i="1" dirty="0"/>
                <a:t>:</a:t>
              </a:r>
            </a:p>
            <a:p>
              <a:r>
                <a:rPr lang="en-US" sz="4400" i="1" dirty="0"/>
                <a:t> Primary School</a:t>
              </a:r>
            </a:p>
            <a:p>
              <a:r>
                <a:rPr lang="en-US" sz="4400" i="1" dirty="0" err="1"/>
                <a:t>Sakhipur,Tangail</a:t>
              </a:r>
              <a:r>
                <a:rPr lang="en-US" sz="4400" i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6163"/>
            <a:ext cx="10561562" cy="304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1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15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5" y="4094648"/>
            <a:ext cx="10084159" cy="89826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806"/>
            <a:ext cx="2882900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F0F83-6C98-4BA2-AED4-C5AA51DD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5835F-332B-4108-845F-ADC4F8B5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185"/>
            <a:ext cx="12336087" cy="72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13680" y="4268362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07263" y="810988"/>
            <a:ext cx="4489950" cy="114889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11" name="Horizontal Scroll 10"/>
          <p:cNvSpPr/>
          <p:nvPr/>
        </p:nvSpPr>
        <p:spPr>
          <a:xfrm>
            <a:off x="6607263" y="1993896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07263" y="3068678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1" y="321863"/>
            <a:ext cx="4692519" cy="621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80" y="5189563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পাঠ-7</a:t>
            </a:r>
          </a:p>
        </p:txBody>
      </p:sp>
    </p:spTree>
    <p:extLst>
      <p:ext uri="{BB962C8B-B14F-4D97-AF65-F5344CB8AC3E}">
        <p14:creationId xmlns:p14="http://schemas.microsoft.com/office/powerpoint/2010/main" val="19133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3377" y="991962"/>
            <a:ext cx="105424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377" y="2461405"/>
            <a:ext cx="1054249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‍"৩য়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658" y="946309"/>
            <a:ext cx="2586644" cy="1325563"/>
          </a:xfrm>
          <a:solidFill>
            <a:schemeClr val="accent2"/>
          </a:solidFill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8181"/>
            <a:ext cx="10515600" cy="2333999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F044532-91C9-45CA-A44B-5CA4DE469E8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14388" y="589049"/>
            <a:ext cx="10515600" cy="952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388" y="1840416"/>
            <a:ext cx="77244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2" y="2986368"/>
            <a:ext cx="196215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08" y="2986368"/>
            <a:ext cx="2453846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00" y="2986368"/>
            <a:ext cx="2118465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622" y="2986368"/>
            <a:ext cx="1754871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750" y="2986368"/>
            <a:ext cx="1765571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383957" y="4924235"/>
            <a:ext cx="6078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7291" y="4924235"/>
            <a:ext cx="8643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6877" y="4924235"/>
            <a:ext cx="9557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858" y="4924235"/>
            <a:ext cx="70564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53000" y="4924235"/>
            <a:ext cx="11304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8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4409" y="796589"/>
            <a:ext cx="11324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00" y="1842247"/>
            <a:ext cx="2538914" cy="460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4414836"/>
            <a:ext cx="2761626" cy="189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3" y="4764912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1818409"/>
            <a:ext cx="2761626" cy="234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54" y="2079162"/>
            <a:ext cx="2706259" cy="2234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9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1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861646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18" y="736670"/>
            <a:ext cx="5885564" cy="3668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099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</TotalTime>
  <Words>356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PowerPoint Presentation</vt:lpstr>
      <vt:lpstr>PowerPoint Presentation</vt:lpstr>
      <vt:lpstr>প্রিয় শিক্ষার্থী</vt:lpstr>
      <vt:lpstr>PowerPoint Presentation</vt:lpstr>
      <vt:lpstr>দলীয় কাজ-১</vt:lpstr>
      <vt:lpstr>দলীয় কাজ-১</vt:lpstr>
      <vt:lpstr>দলীয় কাজ-১</vt:lpstr>
      <vt:lpstr>দলীয় কাজ-১</vt:lpstr>
      <vt:lpstr>দলীয় কাজ-১</vt:lpstr>
      <vt:lpstr>ছবিগুলো ভালভাবে লক্ষ করি-</vt:lpstr>
      <vt:lpstr>সারসংক্ষেপ</vt:lpstr>
      <vt:lpstr>দলীয় কাজ-২</vt:lpstr>
      <vt:lpstr>PowerPoint Presentation</vt:lpstr>
      <vt:lpstr>মানুষ বেঁচে থাকার জন্য উদ্ভিদ ও প্রাণীর উপর নির্ভরশীল-</vt:lpstr>
      <vt:lpstr>সারসংক্ষেপ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BKGPS</dc:creator>
  <cp:lastModifiedBy> </cp:lastModifiedBy>
  <cp:revision>270</cp:revision>
  <dcterms:created xsi:type="dcterms:W3CDTF">2018-02-18T03:57:26Z</dcterms:created>
  <dcterms:modified xsi:type="dcterms:W3CDTF">2020-10-02T19:22:52Z</dcterms:modified>
</cp:coreProperties>
</file>