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82" r:id="rId2"/>
    <p:sldId id="258" r:id="rId3"/>
    <p:sldId id="273" r:id="rId4"/>
    <p:sldId id="285" r:id="rId5"/>
    <p:sldId id="277" r:id="rId6"/>
    <p:sldId id="257" r:id="rId7"/>
    <p:sldId id="278" r:id="rId8"/>
    <p:sldId id="274" r:id="rId9"/>
    <p:sldId id="259" r:id="rId10"/>
    <p:sldId id="260" r:id="rId11"/>
    <p:sldId id="261" r:id="rId12"/>
    <p:sldId id="262" r:id="rId13"/>
    <p:sldId id="283" r:id="rId14"/>
    <p:sldId id="263" r:id="rId15"/>
    <p:sldId id="287" r:id="rId16"/>
    <p:sldId id="265" r:id="rId17"/>
    <p:sldId id="276" r:id="rId18"/>
    <p:sldId id="266" r:id="rId19"/>
    <p:sldId id="279" r:id="rId20"/>
    <p:sldId id="267" r:id="rId21"/>
    <p:sldId id="280" r:id="rId22"/>
    <p:sldId id="286" r:id="rId23"/>
    <p:sldId id="281" r:id="rId24"/>
    <p:sldId id="268" r:id="rId25"/>
    <p:sldId id="275" r:id="rId26"/>
    <p:sldId id="269" r:id="rId27"/>
    <p:sldId id="270" r:id="rId28"/>
    <p:sldId id="271" r:id="rId29"/>
    <p:sldId id="284" r:id="rId30"/>
    <p:sldId id="272" r:id="rId31"/>
  </p:sldIdLst>
  <p:sldSz cx="9753600" cy="5486400"/>
  <p:notesSz cx="9144000" cy="6858000"/>
  <p:defaultTextStyle>
    <a:defPPr>
      <a:defRPr lang="en-US"/>
    </a:defPPr>
    <a:lvl1pPr marL="0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1pPr>
    <a:lvl2pPr marL="373075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2pPr>
    <a:lvl3pPr marL="746150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3pPr>
    <a:lvl4pPr marL="1119226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4pPr>
    <a:lvl5pPr marL="1492301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5pPr>
    <a:lvl6pPr marL="1865376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6pPr>
    <a:lvl7pPr marL="2238451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7pPr>
    <a:lvl8pPr marL="2611526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8pPr>
    <a:lvl9pPr marL="2984602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5B0E82-37B2-4EDA-AA32-ED7FD69821EE}">
          <p14:sldIdLst>
            <p14:sldId id="282"/>
            <p14:sldId id="258"/>
            <p14:sldId id="273"/>
            <p14:sldId id="285"/>
            <p14:sldId id="277"/>
            <p14:sldId id="257"/>
            <p14:sldId id="278"/>
            <p14:sldId id="274"/>
          </p14:sldIdLst>
        </p14:section>
        <p14:section name="Untitled Section" id="{89599958-9D92-4698-883F-6A15578A80DA}">
          <p14:sldIdLst>
            <p14:sldId id="259"/>
            <p14:sldId id="260"/>
            <p14:sldId id="261"/>
            <p14:sldId id="262"/>
            <p14:sldId id="283"/>
            <p14:sldId id="263"/>
            <p14:sldId id="287"/>
            <p14:sldId id="265"/>
            <p14:sldId id="276"/>
            <p14:sldId id="266"/>
            <p14:sldId id="279"/>
            <p14:sldId id="267"/>
            <p14:sldId id="280"/>
            <p14:sldId id="286"/>
            <p14:sldId id="281"/>
            <p14:sldId id="268"/>
            <p14:sldId id="275"/>
            <p14:sldId id="269"/>
            <p14:sldId id="270"/>
            <p14:sldId id="271"/>
            <p14:sldId id="284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6357" autoAdjust="0"/>
  </p:normalViewPr>
  <p:slideViewPr>
    <p:cSldViewPr snapToGrid="0">
      <p:cViewPr varScale="1">
        <p:scale>
          <a:sx n="108" d="100"/>
          <a:sy n="108" d="100"/>
        </p:scale>
        <p:origin x="12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B38C1-1A97-480B-89BE-6A06774264B8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AA880-D767-4409-ADFB-F863FCDD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6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897890"/>
            <a:ext cx="7315200" cy="1910080"/>
          </a:xfrm>
          <a:prstGeom prst="rect">
            <a:avLst/>
          </a:prstGeo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81630"/>
            <a:ext cx="7315200" cy="13246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F4ECA9DF-E202-4684-8E25-4181A81C446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80" y="5085080"/>
            <a:ext cx="329184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848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862BC29C-18EA-4EFD-A206-DA09B2A2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5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292101"/>
            <a:ext cx="8412480" cy="1060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1460500"/>
            <a:ext cx="8412480" cy="34810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F4ECA9DF-E202-4684-8E25-4181A81C446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80" y="5085080"/>
            <a:ext cx="329184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848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862BC29C-18EA-4EFD-A206-DA09B2A2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0" y="292100"/>
            <a:ext cx="2103120" cy="464947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292100"/>
            <a:ext cx="6187440" cy="46494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F4ECA9DF-E202-4684-8E25-4181A81C446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80" y="5085080"/>
            <a:ext cx="329184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848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862BC29C-18EA-4EFD-A206-DA09B2A2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3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292101"/>
            <a:ext cx="8412480" cy="1060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460500"/>
            <a:ext cx="8412480" cy="34810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F4ECA9DF-E202-4684-8E25-4181A81C446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80" y="5085080"/>
            <a:ext cx="329184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848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862BC29C-18EA-4EFD-A206-DA09B2A2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" y="1367791"/>
            <a:ext cx="8412480" cy="228219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80" y="3671571"/>
            <a:ext cx="8412480" cy="1200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F4ECA9DF-E202-4684-8E25-4181A81C446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80" y="5085080"/>
            <a:ext cx="329184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848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862BC29C-18EA-4EFD-A206-DA09B2A2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292101"/>
            <a:ext cx="8412480" cy="1060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460500"/>
            <a:ext cx="4145280" cy="34810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460500"/>
            <a:ext cx="4145280" cy="34810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56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F4ECA9DF-E202-4684-8E25-4181A81C446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0880" y="5085080"/>
            <a:ext cx="329184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848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862BC29C-18EA-4EFD-A206-DA09B2A2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292101"/>
            <a:ext cx="8412480" cy="1060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1" y="1344930"/>
            <a:ext cx="4126230" cy="6591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1" y="2004060"/>
            <a:ext cx="4126230" cy="29476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344930"/>
            <a:ext cx="4146550" cy="6591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2004060"/>
            <a:ext cx="4146550" cy="29476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056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F4ECA9DF-E202-4684-8E25-4181A81C446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30880" y="5085080"/>
            <a:ext cx="329184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8848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862BC29C-18EA-4EFD-A206-DA09B2A2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1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292101"/>
            <a:ext cx="8412480" cy="1060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056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F4ECA9DF-E202-4684-8E25-4181A81C446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0880" y="5085080"/>
            <a:ext cx="329184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8848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862BC29C-18EA-4EFD-A206-DA09B2A2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03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65760"/>
            <a:ext cx="3145790" cy="1280160"/>
          </a:xfrm>
          <a:prstGeom prst="rect">
            <a:avLst/>
          </a:prstGeo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789940"/>
            <a:ext cx="4937760" cy="3898900"/>
          </a:xfrm>
          <a:prstGeom prst="rect">
            <a:avLst/>
          </a:prstGeo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645920"/>
            <a:ext cx="3145790" cy="3049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56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F4ECA9DF-E202-4684-8E25-4181A81C446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0880" y="5085080"/>
            <a:ext cx="329184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848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862BC29C-18EA-4EFD-A206-DA09B2A2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1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65760"/>
            <a:ext cx="3145790" cy="1280160"/>
          </a:xfrm>
          <a:prstGeom prst="rect">
            <a:avLst/>
          </a:prstGeo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550" y="789940"/>
            <a:ext cx="4937760" cy="38989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645920"/>
            <a:ext cx="3145790" cy="3049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56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F4ECA9DF-E202-4684-8E25-4181A81C446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0880" y="5085080"/>
            <a:ext cx="329184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8480" y="5085080"/>
            <a:ext cx="2194560" cy="292100"/>
          </a:xfrm>
          <a:prstGeom prst="rect">
            <a:avLst/>
          </a:prstGeom>
        </p:spPr>
        <p:txBody>
          <a:bodyPr/>
          <a:lstStyle/>
          <a:p>
            <a:fld id="{862BC29C-18EA-4EFD-A206-DA09B2A24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0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5017316"/>
            <a:ext cx="890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কামরুল</a:t>
            </a:r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হাসান</a:t>
            </a:r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আহমেদ</a:t>
            </a:r>
            <a:r>
              <a:rPr lang="en-US" sz="1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/ </a:t>
            </a:r>
            <a:r>
              <a:rPr lang="en-US" sz="1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শালগ্রাম</a:t>
            </a:r>
            <a:r>
              <a:rPr lang="en-US" sz="1600" b="0" cap="none" spc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600" b="0" cap="none" spc="0" baseline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সপ্রাবি</a:t>
            </a:r>
            <a:r>
              <a:rPr lang="en-US" sz="1600" b="0" cap="none" spc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600" b="0" cap="none" spc="0" baseline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আদমদীঘি,বগুড়া</a:t>
            </a:r>
            <a:r>
              <a:rPr lang="en-US" sz="1600" b="0" cap="none" spc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। </a:t>
            </a:r>
            <a:r>
              <a:rPr lang="en-US" sz="1600" b="0" cap="none" spc="0" baseline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পঞ্চম</a:t>
            </a:r>
            <a:r>
              <a:rPr lang="en-US" sz="1600" b="0" cap="none" spc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600" b="0" cap="none" spc="0" baseline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শ্রেণি-ক্ষুদ্র</a:t>
            </a:r>
            <a:r>
              <a:rPr lang="en-US" sz="1600" b="0" cap="none" spc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600" b="0" cap="none" spc="0" baseline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নৃ-গোষ্ঠী</a:t>
            </a:r>
            <a:r>
              <a:rPr lang="en-US" sz="1600" b="0" cap="none" spc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/>
              </a:rPr>
              <a:t>  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7590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7" y="79898"/>
            <a:ext cx="9571636" cy="5344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897717" y="5949752"/>
            <a:ext cx="7986460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15" dirty="0" err="1">
                <a:solidFill>
                  <a:schemeClr val="bg1"/>
                </a:solidFill>
                <a:latin typeface="NikoshBAN" panose="02000000000000000000"/>
              </a:rPr>
              <a:t>এই</a:t>
            </a:r>
            <a:r>
              <a:rPr lang="en-US" sz="2715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715" dirty="0" err="1">
                <a:solidFill>
                  <a:schemeClr val="bg1"/>
                </a:solidFill>
                <a:latin typeface="NikoshBAN" panose="02000000000000000000"/>
              </a:rPr>
              <a:t>কনটেন্টটির</a:t>
            </a:r>
            <a:r>
              <a:rPr lang="en-US" sz="2715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715" dirty="0" err="1">
                <a:solidFill>
                  <a:schemeClr val="bg1"/>
                </a:solidFill>
                <a:latin typeface="NikoshBAN" panose="02000000000000000000"/>
              </a:rPr>
              <a:t>কপি</a:t>
            </a:r>
            <a:r>
              <a:rPr lang="en-US" sz="2715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715" dirty="0" err="1">
                <a:solidFill>
                  <a:schemeClr val="bg1"/>
                </a:solidFill>
                <a:latin typeface="NikoshBAN" panose="02000000000000000000"/>
              </a:rPr>
              <a:t>পাবেন</a:t>
            </a:r>
            <a:r>
              <a:rPr lang="en-US" sz="2715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715" dirty="0" err="1">
                <a:solidFill>
                  <a:schemeClr val="bg1"/>
                </a:solidFill>
                <a:latin typeface="NikoshBAN" panose="02000000000000000000"/>
              </a:rPr>
              <a:t>শিক্ষক</a:t>
            </a:r>
            <a:r>
              <a:rPr lang="en-US" sz="2715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715" dirty="0" err="1">
                <a:solidFill>
                  <a:schemeClr val="bg1"/>
                </a:solidFill>
                <a:latin typeface="NikoshBAN" panose="02000000000000000000"/>
              </a:rPr>
              <a:t>বাতায়নে</a:t>
            </a:r>
            <a:endParaRPr lang="en-US" sz="2715" dirty="0">
              <a:solidFill>
                <a:schemeClr val="bg1"/>
              </a:solidFill>
              <a:latin typeface="NikoshBAN" panose="0200000000000000000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22301"/>
            <a:ext cx="5279193" cy="17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94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94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194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194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552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  <a:endParaRPr lang="en-US" sz="1552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95544" y="2839275"/>
            <a:ext cx="3192756" cy="2546886"/>
            <a:chOff x="3530539" y="1874241"/>
            <a:chExt cx="3831510" cy="24182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0" r="-3362" b="74517"/>
            <a:stretch/>
          </p:blipFill>
          <p:spPr>
            <a:xfrm>
              <a:off x="3605878" y="1874241"/>
              <a:ext cx="3614999" cy="24182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530539" y="2844415"/>
              <a:ext cx="3831510" cy="1259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3" b="1" dirty="0">
                  <a:latin typeface="NikoshBAN" panose="02000000000000000000"/>
                </a:rPr>
                <a:t>DISTRICT AMBASSADOR</a:t>
              </a:r>
            </a:p>
            <a:p>
              <a:r>
                <a:rPr lang="en-US" sz="2328" dirty="0">
                  <a:latin typeface="NikoshBAN" panose="02000000000000000000"/>
                </a:rPr>
                <a:t> </a:t>
              </a:r>
              <a:r>
                <a:rPr lang="en-US" sz="3491" dirty="0">
                  <a:solidFill>
                    <a:srgbClr val="FF0000"/>
                  </a:solidFill>
                  <a:latin typeface="NikoshBAN" panose="02000000000000000000"/>
                </a:rPr>
                <a:t>ICT4E</a:t>
              </a:r>
            </a:p>
            <a:p>
              <a:endParaRPr lang="en-US" sz="1424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55575" y="2968931"/>
            <a:ext cx="2198025" cy="92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15" b="1" dirty="0">
                <a:latin typeface="NikoshBAN" panose="02000000000000000000"/>
              </a:rPr>
              <a:t>ID – QUAMRUL16</a:t>
            </a:r>
            <a:endParaRPr lang="en-US" sz="2715" b="1" dirty="0"/>
          </a:p>
        </p:txBody>
      </p:sp>
    </p:spTree>
    <p:extLst>
      <p:ext uri="{BB962C8B-B14F-4D97-AF65-F5344CB8AC3E}">
        <p14:creationId xmlns:p14="http://schemas.microsoft.com/office/powerpoint/2010/main" val="39413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034473" y="-581891"/>
            <a:ext cx="11822545" cy="6650181"/>
            <a:chOff x="0" y="0"/>
            <a:chExt cx="12192000" cy="6858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2192000" y="0"/>
              <a:ext cx="0" cy="6858000"/>
            </a:xfrm>
            <a:prstGeom prst="line">
              <a:avLst/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0" y="0"/>
              <a:ext cx="0" cy="6858000"/>
            </a:xfrm>
            <a:prstGeom prst="line">
              <a:avLst/>
            </a:prstGeom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ame 9">
              <a:extLst>
                <a:ext uri="{FF2B5EF4-FFF2-40B4-BE49-F238E27FC236}">
                  <a16:creationId xmlns="" xmlns:a16="http://schemas.microsoft.com/office/drawing/2014/main" id="{26DA47E6-AC71-4BEF-853A-B6A618243F20}"/>
                </a:ext>
              </a:extLst>
            </p:cNvPr>
            <p:cNvSpPr/>
            <p:nvPr/>
          </p:nvSpPr>
          <p:spPr>
            <a:xfrm>
              <a:off x="56271" y="0"/>
              <a:ext cx="12079458" cy="6858000"/>
            </a:xfrm>
            <a:prstGeom prst="frame">
              <a:avLst>
                <a:gd name="adj1" fmla="val 2609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9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1"/>
          <p:cNvSpPr txBox="1">
            <a:spLocks noGrp="1"/>
          </p:cNvSpPr>
          <p:nvPr>
            <p:ph type="title"/>
          </p:nvPr>
        </p:nvSpPr>
        <p:spPr>
          <a:xfrm>
            <a:off x="1" y="4048157"/>
            <a:ext cx="9123801" cy="116685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879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87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79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87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79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87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79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87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79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আচিক</a:t>
            </a:r>
            <a:r>
              <a:rPr lang="en-US" sz="387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79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87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79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87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79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87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Content Placeholder 4" descr="FFT530_1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202"/>
            <a:ext cx="4984528" cy="3707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10" y="171202"/>
            <a:ext cx="4499749" cy="3707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0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92163" y="-581891"/>
            <a:ext cx="11822545" cy="6650181"/>
            <a:chOff x="0" y="0"/>
            <a:chExt cx="12192000" cy="6858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2192000" y="0"/>
              <a:ext cx="0" cy="6858000"/>
            </a:xfrm>
            <a:prstGeom prst="line">
              <a:avLst/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0" y="0"/>
              <a:ext cx="0" cy="6858000"/>
            </a:xfrm>
            <a:prstGeom prst="line">
              <a:avLst/>
            </a:prstGeom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ame 8">
              <a:extLst>
                <a:ext uri="{FF2B5EF4-FFF2-40B4-BE49-F238E27FC236}">
                  <a16:creationId xmlns="" xmlns:a16="http://schemas.microsoft.com/office/drawing/2014/main" id="{26DA47E6-AC71-4BEF-853A-B6A618243F20}"/>
                </a:ext>
              </a:extLst>
            </p:cNvPr>
            <p:cNvSpPr/>
            <p:nvPr/>
          </p:nvSpPr>
          <p:spPr>
            <a:xfrm>
              <a:off x="56271" y="0"/>
              <a:ext cx="12079458" cy="6858000"/>
            </a:xfrm>
            <a:prstGeom prst="frame">
              <a:avLst>
                <a:gd name="adj1" fmla="val 2609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9">
                <a:solidFill>
                  <a:schemeClr val="tx1"/>
                </a:solidFill>
              </a:endParaRPr>
            </a:p>
          </p:txBody>
        </p:sp>
      </p:grpSp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-79363" y="-261068"/>
            <a:ext cx="10196945" cy="57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91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491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10" descr="main-story_1711_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8983" y="-259682"/>
            <a:ext cx="11198577" cy="60756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-79364" y="903523"/>
            <a:ext cx="11253143" cy="250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23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গারোদের ধর্মের নাম সাংসারে</a:t>
            </a:r>
            <a:r>
              <a:rPr lang="en-US" sz="523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523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তবে বর্তমানে বেশিরভাগ খ্রিষ্ট ধর্মাবলম্বী ।</a:t>
            </a:r>
            <a:endParaRPr lang="en-US" sz="523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15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34473" y="-581891"/>
            <a:ext cx="11822545" cy="6650181"/>
            <a:chOff x="0" y="0"/>
            <a:chExt cx="12192000" cy="6858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2192000" y="0"/>
              <a:ext cx="0" cy="6858000"/>
            </a:xfrm>
            <a:prstGeom prst="line">
              <a:avLst/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0" y="0"/>
              <a:ext cx="0" cy="6858000"/>
            </a:xfrm>
            <a:prstGeom prst="line">
              <a:avLst/>
            </a:prstGeom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ame 8">
              <a:extLst>
                <a:ext uri="{FF2B5EF4-FFF2-40B4-BE49-F238E27FC236}">
                  <a16:creationId xmlns="" xmlns:a16="http://schemas.microsoft.com/office/drawing/2014/main" id="{26DA47E6-AC71-4BEF-853A-B6A618243F20}"/>
                </a:ext>
              </a:extLst>
            </p:cNvPr>
            <p:cNvSpPr/>
            <p:nvPr/>
          </p:nvSpPr>
          <p:spPr>
            <a:xfrm>
              <a:off x="56271" y="0"/>
              <a:ext cx="12079458" cy="6858000"/>
            </a:xfrm>
            <a:prstGeom prst="frame">
              <a:avLst>
                <a:gd name="adj1" fmla="val 2609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9">
                <a:solidFill>
                  <a:schemeClr val="tx1"/>
                </a:solidFill>
              </a:endParaRPr>
            </a:p>
          </p:txBody>
        </p:sp>
      </p:grpSp>
      <p:pic>
        <p:nvPicPr>
          <p:cNvPr id="10" name="Content Placeholder 9" descr="1596050626b8293e6dfcd922527849077e58164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702" y="710214"/>
            <a:ext cx="4612837" cy="3947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1686760" y="-118250"/>
            <a:ext cx="5513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গারোদের সমাজ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মাতৃতান্ত্রিক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40817" y="4657583"/>
            <a:ext cx="10199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মায়েদের সূত্র ধরেই তাদের দল, গোত্র, বংশ গড়ে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10214"/>
            <a:ext cx="4824761" cy="39470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12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32211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535501" y="43132"/>
            <a:ext cx="8307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গারোদের ধর্মের নাম সাংসারে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বেশিরভাগ খ্রিষ্ট ধর্মাবলম্বী ।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4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034473" y="-533581"/>
            <a:ext cx="11822545" cy="6650181"/>
            <a:chOff x="0" y="0"/>
            <a:chExt cx="12192000" cy="6858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2192000" y="0"/>
              <a:ext cx="0" cy="6858000"/>
            </a:xfrm>
            <a:prstGeom prst="line">
              <a:avLst/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0" y="0"/>
              <a:ext cx="0" cy="6858000"/>
            </a:xfrm>
            <a:prstGeom prst="line">
              <a:avLst/>
            </a:prstGeom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ame 9">
              <a:extLst>
                <a:ext uri="{FF2B5EF4-FFF2-40B4-BE49-F238E27FC236}">
                  <a16:creationId xmlns="" xmlns:a16="http://schemas.microsoft.com/office/drawing/2014/main" id="{26DA47E6-AC71-4BEF-853A-B6A618243F20}"/>
                </a:ext>
              </a:extLst>
            </p:cNvPr>
            <p:cNvSpPr/>
            <p:nvPr/>
          </p:nvSpPr>
          <p:spPr>
            <a:xfrm>
              <a:off x="56271" y="0"/>
              <a:ext cx="12079458" cy="6858000"/>
            </a:xfrm>
            <a:prstGeom prst="frame">
              <a:avLst>
                <a:gd name="adj1" fmla="val 2609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9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069" y="-342785"/>
            <a:ext cx="5713383" cy="3268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0" y="3005479"/>
            <a:ext cx="9753600" cy="230832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গারোদের প্রধান খাদ্য ভাত মাছ,মাংস,ও শাকসবজি।তাদের ঐতিহ্যবাহী একটি খাবার বাঁশের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IN" sz="36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ড়াল দিয়ে তৈরি করা 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যা খেতে খুব সুস্বাদু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91" y="-357537"/>
            <a:ext cx="5371037" cy="32832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784434" y="22815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7992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034473" y="-533581"/>
            <a:ext cx="11822545" cy="6650181"/>
            <a:chOff x="0" y="0"/>
            <a:chExt cx="12192000" cy="6858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2192000" y="0"/>
              <a:ext cx="0" cy="6858000"/>
            </a:xfrm>
            <a:prstGeom prst="line">
              <a:avLst/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0" y="0"/>
              <a:ext cx="0" cy="6858000"/>
            </a:xfrm>
            <a:prstGeom prst="line">
              <a:avLst/>
            </a:prstGeom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ame 9">
              <a:extLst>
                <a:ext uri="{FF2B5EF4-FFF2-40B4-BE49-F238E27FC236}">
                  <a16:creationId xmlns="" xmlns:a16="http://schemas.microsoft.com/office/drawing/2014/main" id="{26DA47E6-AC71-4BEF-853A-B6A618243F20}"/>
                </a:ext>
              </a:extLst>
            </p:cNvPr>
            <p:cNvSpPr/>
            <p:nvPr/>
          </p:nvSpPr>
          <p:spPr>
            <a:xfrm>
              <a:off x="56271" y="0"/>
              <a:ext cx="12079458" cy="6858000"/>
            </a:xfrm>
            <a:prstGeom prst="frame">
              <a:avLst>
                <a:gd name="adj1" fmla="val 2609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9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495" y="91749"/>
            <a:ext cx="9607891" cy="4753715"/>
            <a:chOff x="74495" y="91749"/>
            <a:chExt cx="9607891" cy="47537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5" y="91751"/>
              <a:ext cx="5702535" cy="475371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88" y="91749"/>
              <a:ext cx="3758498" cy="47537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552461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034473" y="-581891"/>
            <a:ext cx="11822545" cy="6650181"/>
            <a:chOff x="0" y="0"/>
            <a:chExt cx="12192000" cy="6858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2192000" y="0"/>
              <a:ext cx="0" cy="6858000"/>
            </a:xfrm>
            <a:prstGeom prst="line">
              <a:avLst/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0" y="0"/>
              <a:ext cx="0" cy="6858000"/>
            </a:xfrm>
            <a:prstGeom prst="line">
              <a:avLst/>
            </a:prstGeom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ame 9">
              <a:extLst>
                <a:ext uri="{FF2B5EF4-FFF2-40B4-BE49-F238E27FC236}">
                  <a16:creationId xmlns="" xmlns:a16="http://schemas.microsoft.com/office/drawing/2014/main" id="{26DA47E6-AC71-4BEF-853A-B6A618243F20}"/>
                </a:ext>
              </a:extLst>
            </p:cNvPr>
            <p:cNvSpPr/>
            <p:nvPr/>
          </p:nvSpPr>
          <p:spPr>
            <a:xfrm>
              <a:off x="56271" y="0"/>
              <a:ext cx="12079458" cy="6858000"/>
            </a:xfrm>
            <a:prstGeom prst="frame">
              <a:avLst>
                <a:gd name="adj1" fmla="val 2609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9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45" y="241800"/>
            <a:ext cx="4297426" cy="42856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5" y="241800"/>
            <a:ext cx="4480616" cy="42856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1861151" y="4721632"/>
            <a:ext cx="8001189" cy="62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91" b="1" dirty="0">
                <a:latin typeface="NikoshBAN" pitchFamily="2" charset="0"/>
                <a:cs typeface="NikoshBAN" pitchFamily="2" charset="0"/>
              </a:rPr>
              <a:t>গারো জনগোষ্ঠীদের বাড়ি । </a:t>
            </a:r>
            <a:endParaRPr lang="en-US" sz="3491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278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317" y="73096"/>
            <a:ext cx="9572800" cy="4817685"/>
            <a:chOff x="91317" y="73096"/>
            <a:chExt cx="9572800" cy="48176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17" y="73096"/>
              <a:ext cx="4900133" cy="481768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95" y="73096"/>
              <a:ext cx="4555222" cy="481768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Rectangle 4"/>
          <p:cNvSpPr/>
          <p:nvPr/>
        </p:nvSpPr>
        <p:spPr>
          <a:xfrm>
            <a:off x="1340453" y="4890781"/>
            <a:ext cx="6546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গারো জনগোষ্ঠীদের বাড়ি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34473" y="-581891"/>
            <a:ext cx="11822545" cy="6650181"/>
            <a:chOff x="0" y="0"/>
            <a:chExt cx="12192000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12192000" y="0"/>
              <a:ext cx="0" cy="6858000"/>
            </a:xfrm>
            <a:prstGeom prst="line">
              <a:avLst/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0" y="0"/>
              <a:ext cx="0" cy="6858000"/>
            </a:xfrm>
            <a:prstGeom prst="line">
              <a:avLst/>
            </a:prstGeom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ame 6">
              <a:extLst>
                <a:ext uri="{FF2B5EF4-FFF2-40B4-BE49-F238E27FC236}">
                  <a16:creationId xmlns="" xmlns:a16="http://schemas.microsoft.com/office/drawing/2014/main" id="{26DA47E6-AC71-4BEF-853A-B6A618243F20}"/>
                </a:ext>
              </a:extLst>
            </p:cNvPr>
            <p:cNvSpPr/>
            <p:nvPr/>
          </p:nvSpPr>
          <p:spPr>
            <a:xfrm>
              <a:off x="56271" y="0"/>
              <a:ext cx="12079458" cy="6858000"/>
            </a:xfrm>
            <a:prstGeom prst="frame">
              <a:avLst>
                <a:gd name="adj1" fmla="val 2609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9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40716" y="-129253"/>
            <a:ext cx="4672165" cy="629531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91" b="1" dirty="0">
                <a:latin typeface="NikoshBAN" pitchFamily="2" charset="0"/>
                <a:cs typeface="NikoshBAN" pitchFamily="2" charset="0"/>
              </a:rPr>
              <a:t>গারোদের পো</a:t>
            </a:r>
            <a:r>
              <a:rPr lang="en-US" sz="3491" b="1" dirty="0" err="1"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3491" b="1" dirty="0">
                <a:latin typeface="NikoshBAN" pitchFamily="2" charset="0"/>
                <a:cs typeface="NikoshBAN" pitchFamily="2" charset="0"/>
              </a:rPr>
              <a:t>ক  </a:t>
            </a:r>
            <a:endParaRPr lang="en-US" sz="3491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97810"/>
            <a:ext cx="9858371" cy="104733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103" b="1" dirty="0">
                <a:latin typeface="NikoshBAN" pitchFamily="2" charset="0"/>
                <a:cs typeface="NikoshBAN" pitchFamily="2" charset="0"/>
              </a:rPr>
              <a:t>গারো নারীদের ঐতিহ্যবাহী পো</a:t>
            </a:r>
            <a:r>
              <a:rPr lang="en-US" sz="3103" b="1" dirty="0" err="1"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3103" b="1" dirty="0">
                <a:latin typeface="NikoshBAN" pitchFamily="2" charset="0"/>
                <a:cs typeface="NikoshBAN" pitchFamily="2" charset="0"/>
              </a:rPr>
              <a:t>ক হচ্ছে “</a:t>
            </a:r>
            <a:r>
              <a:rPr lang="en-US" sz="3103" b="1" dirty="0" err="1">
                <a:latin typeface="NikoshBAN" pitchFamily="2" charset="0"/>
                <a:cs typeface="NikoshBAN" pitchFamily="2" charset="0"/>
              </a:rPr>
              <a:t>দকবান্দা</a:t>
            </a:r>
            <a:r>
              <a:rPr lang="bn-BD" sz="3103" b="1" dirty="0">
                <a:latin typeface="NikoshBAN" pitchFamily="2" charset="0"/>
                <a:cs typeface="NikoshBAN" pitchFamily="2" charset="0"/>
              </a:rPr>
              <a:t>” ও “দ</a:t>
            </a:r>
            <a:r>
              <a:rPr lang="en-US" sz="3103" b="1" dirty="0" err="1">
                <a:latin typeface="NikoshBAN" pitchFamily="2" charset="0"/>
                <a:cs typeface="NikoshBAN" pitchFamily="2" charset="0"/>
              </a:rPr>
              <a:t>কসারি</a:t>
            </a:r>
            <a:r>
              <a:rPr lang="bn-BD" sz="3103" b="1" dirty="0">
                <a:latin typeface="NikoshBAN" pitchFamily="2" charset="0"/>
                <a:cs typeface="NikoshBAN" pitchFamily="2" charset="0"/>
              </a:rPr>
              <a:t>” আর পুরুষদের পো</a:t>
            </a:r>
            <a:r>
              <a:rPr lang="en-US" sz="3103" b="1" dirty="0" err="1">
                <a:latin typeface="NikoshBAN" pitchFamily="2" charset="0"/>
                <a:cs typeface="NikoshBAN" pitchFamily="2" charset="0"/>
              </a:rPr>
              <a:t>শাক</a:t>
            </a:r>
            <a:r>
              <a:rPr lang="bn-BD" sz="3103" b="1" dirty="0">
                <a:latin typeface="NikoshBAN" pitchFamily="2" charset="0"/>
                <a:cs typeface="NikoshBAN" pitchFamily="2" charset="0"/>
              </a:rPr>
              <a:t> শার্ট</a:t>
            </a:r>
            <a:r>
              <a:rPr lang="en-US" sz="310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03" b="1" dirty="0">
                <a:latin typeface="NikoshBAN" pitchFamily="2" charset="0"/>
                <a:cs typeface="NikoshBAN" pitchFamily="2" charset="0"/>
              </a:rPr>
              <a:t>,লুঙ্গি , </a:t>
            </a:r>
            <a:r>
              <a:rPr lang="bn-BD" sz="3103" b="1" dirty="0" smtClean="0">
                <a:latin typeface="NikoshBAN" pitchFamily="2" charset="0"/>
                <a:cs typeface="NikoshBAN" pitchFamily="2" charset="0"/>
              </a:rPr>
              <a:t>ধুতি।</a:t>
            </a:r>
            <a:r>
              <a:rPr lang="en-US" sz="3103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03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491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030" y="449505"/>
            <a:ext cx="9605040" cy="3648305"/>
            <a:chOff x="49030" y="449505"/>
            <a:chExt cx="9605040" cy="3648305"/>
          </a:xfrm>
        </p:grpSpPr>
        <p:pic>
          <p:nvPicPr>
            <p:cNvPr id="10" name="Picture 9" descr="C:\Users\ATAUR\Desktop\GARO\garo_bg20150703202248doksari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030" y="449505"/>
              <a:ext cx="4528654" cy="364830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546" y="449505"/>
              <a:ext cx="4899524" cy="364830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02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" y="86525"/>
            <a:ext cx="5053263" cy="40889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04" y="86525"/>
            <a:ext cx="4381459" cy="40889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0" y="4175447"/>
            <a:ext cx="9753600" cy="15696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গারো নারীদের ঐতিহ্যবাহী পো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 হচ্ছে “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দকবান্দা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” ও “দ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কসারি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” আর পুরুষদের পো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শাক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শার্ট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,লুঙ্গি , ধুতি।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7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7A1DA39-A4F7-46B2-9572-7875EACD3687}"/>
              </a:ext>
            </a:extLst>
          </p:cNvPr>
          <p:cNvSpPr/>
          <p:nvPr/>
        </p:nvSpPr>
        <p:spPr>
          <a:xfrm>
            <a:off x="2926652" y="2843994"/>
            <a:ext cx="5087571" cy="33432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" name="Rectangle: Diagonal Corners Rounded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7460E28-AFD9-4057-9AD0-0372ABF907C3}"/>
              </a:ext>
            </a:extLst>
          </p:cNvPr>
          <p:cNvSpPr/>
          <p:nvPr/>
        </p:nvSpPr>
        <p:spPr>
          <a:xfrm>
            <a:off x="2940677" y="4260002"/>
            <a:ext cx="857620" cy="1119265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" name="Rectangle: Diagonal Corners Rounded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DC5015AE-7A86-457F-A7EE-FA4E1E161EC5}"/>
              </a:ext>
            </a:extLst>
          </p:cNvPr>
          <p:cNvSpPr/>
          <p:nvPr/>
        </p:nvSpPr>
        <p:spPr>
          <a:xfrm>
            <a:off x="7170627" y="4146138"/>
            <a:ext cx="857620" cy="1119265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" name="Rectangle: Diagonal Corners Rounded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CA7F393-0AD2-4100-BE80-7E3EB31B1DBF}"/>
              </a:ext>
            </a:extLst>
          </p:cNvPr>
          <p:cNvSpPr/>
          <p:nvPr/>
        </p:nvSpPr>
        <p:spPr>
          <a:xfrm>
            <a:off x="4684986" y="4260002"/>
            <a:ext cx="591129" cy="1816989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8" name="Rectangle: Diagonal Corners Rounded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D2DC6D60-A8DA-4F06-8056-3C7C8B51370D}"/>
              </a:ext>
            </a:extLst>
          </p:cNvPr>
          <p:cNvSpPr/>
          <p:nvPr/>
        </p:nvSpPr>
        <p:spPr>
          <a:xfrm>
            <a:off x="5247041" y="4260002"/>
            <a:ext cx="591129" cy="1816989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8DC9B1D6-C26C-4EBF-8ABF-1495B4C50FDE}"/>
              </a:ext>
            </a:extLst>
          </p:cNvPr>
          <p:cNvSpPr/>
          <p:nvPr/>
        </p:nvSpPr>
        <p:spPr>
          <a:xfrm>
            <a:off x="2050477" y="-18008"/>
            <a:ext cx="6744665" cy="2859459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0" name="Rectangle: Beveled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446BE384-72BC-4D51-87FA-DDCA0A911D4B}"/>
              </a:ext>
            </a:extLst>
          </p:cNvPr>
          <p:cNvSpPr/>
          <p:nvPr/>
        </p:nvSpPr>
        <p:spPr>
          <a:xfrm rot="5400000">
            <a:off x="8442918" y="4986174"/>
            <a:ext cx="857620" cy="168696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1" name="Rectangle: Beveled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C91C7FC9-D5D4-4721-9DAF-B96A146636F8}"/>
              </a:ext>
            </a:extLst>
          </p:cNvPr>
          <p:cNvSpPr/>
          <p:nvPr/>
        </p:nvSpPr>
        <p:spPr>
          <a:xfrm rot="5400000">
            <a:off x="1835957" y="2522305"/>
            <a:ext cx="712132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2" name="Rectangle: Beveled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EAAE9D5A-15C0-4B80-9FFB-F8AC4DC9A86C}"/>
              </a:ext>
            </a:extLst>
          </p:cNvPr>
          <p:cNvSpPr/>
          <p:nvPr/>
        </p:nvSpPr>
        <p:spPr>
          <a:xfrm rot="5400000">
            <a:off x="297575" y="2414680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3" name="Rectangle: Beveled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DA1CA1BA-F32A-4776-A990-6DE01DFD18FE}"/>
              </a:ext>
            </a:extLst>
          </p:cNvPr>
          <p:cNvSpPr/>
          <p:nvPr/>
        </p:nvSpPr>
        <p:spPr>
          <a:xfrm rot="5400000">
            <a:off x="-1536713" y="2430696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4" name="Rectangle: Beveled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2D4680A-FD19-42A8-AD18-896641B23C21}"/>
              </a:ext>
            </a:extLst>
          </p:cNvPr>
          <p:cNvSpPr/>
          <p:nvPr/>
        </p:nvSpPr>
        <p:spPr>
          <a:xfrm rot="5400000">
            <a:off x="-1562431" y="3279207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5" name="Rectangle: Beveled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CC42195D-70D2-4698-98CA-1C1ACD20FDF6}"/>
              </a:ext>
            </a:extLst>
          </p:cNvPr>
          <p:cNvSpPr/>
          <p:nvPr/>
        </p:nvSpPr>
        <p:spPr>
          <a:xfrm rot="5400000">
            <a:off x="289474" y="3258124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6" name="Rectangle: Beveled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4757B1C-D340-460B-B3CF-D98920022042}"/>
              </a:ext>
            </a:extLst>
          </p:cNvPr>
          <p:cNvSpPr/>
          <p:nvPr/>
        </p:nvSpPr>
        <p:spPr>
          <a:xfrm rot="5400000">
            <a:off x="1754733" y="3263689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7" name="Rectangle: Beveled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5EFB16-7372-4CF1-8A1A-82D85BEE84D1}"/>
              </a:ext>
            </a:extLst>
          </p:cNvPr>
          <p:cNvSpPr/>
          <p:nvPr/>
        </p:nvSpPr>
        <p:spPr>
          <a:xfrm rot="5400000">
            <a:off x="-1553951" y="4084967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8" name="Rectangle: Beveled 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6E676321-DF5E-476D-AEFF-A480F0C2D67F}"/>
              </a:ext>
            </a:extLst>
          </p:cNvPr>
          <p:cNvSpPr/>
          <p:nvPr/>
        </p:nvSpPr>
        <p:spPr>
          <a:xfrm rot="5400000">
            <a:off x="307858" y="4094659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9" name="Rectangle: Beveled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C43F4FF0-6F76-4187-811D-59761CE8A542}"/>
              </a:ext>
            </a:extLst>
          </p:cNvPr>
          <p:cNvSpPr/>
          <p:nvPr/>
        </p:nvSpPr>
        <p:spPr>
          <a:xfrm rot="5400000">
            <a:off x="1768717" y="4084968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0" name="Rectangle: Beveled 17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FC314-5F41-4A73-A6FB-B83A8A8E1D81}"/>
              </a:ext>
            </a:extLst>
          </p:cNvPr>
          <p:cNvSpPr/>
          <p:nvPr/>
        </p:nvSpPr>
        <p:spPr>
          <a:xfrm rot="5400000">
            <a:off x="-1562431" y="4952279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1" name="Rectangle: Beveled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D6469CE9-7F76-4C5B-8ED3-A909DDC3E96E}"/>
              </a:ext>
            </a:extLst>
          </p:cNvPr>
          <p:cNvSpPr/>
          <p:nvPr/>
        </p:nvSpPr>
        <p:spPr>
          <a:xfrm rot="5400000">
            <a:off x="299378" y="4945011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2" name="Rectangle: Beveled 19">
            <a:extLst>
              <a:ext uri="{FF2B5EF4-FFF2-40B4-BE49-F238E27FC236}">
                <a16:creationId xmlns="" xmlns:a16="http://schemas.microsoft.com/office/drawing/2014/main" xmlns:lc="http://schemas.openxmlformats.org/drawingml/2006/lockedCanvas" id="{4625F8E1-5D75-4CFB-8389-50954519F762}"/>
              </a:ext>
            </a:extLst>
          </p:cNvPr>
          <p:cNvSpPr/>
          <p:nvPr/>
        </p:nvSpPr>
        <p:spPr>
          <a:xfrm rot="5400000">
            <a:off x="1768717" y="4945011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3" name="Rectangle: Beveled 20">
            <a:extLst>
              <a:ext uri="{FF2B5EF4-FFF2-40B4-BE49-F238E27FC236}">
                <a16:creationId xmlns="" xmlns:a16="http://schemas.microsoft.com/office/drawing/2014/main" xmlns:lc="http://schemas.openxmlformats.org/drawingml/2006/lockedCanvas" id="{715FF9F0-81A4-4364-B585-6A0269678A25}"/>
              </a:ext>
            </a:extLst>
          </p:cNvPr>
          <p:cNvSpPr/>
          <p:nvPr/>
        </p:nvSpPr>
        <p:spPr>
          <a:xfrm rot="5400000">
            <a:off x="8677013" y="1939623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4" name="Rectangle: Beveled 2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D33162B-41A0-4C78-9B00-598F0BA6A506}"/>
              </a:ext>
            </a:extLst>
          </p:cNvPr>
          <p:cNvSpPr/>
          <p:nvPr/>
        </p:nvSpPr>
        <p:spPr>
          <a:xfrm rot="5400000">
            <a:off x="10458770" y="1950740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5" name="Rectangle: Beveled 2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A1D635-88FF-4A70-9F12-50BE6A6CCBC8}"/>
              </a:ext>
            </a:extLst>
          </p:cNvPr>
          <p:cNvSpPr/>
          <p:nvPr/>
        </p:nvSpPr>
        <p:spPr>
          <a:xfrm rot="5400000">
            <a:off x="8454509" y="4260720"/>
            <a:ext cx="857620" cy="171014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6" name="Rectangle: Beveled 2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A957943-AC24-482F-B1F9-26D2A9898650}"/>
              </a:ext>
            </a:extLst>
          </p:cNvPr>
          <p:cNvSpPr/>
          <p:nvPr/>
        </p:nvSpPr>
        <p:spPr>
          <a:xfrm rot="5400000">
            <a:off x="8427705" y="3415727"/>
            <a:ext cx="857620" cy="170610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7" name="Rectangle: Beveled 24">
            <a:extLst>
              <a:ext uri="{FF2B5EF4-FFF2-40B4-BE49-F238E27FC236}">
                <a16:creationId xmlns="" xmlns:a16="http://schemas.microsoft.com/office/drawing/2014/main" xmlns:lc="http://schemas.openxmlformats.org/drawingml/2006/lockedCanvas" id="{967B5F53-6566-4776-B398-95A24750EE0B}"/>
              </a:ext>
            </a:extLst>
          </p:cNvPr>
          <p:cNvSpPr/>
          <p:nvPr/>
        </p:nvSpPr>
        <p:spPr>
          <a:xfrm rot="5400000">
            <a:off x="8452489" y="2605783"/>
            <a:ext cx="857620" cy="170610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8" name="Rectangle: Beveled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40F1F40C-0389-450E-843B-9EE819A15111}"/>
              </a:ext>
            </a:extLst>
          </p:cNvPr>
          <p:cNvSpPr/>
          <p:nvPr/>
        </p:nvSpPr>
        <p:spPr>
          <a:xfrm rot="5400000">
            <a:off x="10475733" y="5084724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9" name="Rectangle: Beveled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84C8AB-C6BF-47F4-9734-33811B34ED83}"/>
              </a:ext>
            </a:extLst>
          </p:cNvPr>
          <p:cNvSpPr/>
          <p:nvPr/>
        </p:nvSpPr>
        <p:spPr>
          <a:xfrm rot="5400000">
            <a:off x="10467253" y="4360836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0" name="Rectangle: Beveled 27">
            <a:extLst>
              <a:ext uri="{FF2B5EF4-FFF2-40B4-BE49-F238E27FC236}">
                <a16:creationId xmlns="" xmlns:a16="http://schemas.microsoft.com/office/drawing/2014/main" xmlns:lc="http://schemas.openxmlformats.org/drawingml/2006/lockedCanvas" id="{E2760C2E-B484-48A8-BC9F-8EB4A5AB8468}"/>
              </a:ext>
            </a:extLst>
          </p:cNvPr>
          <p:cNvSpPr/>
          <p:nvPr/>
        </p:nvSpPr>
        <p:spPr>
          <a:xfrm rot="5400000">
            <a:off x="10467254" y="3466563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1" name="Rectangle: Beveled 28">
            <a:extLst>
              <a:ext uri="{FF2B5EF4-FFF2-40B4-BE49-F238E27FC236}">
                <a16:creationId xmlns="" xmlns:a16="http://schemas.microsoft.com/office/drawing/2014/main" xmlns:lc="http://schemas.openxmlformats.org/drawingml/2006/lockedCanvas" id="{5BCD95AF-4F09-4038-BB70-6627217897E4}"/>
              </a:ext>
            </a:extLst>
          </p:cNvPr>
          <p:cNvSpPr/>
          <p:nvPr/>
        </p:nvSpPr>
        <p:spPr>
          <a:xfrm rot="5400000">
            <a:off x="10467254" y="2654343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2" name="Cloud 3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A573A76-06FE-4C25-A3CD-71D6ECE09442}"/>
              </a:ext>
            </a:extLst>
          </p:cNvPr>
          <p:cNvSpPr/>
          <p:nvPr/>
        </p:nvSpPr>
        <p:spPr>
          <a:xfrm>
            <a:off x="-620626" y="704204"/>
            <a:ext cx="1740819" cy="1145629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3" name="Cloud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C0268E-2376-471E-AF32-AB25B3EEC7F2}"/>
              </a:ext>
            </a:extLst>
          </p:cNvPr>
          <p:cNvSpPr/>
          <p:nvPr/>
        </p:nvSpPr>
        <p:spPr>
          <a:xfrm>
            <a:off x="3506225" y="-772063"/>
            <a:ext cx="1740819" cy="1145629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4" name="Cloud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9FDC553-1850-4AA4-A0B5-01EF30BB0B7D}"/>
              </a:ext>
            </a:extLst>
          </p:cNvPr>
          <p:cNvSpPr/>
          <p:nvPr/>
        </p:nvSpPr>
        <p:spPr>
          <a:xfrm>
            <a:off x="495243" y="-122804"/>
            <a:ext cx="1740819" cy="1145629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5" name="Cloud 3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C7AC4AE-7CB0-40E6-979D-7B186EB09AB9}"/>
              </a:ext>
            </a:extLst>
          </p:cNvPr>
          <p:cNvSpPr/>
          <p:nvPr/>
        </p:nvSpPr>
        <p:spPr>
          <a:xfrm>
            <a:off x="-620627" y="-674371"/>
            <a:ext cx="1740819" cy="1145629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6" name="Cloud 35">
            <a:extLst>
              <a:ext uri="{FF2B5EF4-FFF2-40B4-BE49-F238E27FC236}">
                <a16:creationId xmlns="" xmlns:a16="http://schemas.microsoft.com/office/drawing/2014/main" xmlns:lc="http://schemas.openxmlformats.org/drawingml/2006/lockedCanvas" id="{CCAC5E85-89DE-451D-9ECE-1B8589362355}"/>
              </a:ext>
            </a:extLst>
          </p:cNvPr>
          <p:cNvSpPr/>
          <p:nvPr/>
        </p:nvSpPr>
        <p:spPr>
          <a:xfrm>
            <a:off x="6341184" y="11918"/>
            <a:ext cx="1740819" cy="114562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7" name="Cloud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14CC5110-4605-4F2F-A2CE-2E1101AD5B28}"/>
              </a:ext>
            </a:extLst>
          </p:cNvPr>
          <p:cNvSpPr/>
          <p:nvPr/>
        </p:nvSpPr>
        <p:spPr>
          <a:xfrm>
            <a:off x="1636464" y="-713060"/>
            <a:ext cx="1740819" cy="1145629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8" name="Star: 32 Points 35">
            <a:extLst>
              <a:ext uri="{FF2B5EF4-FFF2-40B4-BE49-F238E27FC236}">
                <a16:creationId xmlns="" xmlns:a16="http://schemas.microsoft.com/office/drawing/2014/main" xmlns:lc="http://schemas.openxmlformats.org/drawingml/2006/lockedCanvas" id="{E0688C27-5194-4EC8-A9B3-1E74E2247A85}"/>
              </a:ext>
            </a:extLst>
          </p:cNvPr>
          <p:cNvSpPr/>
          <p:nvPr/>
        </p:nvSpPr>
        <p:spPr>
          <a:xfrm>
            <a:off x="10196168" y="-641597"/>
            <a:ext cx="1469339" cy="1251464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9" name="Cloud 38">
            <a:extLst>
              <a:ext uri="{FF2B5EF4-FFF2-40B4-BE49-F238E27FC236}">
                <a16:creationId xmlns="" xmlns:a16="http://schemas.microsoft.com/office/drawing/2014/main" xmlns:lc="http://schemas.openxmlformats.org/drawingml/2006/lockedCanvas" id="{D4698FB7-7C93-451D-A628-644CD2E9081A}"/>
              </a:ext>
            </a:extLst>
          </p:cNvPr>
          <p:cNvSpPr/>
          <p:nvPr/>
        </p:nvSpPr>
        <p:spPr>
          <a:xfrm>
            <a:off x="7896199" y="-326003"/>
            <a:ext cx="1232437" cy="127053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0" name="Cloud 39">
            <a:extLst>
              <a:ext uri="{FF2B5EF4-FFF2-40B4-BE49-F238E27FC236}">
                <a16:creationId xmlns="" xmlns:a16="http://schemas.microsoft.com/office/drawing/2014/main" xmlns:lc="http://schemas.openxmlformats.org/drawingml/2006/lockedCanvas" id="{1FC67459-F456-4655-956C-424BC2DAC5F2}"/>
              </a:ext>
            </a:extLst>
          </p:cNvPr>
          <p:cNvSpPr/>
          <p:nvPr/>
        </p:nvSpPr>
        <p:spPr>
          <a:xfrm rot="5182128">
            <a:off x="8917986" y="152250"/>
            <a:ext cx="913655" cy="167427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1" name="Cloud 40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F08F1F-2517-4194-AEDB-18D04262B974}"/>
              </a:ext>
            </a:extLst>
          </p:cNvPr>
          <p:cNvSpPr/>
          <p:nvPr/>
        </p:nvSpPr>
        <p:spPr>
          <a:xfrm>
            <a:off x="6195452" y="649466"/>
            <a:ext cx="1740819" cy="114562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2" name="Cloud 41">
            <a:extLst>
              <a:ext uri="{FF2B5EF4-FFF2-40B4-BE49-F238E27FC236}">
                <a16:creationId xmlns="" xmlns:a16="http://schemas.microsoft.com/office/drawing/2014/main" xmlns:lc="http://schemas.openxmlformats.org/drawingml/2006/lockedCanvas" id="{A2ABE4DE-BED2-4239-8A45-F4D6FA5E7C0A}"/>
              </a:ext>
            </a:extLst>
          </p:cNvPr>
          <p:cNvSpPr/>
          <p:nvPr/>
        </p:nvSpPr>
        <p:spPr>
          <a:xfrm>
            <a:off x="8227735" y="854858"/>
            <a:ext cx="1740819" cy="114562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3" name="Cloud 4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2CDB89E-279F-4A90-8A4A-A42AD883FC41}"/>
              </a:ext>
            </a:extLst>
          </p:cNvPr>
          <p:cNvSpPr/>
          <p:nvPr/>
        </p:nvSpPr>
        <p:spPr>
          <a:xfrm>
            <a:off x="7002675" y="872015"/>
            <a:ext cx="1740819" cy="114562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4" name="Cloud 43">
            <a:extLst>
              <a:ext uri="{FF2B5EF4-FFF2-40B4-BE49-F238E27FC236}">
                <a16:creationId xmlns="" xmlns:a16="http://schemas.microsoft.com/office/drawing/2014/main" xmlns:lc="http://schemas.openxmlformats.org/drawingml/2006/lockedCanvas" id="{4659B4DE-9545-4E8A-8A88-5662AF3525F6}"/>
              </a:ext>
            </a:extLst>
          </p:cNvPr>
          <p:cNvSpPr/>
          <p:nvPr/>
        </p:nvSpPr>
        <p:spPr>
          <a:xfrm>
            <a:off x="7859964" y="381971"/>
            <a:ext cx="1740819" cy="114562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5" name="Smiley Face 4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52603BD-467F-46C7-9C01-A531FADC459A}"/>
              </a:ext>
            </a:extLst>
          </p:cNvPr>
          <p:cNvSpPr/>
          <p:nvPr/>
        </p:nvSpPr>
        <p:spPr>
          <a:xfrm>
            <a:off x="10567751" y="-419219"/>
            <a:ext cx="673581" cy="719529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6" name="Moon 45">
            <a:extLst>
              <a:ext uri="{FF2B5EF4-FFF2-40B4-BE49-F238E27FC236}">
                <a16:creationId xmlns="" xmlns:a16="http://schemas.microsoft.com/office/drawing/2014/main" xmlns:lc="http://schemas.openxmlformats.org/drawingml/2006/lockedCanvas" id="{B065B9FB-9CFE-4B3A-B3E1-45C43F09FC47}"/>
              </a:ext>
            </a:extLst>
          </p:cNvPr>
          <p:cNvSpPr/>
          <p:nvPr/>
        </p:nvSpPr>
        <p:spPr>
          <a:xfrm>
            <a:off x="-341508" y="1096147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7" name="Moon 46">
            <a:extLst>
              <a:ext uri="{FF2B5EF4-FFF2-40B4-BE49-F238E27FC236}">
                <a16:creationId xmlns="" xmlns:a16="http://schemas.microsoft.com/office/drawing/2014/main" xmlns:lc="http://schemas.openxmlformats.org/drawingml/2006/lockedCanvas" id="{250D8D05-678A-4BE3-A346-4FCA267E5628}"/>
              </a:ext>
            </a:extLst>
          </p:cNvPr>
          <p:cNvSpPr/>
          <p:nvPr/>
        </p:nvSpPr>
        <p:spPr>
          <a:xfrm>
            <a:off x="-700375" y="-403984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8" name="Moon 47">
            <a:extLst>
              <a:ext uri="{FF2B5EF4-FFF2-40B4-BE49-F238E27FC236}">
                <a16:creationId xmlns="" xmlns:a16="http://schemas.microsoft.com/office/drawing/2014/main" xmlns:lc="http://schemas.openxmlformats.org/drawingml/2006/lockedCanvas" id="{F7BD7E27-A324-406F-81A1-A4FE24E8C748}"/>
              </a:ext>
            </a:extLst>
          </p:cNvPr>
          <p:cNvSpPr/>
          <p:nvPr/>
        </p:nvSpPr>
        <p:spPr>
          <a:xfrm>
            <a:off x="5352413" y="1868893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9" name="Moon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C2F634FC-EB1C-4BBF-ACE1-D974E97344F9}"/>
              </a:ext>
            </a:extLst>
          </p:cNvPr>
          <p:cNvSpPr/>
          <p:nvPr/>
        </p:nvSpPr>
        <p:spPr>
          <a:xfrm>
            <a:off x="5048860" y="241051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0" name="Moon 49">
            <a:extLst>
              <a:ext uri="{FF2B5EF4-FFF2-40B4-BE49-F238E27FC236}">
                <a16:creationId xmlns="" xmlns:a16="http://schemas.microsoft.com/office/drawing/2014/main" xmlns:lc="http://schemas.openxmlformats.org/drawingml/2006/lockedCanvas" id="{CC9D5142-9BC0-42DA-B4E9-78230F6B3EC1}"/>
              </a:ext>
            </a:extLst>
          </p:cNvPr>
          <p:cNvSpPr/>
          <p:nvPr/>
        </p:nvSpPr>
        <p:spPr>
          <a:xfrm>
            <a:off x="305593" y="-403984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1" name="Moon 50">
            <a:extLst>
              <a:ext uri="{FF2B5EF4-FFF2-40B4-BE49-F238E27FC236}">
                <a16:creationId xmlns="" xmlns:a16="http://schemas.microsoft.com/office/drawing/2014/main" xmlns:lc="http://schemas.openxmlformats.org/drawingml/2006/lockedCanvas" id="{104A764A-61C5-420B-8EA5-C187F71D7D1B}"/>
              </a:ext>
            </a:extLst>
          </p:cNvPr>
          <p:cNvSpPr/>
          <p:nvPr/>
        </p:nvSpPr>
        <p:spPr>
          <a:xfrm>
            <a:off x="1149011" y="112386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2" name="Moon 5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8FA6465-848C-4192-9244-CD62180C53B2}"/>
              </a:ext>
            </a:extLst>
          </p:cNvPr>
          <p:cNvSpPr/>
          <p:nvPr/>
        </p:nvSpPr>
        <p:spPr>
          <a:xfrm>
            <a:off x="2365000" y="-583243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3" name="Moon 5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038F0FB-FD65-4D6B-842C-781A4456633E}"/>
              </a:ext>
            </a:extLst>
          </p:cNvPr>
          <p:cNvSpPr/>
          <p:nvPr/>
        </p:nvSpPr>
        <p:spPr>
          <a:xfrm>
            <a:off x="4085855" y="-563555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4" name="Star: 4 Points 51">
            <a:extLst>
              <a:ext uri="{FF2B5EF4-FFF2-40B4-BE49-F238E27FC236}">
                <a16:creationId xmlns="" xmlns:a16="http://schemas.microsoft.com/office/drawing/2014/main" xmlns:lc="http://schemas.openxmlformats.org/drawingml/2006/lockedCanvas" id="{9B559AE1-AE0D-4256-BA3A-50594A65FDE5}"/>
              </a:ext>
            </a:extLst>
          </p:cNvPr>
          <p:cNvSpPr/>
          <p:nvPr/>
        </p:nvSpPr>
        <p:spPr>
          <a:xfrm>
            <a:off x="1170291" y="1289001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5" name="Star: 4 Points 52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D15DA7-9E43-4B3F-88B3-22A6F52E1145}"/>
              </a:ext>
            </a:extLst>
          </p:cNvPr>
          <p:cNvSpPr/>
          <p:nvPr/>
        </p:nvSpPr>
        <p:spPr>
          <a:xfrm>
            <a:off x="1844877" y="1857303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6" name="Star: 4 Points 53">
            <a:extLst>
              <a:ext uri="{FF2B5EF4-FFF2-40B4-BE49-F238E27FC236}">
                <a16:creationId xmlns="" xmlns:a16="http://schemas.microsoft.com/office/drawing/2014/main" xmlns:lc="http://schemas.openxmlformats.org/drawingml/2006/lockedCanvas" id="{3FC6B8C3-DF88-4EDC-AACF-96D4C0038001}"/>
              </a:ext>
            </a:extLst>
          </p:cNvPr>
          <p:cNvSpPr/>
          <p:nvPr/>
        </p:nvSpPr>
        <p:spPr>
          <a:xfrm>
            <a:off x="2292231" y="1747257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7" name="Star: 4 Points 54">
            <a:extLst>
              <a:ext uri="{FF2B5EF4-FFF2-40B4-BE49-F238E27FC236}">
                <a16:creationId xmlns="" xmlns:a16="http://schemas.microsoft.com/office/drawing/2014/main" xmlns:lc="http://schemas.openxmlformats.org/drawingml/2006/lockedCanvas" id="{0AB377B2-B6B3-4020-9C3B-D88DB7C338F5}"/>
              </a:ext>
            </a:extLst>
          </p:cNvPr>
          <p:cNvSpPr/>
          <p:nvPr/>
        </p:nvSpPr>
        <p:spPr>
          <a:xfrm>
            <a:off x="2501160" y="1218937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8" name="Star: 4 Points 55">
            <a:extLst>
              <a:ext uri="{FF2B5EF4-FFF2-40B4-BE49-F238E27FC236}">
                <a16:creationId xmlns="" xmlns:a16="http://schemas.microsoft.com/office/drawing/2014/main" xmlns:lc="http://schemas.openxmlformats.org/drawingml/2006/lockedCanvas" id="{A87F6B7D-94C9-4B6E-B53C-B640D829A7B7}"/>
              </a:ext>
            </a:extLst>
          </p:cNvPr>
          <p:cNvSpPr/>
          <p:nvPr/>
        </p:nvSpPr>
        <p:spPr>
          <a:xfrm>
            <a:off x="3702105" y="436517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9" name="Star: 4 Points 5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29DE92D-E512-40D2-BF4B-13BBFBFA52C4}"/>
              </a:ext>
            </a:extLst>
          </p:cNvPr>
          <p:cNvSpPr/>
          <p:nvPr/>
        </p:nvSpPr>
        <p:spPr>
          <a:xfrm>
            <a:off x="3068213" y="184096"/>
            <a:ext cx="453635" cy="272401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0" name="Star: 4 Points 57">
            <a:extLst>
              <a:ext uri="{FF2B5EF4-FFF2-40B4-BE49-F238E27FC236}">
                <a16:creationId xmlns="" xmlns:a16="http://schemas.microsoft.com/office/drawing/2014/main" xmlns:lc="http://schemas.openxmlformats.org/drawingml/2006/lockedCanvas" id="{5991F11E-3DCA-4C32-B6E6-5A5EAC113228}"/>
              </a:ext>
            </a:extLst>
          </p:cNvPr>
          <p:cNvSpPr/>
          <p:nvPr/>
        </p:nvSpPr>
        <p:spPr>
          <a:xfrm>
            <a:off x="1561640" y="1016911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1" name="Star: 4 Points 58">
            <a:extLst>
              <a:ext uri="{FF2B5EF4-FFF2-40B4-BE49-F238E27FC236}">
                <a16:creationId xmlns="" xmlns:a16="http://schemas.microsoft.com/office/drawing/2014/main" xmlns:lc="http://schemas.openxmlformats.org/drawingml/2006/lockedCanvas" id="{7DEE1B46-7AA6-4A1B-9171-7026FACA0BBA}"/>
              </a:ext>
            </a:extLst>
          </p:cNvPr>
          <p:cNvSpPr/>
          <p:nvPr/>
        </p:nvSpPr>
        <p:spPr>
          <a:xfrm>
            <a:off x="478437" y="2314851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2" name="Star: 4 Points 59">
            <a:extLst>
              <a:ext uri="{FF2B5EF4-FFF2-40B4-BE49-F238E27FC236}">
                <a16:creationId xmlns="" xmlns:a16="http://schemas.microsoft.com/office/drawing/2014/main" xmlns:lc="http://schemas.openxmlformats.org/drawingml/2006/lockedCanvas" id="{28BFFF5A-78E0-4E9C-BE93-C48146218B37}"/>
              </a:ext>
            </a:extLst>
          </p:cNvPr>
          <p:cNvSpPr/>
          <p:nvPr/>
        </p:nvSpPr>
        <p:spPr>
          <a:xfrm>
            <a:off x="-930863" y="2094805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3" name="Star: 4 Points 60">
            <a:extLst>
              <a:ext uri="{FF2B5EF4-FFF2-40B4-BE49-F238E27FC236}">
                <a16:creationId xmlns="" xmlns:a16="http://schemas.microsoft.com/office/drawing/2014/main" xmlns:lc="http://schemas.openxmlformats.org/drawingml/2006/lockedCanvas" id="{CAC525CD-CCDB-476B-ABF3-7286B54D327B}"/>
              </a:ext>
            </a:extLst>
          </p:cNvPr>
          <p:cNvSpPr/>
          <p:nvPr/>
        </p:nvSpPr>
        <p:spPr>
          <a:xfrm>
            <a:off x="787912" y="2063907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4" name="Star: 4 Points 61">
            <a:extLst>
              <a:ext uri="{FF2B5EF4-FFF2-40B4-BE49-F238E27FC236}">
                <a16:creationId xmlns="" xmlns:a16="http://schemas.microsoft.com/office/drawing/2014/main" xmlns:lc="http://schemas.openxmlformats.org/drawingml/2006/lockedCanvas" id="{2D6D3AAA-A2F5-4005-B0D7-39F2FE8B5789}"/>
              </a:ext>
            </a:extLst>
          </p:cNvPr>
          <p:cNvSpPr/>
          <p:nvPr/>
        </p:nvSpPr>
        <p:spPr>
          <a:xfrm>
            <a:off x="2765792" y="1383225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5" name="Star: 4 Points 62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E897B4-8CEE-4994-B47A-BB59BAC09254}"/>
              </a:ext>
            </a:extLst>
          </p:cNvPr>
          <p:cNvSpPr/>
          <p:nvPr/>
        </p:nvSpPr>
        <p:spPr>
          <a:xfrm>
            <a:off x="904232" y="1665965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6" name="Star: 4 Points 63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C86725-4EFA-4EDE-8E4A-9C979F33EFE4}"/>
              </a:ext>
            </a:extLst>
          </p:cNvPr>
          <p:cNvSpPr/>
          <p:nvPr/>
        </p:nvSpPr>
        <p:spPr>
          <a:xfrm>
            <a:off x="1998828" y="1049565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7" name="Star: 4 Points 6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9BAF2DB-55DC-49A5-A981-C545AABC6120}"/>
              </a:ext>
            </a:extLst>
          </p:cNvPr>
          <p:cNvSpPr/>
          <p:nvPr/>
        </p:nvSpPr>
        <p:spPr>
          <a:xfrm>
            <a:off x="1440223" y="2035109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8" name="Star: 4 Points 65">
            <a:extLst>
              <a:ext uri="{FF2B5EF4-FFF2-40B4-BE49-F238E27FC236}">
                <a16:creationId xmlns="" xmlns:a16="http://schemas.microsoft.com/office/drawing/2014/main" xmlns:lc="http://schemas.openxmlformats.org/drawingml/2006/lockedCanvas" id="{107E65B0-4CD7-4D13-A172-165934CED130}"/>
              </a:ext>
            </a:extLst>
          </p:cNvPr>
          <p:cNvSpPr/>
          <p:nvPr/>
        </p:nvSpPr>
        <p:spPr>
          <a:xfrm>
            <a:off x="-914539" y="489047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9" name="Star: 4 Points 6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5EDA51C-97BF-4707-A072-9E0C5C51E04D}"/>
              </a:ext>
            </a:extLst>
          </p:cNvPr>
          <p:cNvSpPr/>
          <p:nvPr/>
        </p:nvSpPr>
        <p:spPr>
          <a:xfrm>
            <a:off x="-473010" y="2053431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0" name="Star: 4 Points 67">
            <a:extLst>
              <a:ext uri="{FF2B5EF4-FFF2-40B4-BE49-F238E27FC236}">
                <a16:creationId xmlns="" xmlns:a16="http://schemas.microsoft.com/office/drawing/2014/main" xmlns:lc="http://schemas.openxmlformats.org/drawingml/2006/lockedCanvas" id="{22A44626-68C9-4DF9-8253-C150EE61280B}"/>
              </a:ext>
            </a:extLst>
          </p:cNvPr>
          <p:cNvSpPr/>
          <p:nvPr/>
        </p:nvSpPr>
        <p:spPr>
          <a:xfrm>
            <a:off x="2436016" y="751629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1" name="Star: 4 Points 68">
            <a:extLst>
              <a:ext uri="{FF2B5EF4-FFF2-40B4-BE49-F238E27FC236}">
                <a16:creationId xmlns="" xmlns:a16="http://schemas.microsoft.com/office/drawing/2014/main" xmlns:lc="http://schemas.openxmlformats.org/drawingml/2006/lockedCanvas" id="{583FCC06-A076-4667-9CA9-E27C8D594E90}"/>
              </a:ext>
            </a:extLst>
          </p:cNvPr>
          <p:cNvSpPr/>
          <p:nvPr/>
        </p:nvSpPr>
        <p:spPr>
          <a:xfrm flipV="1">
            <a:off x="10006381" y="3561422"/>
            <a:ext cx="453635" cy="2058961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2" name="Star: 4 Points 69">
            <a:extLst>
              <a:ext uri="{FF2B5EF4-FFF2-40B4-BE49-F238E27FC236}">
                <a16:creationId xmlns="" xmlns:a16="http://schemas.microsoft.com/office/drawing/2014/main" xmlns:lc="http://schemas.openxmlformats.org/drawingml/2006/lockedCanvas" id="{9BA3E4C0-F401-488A-995C-4565D871DBF3}"/>
              </a:ext>
            </a:extLst>
          </p:cNvPr>
          <p:cNvSpPr/>
          <p:nvPr/>
        </p:nvSpPr>
        <p:spPr>
          <a:xfrm>
            <a:off x="3199073" y="762830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3" name="Flowchart: Off-page Connector 72">
            <a:extLst>
              <a:ext uri="{FF2B5EF4-FFF2-40B4-BE49-F238E27FC236}">
                <a16:creationId xmlns="" xmlns:a16="http://schemas.microsoft.com/office/drawing/2014/main" xmlns:lc="http://schemas.openxmlformats.org/drawingml/2006/lockedCanvas" id="{CBF4C1A4-B225-4461-BD93-C4CD87D9ED3E}"/>
              </a:ext>
            </a:extLst>
          </p:cNvPr>
          <p:cNvSpPr/>
          <p:nvPr/>
        </p:nvSpPr>
        <p:spPr>
          <a:xfrm rot="10641439">
            <a:off x="7945961" y="1175701"/>
            <a:ext cx="360825" cy="1949057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4" name="Lightning Bolt 73">
            <a:extLst>
              <a:ext uri="{FF2B5EF4-FFF2-40B4-BE49-F238E27FC236}">
                <a16:creationId xmlns="" xmlns:a16="http://schemas.microsoft.com/office/drawing/2014/main" xmlns:lc="http://schemas.openxmlformats.org/drawingml/2006/lockedCanvas" id="{CCFA6363-1321-4712-90BA-7CDECA399ECA}"/>
              </a:ext>
            </a:extLst>
          </p:cNvPr>
          <p:cNvSpPr/>
          <p:nvPr/>
        </p:nvSpPr>
        <p:spPr>
          <a:xfrm rot="10081070">
            <a:off x="7776241" y="887181"/>
            <a:ext cx="237031" cy="1198047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5" name="Lightning Bolt 7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FD537C8-E2F7-49B5-A2D0-E087784168C6}"/>
              </a:ext>
            </a:extLst>
          </p:cNvPr>
          <p:cNvSpPr/>
          <p:nvPr/>
        </p:nvSpPr>
        <p:spPr>
          <a:xfrm rot="12697032">
            <a:off x="8362362" y="460963"/>
            <a:ext cx="237031" cy="1198047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6" name="Lightning Bolt 75">
            <a:extLst>
              <a:ext uri="{FF2B5EF4-FFF2-40B4-BE49-F238E27FC236}">
                <a16:creationId xmlns="" xmlns:a16="http://schemas.microsoft.com/office/drawing/2014/main" xmlns:lc="http://schemas.openxmlformats.org/drawingml/2006/lockedCanvas" id="{140B2383-249F-49A7-BCC0-90203CB342DE}"/>
              </a:ext>
            </a:extLst>
          </p:cNvPr>
          <p:cNvSpPr/>
          <p:nvPr/>
        </p:nvSpPr>
        <p:spPr>
          <a:xfrm rot="13585002" flipH="1">
            <a:off x="8463252" y="784378"/>
            <a:ext cx="245675" cy="1198047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7" name="Lightning Bolt 7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399FE7-62D3-45B7-9212-EC6E2431A591}"/>
              </a:ext>
            </a:extLst>
          </p:cNvPr>
          <p:cNvSpPr/>
          <p:nvPr/>
        </p:nvSpPr>
        <p:spPr>
          <a:xfrm rot="13356838">
            <a:off x="8463838" y="1181490"/>
            <a:ext cx="237031" cy="1198047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8" name="Cloud 77">
            <a:extLst>
              <a:ext uri="{FF2B5EF4-FFF2-40B4-BE49-F238E27FC236}">
                <a16:creationId xmlns="" xmlns:a16="http://schemas.microsoft.com/office/drawing/2014/main" xmlns:lc="http://schemas.openxmlformats.org/drawingml/2006/lockedCanvas" id="{A76672F8-B521-4CB1-B146-0EBDF8168288}"/>
              </a:ext>
            </a:extLst>
          </p:cNvPr>
          <p:cNvSpPr/>
          <p:nvPr/>
        </p:nvSpPr>
        <p:spPr>
          <a:xfrm>
            <a:off x="7610796" y="-188223"/>
            <a:ext cx="1034185" cy="151846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80" name="TextBox 7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BD6AFA5-C8AE-4886-94DC-3AA36F75B559}"/>
              </a:ext>
            </a:extLst>
          </p:cNvPr>
          <p:cNvSpPr txBox="1"/>
          <p:nvPr/>
        </p:nvSpPr>
        <p:spPr>
          <a:xfrm>
            <a:off x="2436014" y="2238976"/>
            <a:ext cx="7499948" cy="351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IN" sz="9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বাংলাদেশের ক্ষুদ্র নৃ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শঃ গারো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7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55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34473" y="-581891"/>
            <a:ext cx="11822545" cy="6650181"/>
            <a:chOff x="0" y="0"/>
            <a:chExt cx="12192000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12192000" y="0"/>
              <a:ext cx="0" cy="6858000"/>
            </a:xfrm>
            <a:prstGeom prst="line">
              <a:avLst/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0" y="0"/>
              <a:ext cx="0" cy="6858000"/>
            </a:xfrm>
            <a:prstGeom prst="line">
              <a:avLst/>
            </a:prstGeom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ame 6">
              <a:extLst>
                <a:ext uri="{FF2B5EF4-FFF2-40B4-BE49-F238E27FC236}">
                  <a16:creationId xmlns="" xmlns:a16="http://schemas.microsoft.com/office/drawing/2014/main" id="{26DA47E6-AC71-4BEF-853A-B6A618243F20}"/>
                </a:ext>
              </a:extLst>
            </p:cNvPr>
            <p:cNvSpPr/>
            <p:nvPr/>
          </p:nvSpPr>
          <p:spPr>
            <a:xfrm>
              <a:off x="56271" y="0"/>
              <a:ext cx="12079458" cy="6858000"/>
            </a:xfrm>
            <a:prstGeom prst="frame">
              <a:avLst>
                <a:gd name="adj1" fmla="val 2609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9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5247" y="102087"/>
            <a:ext cx="9567768" cy="4137891"/>
            <a:chOff x="115247" y="102087"/>
            <a:chExt cx="9567768" cy="41378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821" y="102089"/>
              <a:ext cx="4613194" cy="413788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47" y="102087"/>
              <a:ext cx="4761552" cy="413789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2252312" y="4339698"/>
            <a:ext cx="5124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গারোদের উৎসব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44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5567" y="96253"/>
            <a:ext cx="313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ওয়াংগালা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27250"/>
            <a:ext cx="975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/>
              </a:rPr>
              <a:t>এই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সময়ে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গারোরা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সূর্য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দেবতার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সাজলং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এর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প্রতি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ধন্যবাদ</a:t>
            </a:r>
            <a:r>
              <a:rPr lang="en-US" sz="3600" b="1" dirty="0" smtClean="0">
                <a:latin typeface="NikoshBAN"/>
              </a:rPr>
              <a:t> ও </a:t>
            </a:r>
            <a:r>
              <a:rPr lang="en-US" sz="3600" b="1" dirty="0" err="1" smtClean="0">
                <a:latin typeface="NikoshBAN"/>
              </a:rPr>
              <a:t>কৃতজ্ঞতা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স্বরূপ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নতুন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শস্য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উৎসর্গ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করেন</a:t>
            </a:r>
            <a:r>
              <a:rPr lang="en-US" sz="3600" b="1" dirty="0" smtClean="0">
                <a:latin typeface="NikoshBAN"/>
              </a:rPr>
              <a:t>। </a:t>
            </a:r>
            <a:r>
              <a:rPr lang="en-US" sz="3600" b="1" dirty="0" err="1" smtClean="0">
                <a:latin typeface="NikoshBAN"/>
              </a:rPr>
              <a:t>সাধারণত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নতুন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শস্য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ওঠার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সময়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অক্টোবর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বা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নভেম্বর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মাসে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উৎসবটি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হয়</a:t>
            </a:r>
            <a:r>
              <a:rPr lang="en-US" sz="3600" b="1" dirty="0" smtClean="0">
                <a:latin typeface="NikoshBAN"/>
              </a:rPr>
              <a:t>। </a:t>
            </a:r>
            <a:r>
              <a:rPr lang="en-US" sz="3600" b="1" dirty="0" err="1" smtClean="0">
                <a:latin typeface="NikoshBAN"/>
              </a:rPr>
              <a:t>উৎসবের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শুরুতে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তারা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উৎপাদিত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শস্য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অর্ঘ্য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হিসেবে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নিবেদন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করেন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এবং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বিভিন্ন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ধরনের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বাদ্য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বাজনা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বাজিয়ে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এই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উৎসবটি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পালন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করা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হয়</a:t>
            </a:r>
            <a:r>
              <a:rPr lang="en-US" sz="3600" b="1" dirty="0" smtClean="0">
                <a:latin typeface="NikoshBAN"/>
              </a:rPr>
              <a:t>।  </a:t>
            </a:r>
            <a:endParaRPr lang="en-US" sz="3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435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4375E-6 3.05556E-6 L 3.4375E-6 -0.07205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7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638" y="60384"/>
            <a:ext cx="9606950" cy="5426015"/>
            <a:chOff x="0" y="60384"/>
            <a:chExt cx="9684679" cy="54260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384"/>
              <a:ext cx="5053263" cy="54260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401" y="60385"/>
              <a:ext cx="4492278" cy="535700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404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6253" y="105877"/>
            <a:ext cx="9577136" cy="4552749"/>
            <a:chOff x="0" y="-1"/>
            <a:chExt cx="9753600" cy="45527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876800" cy="455274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886" y="0"/>
              <a:ext cx="4767714" cy="455274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Rectangle 4"/>
          <p:cNvSpPr/>
          <p:nvPr/>
        </p:nvSpPr>
        <p:spPr>
          <a:xfrm>
            <a:off x="2677515" y="4533481"/>
            <a:ext cx="3626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NikoshBAN"/>
              </a:rPr>
              <a:t>ওয়াংগালা</a:t>
            </a:r>
            <a:endParaRPr lang="en-US" sz="5400" dirty="0">
              <a:solidFill>
                <a:srgbClr val="C0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2798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34473" y="-581891"/>
            <a:ext cx="11822545" cy="6650181"/>
            <a:chOff x="0" y="0"/>
            <a:chExt cx="12192000" cy="68580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2192000" y="0"/>
              <a:ext cx="0" cy="6858000"/>
            </a:xfrm>
            <a:prstGeom prst="line">
              <a:avLst/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0" y="0"/>
              <a:ext cx="0" cy="6858000"/>
            </a:xfrm>
            <a:prstGeom prst="line">
              <a:avLst/>
            </a:prstGeom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ame 7">
              <a:extLst>
                <a:ext uri="{FF2B5EF4-FFF2-40B4-BE49-F238E27FC236}">
                  <a16:creationId xmlns="" xmlns:a16="http://schemas.microsoft.com/office/drawing/2014/main" id="{26DA47E6-AC71-4BEF-853A-B6A618243F20}"/>
                </a:ext>
              </a:extLst>
            </p:cNvPr>
            <p:cNvSpPr/>
            <p:nvPr/>
          </p:nvSpPr>
          <p:spPr>
            <a:xfrm>
              <a:off x="56271" y="0"/>
              <a:ext cx="12079458" cy="6858000"/>
            </a:xfrm>
            <a:prstGeom prst="frame">
              <a:avLst>
                <a:gd name="adj1" fmla="val 2609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9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60" y="249852"/>
            <a:ext cx="4269912" cy="55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034473" y="-533581"/>
            <a:ext cx="11822545" cy="6650181"/>
            <a:chOff x="0" y="0"/>
            <a:chExt cx="12192000" cy="6858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2192000" y="0"/>
              <a:ext cx="0" cy="6858000"/>
            </a:xfrm>
            <a:prstGeom prst="line">
              <a:avLst/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0" y="0"/>
              <a:ext cx="0" cy="6858000"/>
            </a:xfrm>
            <a:prstGeom prst="line">
              <a:avLst/>
            </a:prstGeom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ame 9">
              <a:extLst>
                <a:ext uri="{FF2B5EF4-FFF2-40B4-BE49-F238E27FC236}">
                  <a16:creationId xmlns="" xmlns:a16="http://schemas.microsoft.com/office/drawing/2014/main" id="{26DA47E6-AC71-4BEF-853A-B6A618243F20}"/>
                </a:ext>
              </a:extLst>
            </p:cNvPr>
            <p:cNvSpPr/>
            <p:nvPr/>
          </p:nvSpPr>
          <p:spPr>
            <a:xfrm>
              <a:off x="56271" y="0"/>
              <a:ext cx="12079458" cy="6858000"/>
            </a:xfrm>
            <a:prstGeom prst="frame">
              <a:avLst>
                <a:gd name="adj1" fmla="val 2609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9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495" y="91749"/>
            <a:ext cx="9607891" cy="4753715"/>
            <a:chOff x="74495" y="91749"/>
            <a:chExt cx="9607891" cy="47537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5" y="91751"/>
              <a:ext cx="5702535" cy="475371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88" y="91749"/>
              <a:ext cx="3758498" cy="47537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384201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34473" y="-581891"/>
            <a:ext cx="11822545" cy="6650181"/>
            <a:chOff x="0" y="0"/>
            <a:chExt cx="12192000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12192000" y="0"/>
              <a:ext cx="0" cy="6858000"/>
            </a:xfrm>
            <a:prstGeom prst="line">
              <a:avLst/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0" y="0"/>
              <a:ext cx="0" cy="6858000"/>
            </a:xfrm>
            <a:prstGeom prst="line">
              <a:avLst/>
            </a:prstGeom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ame 6">
              <a:extLst>
                <a:ext uri="{FF2B5EF4-FFF2-40B4-BE49-F238E27FC236}">
                  <a16:creationId xmlns="" xmlns:a16="http://schemas.microsoft.com/office/drawing/2014/main" id="{26DA47E6-AC71-4BEF-853A-B6A618243F20}"/>
                </a:ext>
              </a:extLst>
            </p:cNvPr>
            <p:cNvSpPr/>
            <p:nvPr/>
          </p:nvSpPr>
          <p:spPr>
            <a:xfrm>
              <a:off x="56271" y="0"/>
              <a:ext cx="12079458" cy="6858000"/>
            </a:xfrm>
            <a:prstGeom prst="frame">
              <a:avLst>
                <a:gd name="adj1" fmla="val 2609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9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343258"/>
            <a:ext cx="9753600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গারোদের প্রধান খাবারের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২।  গারো নারী পুরুষের পোশাকের নাম লিখ।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34473" y="-581891"/>
            <a:ext cx="11822545" cy="6650181"/>
            <a:chOff x="0" y="0"/>
            <a:chExt cx="12192000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12192000" y="0"/>
              <a:ext cx="0" cy="6858000"/>
            </a:xfrm>
            <a:prstGeom prst="line">
              <a:avLst/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0" y="0"/>
              <a:ext cx="0" cy="6858000"/>
            </a:xfrm>
            <a:prstGeom prst="line">
              <a:avLst/>
            </a:prstGeom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ame 6">
              <a:extLst>
                <a:ext uri="{FF2B5EF4-FFF2-40B4-BE49-F238E27FC236}">
                  <a16:creationId xmlns="" xmlns:a16="http://schemas.microsoft.com/office/drawing/2014/main" id="{26DA47E6-AC71-4BEF-853A-B6A618243F20}"/>
                </a:ext>
              </a:extLst>
            </p:cNvPr>
            <p:cNvSpPr/>
            <p:nvPr/>
          </p:nvSpPr>
          <p:spPr>
            <a:xfrm>
              <a:off x="56271" y="0"/>
              <a:ext cx="12079458" cy="6858000"/>
            </a:xfrm>
            <a:prstGeom prst="frame">
              <a:avLst>
                <a:gd name="adj1" fmla="val 2609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9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9508" y="184010"/>
            <a:ext cx="9577137" cy="26776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সমাজ ব্যবস্থা সম্পর্কে ৫ টি বাক্য লিখ।</a:t>
            </a:r>
          </a:p>
          <a:p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6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34473" y="-581891"/>
            <a:ext cx="11822545" cy="6650181"/>
            <a:chOff x="0" y="0"/>
            <a:chExt cx="12192000" cy="6858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2192000" y="0"/>
              <a:ext cx="0" cy="6858000"/>
            </a:xfrm>
            <a:prstGeom prst="line">
              <a:avLst/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0" y="0"/>
              <a:ext cx="0" cy="6858000"/>
            </a:xfrm>
            <a:prstGeom prst="line">
              <a:avLst/>
            </a:prstGeom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ame 8">
              <a:extLst>
                <a:ext uri="{FF2B5EF4-FFF2-40B4-BE49-F238E27FC236}">
                  <a16:creationId xmlns="" xmlns:a16="http://schemas.microsoft.com/office/drawing/2014/main" id="{26DA47E6-AC71-4BEF-853A-B6A618243F20}"/>
                </a:ext>
              </a:extLst>
            </p:cNvPr>
            <p:cNvSpPr/>
            <p:nvPr/>
          </p:nvSpPr>
          <p:spPr>
            <a:xfrm>
              <a:off x="56271" y="0"/>
              <a:ext cx="12079458" cy="6858000"/>
            </a:xfrm>
            <a:prstGeom prst="frame">
              <a:avLst>
                <a:gd name="adj1" fmla="val 2609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9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76903" y="118800"/>
            <a:ext cx="2881745" cy="80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655" b="1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65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565" y="915067"/>
            <a:ext cx="6206836" cy="62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91" b="1" dirty="0">
                <a:latin typeface="NikoshBAN" pitchFamily="2" charset="0"/>
                <a:cs typeface="NikoshBAN" pitchFamily="2" charset="0"/>
              </a:rPr>
              <a:t>গারোদের ভাষার  নাম কী ? </a:t>
            </a:r>
            <a:endParaRPr lang="en-US" sz="3491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21673" y="1936523"/>
            <a:ext cx="8054109" cy="62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91" b="1" dirty="0">
                <a:latin typeface="NikoshBAN" pitchFamily="2" charset="0"/>
                <a:cs typeface="NikoshBAN" pitchFamily="2" charset="0"/>
              </a:rPr>
              <a:t> গারো নারীদের  পোশাকের নাম কী ? </a:t>
            </a:r>
            <a:endParaRPr lang="en-US" sz="3491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3890" y="3112657"/>
            <a:ext cx="7906327" cy="62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91" b="1" dirty="0">
                <a:latin typeface="NikoshBAN" pitchFamily="2" charset="0"/>
                <a:cs typeface="NikoshBAN" pitchFamily="2" charset="0"/>
              </a:rPr>
              <a:t> গারোদের আদি ধর্মের নাম কী ? </a:t>
            </a:r>
            <a:endParaRPr lang="en-US" sz="3491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7" y="79898"/>
            <a:ext cx="9571636" cy="5344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897717" y="5949752"/>
            <a:ext cx="7986460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15" dirty="0" err="1">
                <a:solidFill>
                  <a:schemeClr val="bg1"/>
                </a:solidFill>
                <a:latin typeface="NikoshBAN" panose="02000000000000000000"/>
              </a:rPr>
              <a:t>এই</a:t>
            </a:r>
            <a:r>
              <a:rPr lang="en-US" sz="2715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715" dirty="0" err="1">
                <a:solidFill>
                  <a:schemeClr val="bg1"/>
                </a:solidFill>
                <a:latin typeface="NikoshBAN" panose="02000000000000000000"/>
              </a:rPr>
              <a:t>কনটেন্টটির</a:t>
            </a:r>
            <a:r>
              <a:rPr lang="en-US" sz="2715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715" dirty="0" err="1">
                <a:solidFill>
                  <a:schemeClr val="bg1"/>
                </a:solidFill>
                <a:latin typeface="NikoshBAN" panose="02000000000000000000"/>
              </a:rPr>
              <a:t>কপি</a:t>
            </a:r>
            <a:r>
              <a:rPr lang="en-US" sz="2715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715" dirty="0" err="1">
                <a:solidFill>
                  <a:schemeClr val="bg1"/>
                </a:solidFill>
                <a:latin typeface="NikoshBAN" panose="02000000000000000000"/>
              </a:rPr>
              <a:t>পাবেন</a:t>
            </a:r>
            <a:r>
              <a:rPr lang="en-US" sz="2715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715" dirty="0" err="1">
                <a:solidFill>
                  <a:schemeClr val="bg1"/>
                </a:solidFill>
                <a:latin typeface="NikoshBAN" panose="02000000000000000000"/>
              </a:rPr>
              <a:t>শিক্ষক</a:t>
            </a:r>
            <a:r>
              <a:rPr lang="en-US" sz="2715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715" dirty="0" err="1">
                <a:solidFill>
                  <a:schemeClr val="bg1"/>
                </a:solidFill>
                <a:latin typeface="NikoshBAN" panose="02000000000000000000"/>
              </a:rPr>
              <a:t>বাতায়নে</a:t>
            </a:r>
            <a:endParaRPr lang="en-US" sz="2715" dirty="0">
              <a:solidFill>
                <a:schemeClr val="bg1"/>
              </a:solidFill>
              <a:latin typeface="NikoshBAN" panose="0200000000000000000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22301"/>
            <a:ext cx="5279193" cy="17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94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94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194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194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552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  <a:endParaRPr lang="en-US" sz="1552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95544" y="2839275"/>
            <a:ext cx="3192756" cy="2546886"/>
            <a:chOff x="3530539" y="1874241"/>
            <a:chExt cx="3831510" cy="24182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0" r="-3362" b="74517"/>
            <a:stretch/>
          </p:blipFill>
          <p:spPr>
            <a:xfrm>
              <a:off x="3605878" y="1874241"/>
              <a:ext cx="3614999" cy="24182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530539" y="2844415"/>
              <a:ext cx="3831510" cy="1259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3" b="1" dirty="0">
                  <a:latin typeface="NikoshBAN" panose="02000000000000000000"/>
                </a:rPr>
                <a:t>DISTRICT AMBASSADOR</a:t>
              </a:r>
            </a:p>
            <a:p>
              <a:r>
                <a:rPr lang="en-US" sz="2328" dirty="0">
                  <a:latin typeface="NikoshBAN" panose="02000000000000000000"/>
                </a:rPr>
                <a:t> </a:t>
              </a:r>
              <a:r>
                <a:rPr lang="en-US" sz="3491" dirty="0">
                  <a:solidFill>
                    <a:srgbClr val="FF0000"/>
                  </a:solidFill>
                  <a:latin typeface="NikoshBAN" panose="02000000000000000000"/>
                </a:rPr>
                <a:t>ICT4E</a:t>
              </a:r>
            </a:p>
            <a:p>
              <a:endParaRPr lang="en-US" sz="1424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55575" y="2968931"/>
            <a:ext cx="2198025" cy="92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15" b="1" dirty="0">
                <a:latin typeface="NikoshBAN" panose="02000000000000000000"/>
              </a:rPr>
              <a:t>ID – QUAMRUL16</a:t>
            </a:r>
            <a:endParaRPr lang="en-US" sz="2715" b="1" dirty="0"/>
          </a:p>
        </p:txBody>
      </p:sp>
    </p:spTree>
    <p:extLst>
      <p:ext uri="{BB962C8B-B14F-4D97-AF65-F5344CB8AC3E}">
        <p14:creationId xmlns:p14="http://schemas.microsoft.com/office/powerpoint/2010/main" val="30602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7A1DA39-A4F7-46B2-9572-7875EACD3687}"/>
              </a:ext>
            </a:extLst>
          </p:cNvPr>
          <p:cNvSpPr/>
          <p:nvPr/>
        </p:nvSpPr>
        <p:spPr>
          <a:xfrm>
            <a:off x="2926652" y="2843994"/>
            <a:ext cx="5087571" cy="33432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" name="Rectangle: Diagonal Corners Rounded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7460E28-AFD9-4057-9AD0-0372ABF907C3}"/>
              </a:ext>
            </a:extLst>
          </p:cNvPr>
          <p:cNvSpPr/>
          <p:nvPr/>
        </p:nvSpPr>
        <p:spPr>
          <a:xfrm>
            <a:off x="2940677" y="4260002"/>
            <a:ext cx="857620" cy="1119265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" name="Rectangle: Diagonal Corners Rounded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DC5015AE-7A86-457F-A7EE-FA4E1E161EC5}"/>
              </a:ext>
            </a:extLst>
          </p:cNvPr>
          <p:cNvSpPr/>
          <p:nvPr/>
        </p:nvSpPr>
        <p:spPr>
          <a:xfrm>
            <a:off x="7170627" y="4146138"/>
            <a:ext cx="857620" cy="1119265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" name="Rectangle: Diagonal Corners Rounded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CA7F393-0AD2-4100-BE80-7E3EB31B1DBF}"/>
              </a:ext>
            </a:extLst>
          </p:cNvPr>
          <p:cNvSpPr/>
          <p:nvPr/>
        </p:nvSpPr>
        <p:spPr>
          <a:xfrm>
            <a:off x="4684986" y="4260002"/>
            <a:ext cx="591129" cy="1816989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8" name="Rectangle: Diagonal Corners Rounded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D2DC6D60-A8DA-4F06-8056-3C7C8B51370D}"/>
              </a:ext>
            </a:extLst>
          </p:cNvPr>
          <p:cNvSpPr/>
          <p:nvPr/>
        </p:nvSpPr>
        <p:spPr>
          <a:xfrm>
            <a:off x="5247041" y="4260002"/>
            <a:ext cx="591129" cy="1816989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8DC9B1D6-C26C-4EBF-8ABF-1495B4C50FDE}"/>
              </a:ext>
            </a:extLst>
          </p:cNvPr>
          <p:cNvSpPr/>
          <p:nvPr/>
        </p:nvSpPr>
        <p:spPr>
          <a:xfrm>
            <a:off x="1729304" y="46687"/>
            <a:ext cx="6744665" cy="2859459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0" name="Rectangle: Beveled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446BE384-72BC-4D51-87FA-DDCA0A911D4B}"/>
              </a:ext>
            </a:extLst>
          </p:cNvPr>
          <p:cNvSpPr/>
          <p:nvPr/>
        </p:nvSpPr>
        <p:spPr>
          <a:xfrm rot="5400000">
            <a:off x="8442918" y="4986174"/>
            <a:ext cx="857620" cy="168696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1" name="Rectangle: Beveled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C91C7FC9-D5D4-4721-9DAF-B96A146636F8}"/>
              </a:ext>
            </a:extLst>
          </p:cNvPr>
          <p:cNvSpPr/>
          <p:nvPr/>
        </p:nvSpPr>
        <p:spPr>
          <a:xfrm rot="5400000">
            <a:off x="1835957" y="2522305"/>
            <a:ext cx="712132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2" name="Rectangle: Beveled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EAAE9D5A-15C0-4B80-9FFB-F8AC4DC9A86C}"/>
              </a:ext>
            </a:extLst>
          </p:cNvPr>
          <p:cNvSpPr/>
          <p:nvPr/>
        </p:nvSpPr>
        <p:spPr>
          <a:xfrm rot="5400000">
            <a:off x="297575" y="2414680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3" name="Rectangle: Beveled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DA1CA1BA-F32A-4776-A990-6DE01DFD18FE}"/>
              </a:ext>
            </a:extLst>
          </p:cNvPr>
          <p:cNvSpPr/>
          <p:nvPr/>
        </p:nvSpPr>
        <p:spPr>
          <a:xfrm rot="5400000">
            <a:off x="-1606046" y="2442671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4" name="Rectangle: Beveled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2D4680A-FD19-42A8-AD18-896641B23C21}"/>
              </a:ext>
            </a:extLst>
          </p:cNvPr>
          <p:cNvSpPr/>
          <p:nvPr/>
        </p:nvSpPr>
        <p:spPr>
          <a:xfrm rot="5400000">
            <a:off x="-1562431" y="3279207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5" name="Rectangle: Beveled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CC42195D-70D2-4698-98CA-1C1ACD20FDF6}"/>
              </a:ext>
            </a:extLst>
          </p:cNvPr>
          <p:cNvSpPr/>
          <p:nvPr/>
        </p:nvSpPr>
        <p:spPr>
          <a:xfrm rot="5400000">
            <a:off x="289474" y="3258124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6" name="Rectangle: Beveled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4757B1C-D340-460B-B3CF-D98920022042}"/>
              </a:ext>
            </a:extLst>
          </p:cNvPr>
          <p:cNvSpPr/>
          <p:nvPr/>
        </p:nvSpPr>
        <p:spPr>
          <a:xfrm rot="5400000">
            <a:off x="1754733" y="3263689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7" name="Rectangle: Beveled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5EFB16-7372-4CF1-8A1A-82D85BEE84D1}"/>
              </a:ext>
            </a:extLst>
          </p:cNvPr>
          <p:cNvSpPr/>
          <p:nvPr/>
        </p:nvSpPr>
        <p:spPr>
          <a:xfrm rot="5400000">
            <a:off x="-1553951" y="4084967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8" name="Rectangle: Beveled 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6E676321-DF5E-476D-AEFF-A480F0C2D67F}"/>
              </a:ext>
            </a:extLst>
          </p:cNvPr>
          <p:cNvSpPr/>
          <p:nvPr/>
        </p:nvSpPr>
        <p:spPr>
          <a:xfrm rot="5400000">
            <a:off x="307858" y="4094659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19" name="Rectangle: Beveled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C43F4FF0-6F76-4187-811D-59761CE8A542}"/>
              </a:ext>
            </a:extLst>
          </p:cNvPr>
          <p:cNvSpPr/>
          <p:nvPr/>
        </p:nvSpPr>
        <p:spPr>
          <a:xfrm rot="5400000">
            <a:off x="1768717" y="4084968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0" name="Rectangle: Beveled 17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FC314-5F41-4A73-A6FB-B83A8A8E1D81}"/>
              </a:ext>
            </a:extLst>
          </p:cNvPr>
          <p:cNvSpPr/>
          <p:nvPr/>
        </p:nvSpPr>
        <p:spPr>
          <a:xfrm rot="5400000">
            <a:off x="-1562431" y="4952279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1" name="Rectangle: Beveled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D6469CE9-7F76-4C5B-8ED3-A909DDC3E96E}"/>
              </a:ext>
            </a:extLst>
          </p:cNvPr>
          <p:cNvSpPr/>
          <p:nvPr/>
        </p:nvSpPr>
        <p:spPr>
          <a:xfrm rot="5400000">
            <a:off x="299378" y="4945011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2" name="Rectangle: Beveled 19">
            <a:extLst>
              <a:ext uri="{FF2B5EF4-FFF2-40B4-BE49-F238E27FC236}">
                <a16:creationId xmlns="" xmlns:a16="http://schemas.microsoft.com/office/drawing/2014/main" xmlns:lc="http://schemas.openxmlformats.org/drawingml/2006/lockedCanvas" id="{4625F8E1-5D75-4CFB-8389-50954519F762}"/>
              </a:ext>
            </a:extLst>
          </p:cNvPr>
          <p:cNvSpPr/>
          <p:nvPr/>
        </p:nvSpPr>
        <p:spPr>
          <a:xfrm rot="5400000">
            <a:off x="1768717" y="4945011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3" name="Rectangle: Beveled 20">
            <a:extLst>
              <a:ext uri="{FF2B5EF4-FFF2-40B4-BE49-F238E27FC236}">
                <a16:creationId xmlns="" xmlns:a16="http://schemas.microsoft.com/office/drawing/2014/main" xmlns:lc="http://schemas.openxmlformats.org/drawingml/2006/lockedCanvas" id="{715FF9F0-81A4-4364-B585-6A0269678A25}"/>
              </a:ext>
            </a:extLst>
          </p:cNvPr>
          <p:cNvSpPr/>
          <p:nvPr/>
        </p:nvSpPr>
        <p:spPr>
          <a:xfrm rot="5400000">
            <a:off x="8677013" y="1939623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4" name="Rectangle: Beveled 2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D33162B-41A0-4C78-9B00-598F0BA6A506}"/>
              </a:ext>
            </a:extLst>
          </p:cNvPr>
          <p:cNvSpPr/>
          <p:nvPr/>
        </p:nvSpPr>
        <p:spPr>
          <a:xfrm rot="5400000">
            <a:off x="10458770" y="1950740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5" name="Rectangle: Beveled 2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A1D635-88FF-4A70-9F12-50BE6A6CCBC8}"/>
              </a:ext>
            </a:extLst>
          </p:cNvPr>
          <p:cNvSpPr/>
          <p:nvPr/>
        </p:nvSpPr>
        <p:spPr>
          <a:xfrm rot="5400000">
            <a:off x="8454509" y="4260720"/>
            <a:ext cx="857620" cy="171014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6" name="Rectangle: Beveled 2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A957943-AC24-482F-B1F9-26D2A9898650}"/>
              </a:ext>
            </a:extLst>
          </p:cNvPr>
          <p:cNvSpPr/>
          <p:nvPr/>
        </p:nvSpPr>
        <p:spPr>
          <a:xfrm rot="5400000">
            <a:off x="8427705" y="3415727"/>
            <a:ext cx="857620" cy="170610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7" name="Rectangle: Beveled 24">
            <a:extLst>
              <a:ext uri="{FF2B5EF4-FFF2-40B4-BE49-F238E27FC236}">
                <a16:creationId xmlns="" xmlns:a16="http://schemas.microsoft.com/office/drawing/2014/main" xmlns:lc="http://schemas.openxmlformats.org/drawingml/2006/lockedCanvas" id="{967B5F53-6566-4776-B398-95A24750EE0B}"/>
              </a:ext>
            </a:extLst>
          </p:cNvPr>
          <p:cNvSpPr/>
          <p:nvPr/>
        </p:nvSpPr>
        <p:spPr>
          <a:xfrm rot="5400000">
            <a:off x="8452489" y="2605783"/>
            <a:ext cx="857620" cy="170610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8" name="Rectangle: Beveled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40F1F40C-0389-450E-843B-9EE819A15111}"/>
              </a:ext>
            </a:extLst>
          </p:cNvPr>
          <p:cNvSpPr/>
          <p:nvPr/>
        </p:nvSpPr>
        <p:spPr>
          <a:xfrm rot="5400000">
            <a:off x="10475733" y="5084724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29" name="Rectangle: Beveled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84C8AB-C6BF-47F4-9734-33811B34ED83}"/>
              </a:ext>
            </a:extLst>
          </p:cNvPr>
          <p:cNvSpPr/>
          <p:nvPr/>
        </p:nvSpPr>
        <p:spPr>
          <a:xfrm rot="5400000">
            <a:off x="10467253" y="4360836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0" name="Rectangle: Beveled 27">
            <a:extLst>
              <a:ext uri="{FF2B5EF4-FFF2-40B4-BE49-F238E27FC236}">
                <a16:creationId xmlns="" xmlns:a16="http://schemas.microsoft.com/office/drawing/2014/main" xmlns:lc="http://schemas.openxmlformats.org/drawingml/2006/lockedCanvas" id="{E2760C2E-B484-48A8-BC9F-8EB4A5AB8468}"/>
              </a:ext>
            </a:extLst>
          </p:cNvPr>
          <p:cNvSpPr/>
          <p:nvPr/>
        </p:nvSpPr>
        <p:spPr>
          <a:xfrm rot="5400000">
            <a:off x="10467254" y="3466563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1" name="Rectangle: Beveled 28">
            <a:extLst>
              <a:ext uri="{FF2B5EF4-FFF2-40B4-BE49-F238E27FC236}">
                <a16:creationId xmlns="" xmlns:a16="http://schemas.microsoft.com/office/drawing/2014/main" xmlns:lc="http://schemas.openxmlformats.org/drawingml/2006/lockedCanvas" id="{5BCD95AF-4F09-4038-BB70-6627217897E4}"/>
              </a:ext>
            </a:extLst>
          </p:cNvPr>
          <p:cNvSpPr/>
          <p:nvPr/>
        </p:nvSpPr>
        <p:spPr>
          <a:xfrm rot="5400000">
            <a:off x="10467254" y="2654343"/>
            <a:ext cx="857620" cy="146933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2" name="Cloud 3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A573A76-06FE-4C25-A3CD-71D6ECE09442}"/>
              </a:ext>
            </a:extLst>
          </p:cNvPr>
          <p:cNvSpPr/>
          <p:nvPr/>
        </p:nvSpPr>
        <p:spPr>
          <a:xfrm>
            <a:off x="-620626" y="704204"/>
            <a:ext cx="1740819" cy="1145629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3" name="Cloud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C0268E-2376-471E-AF32-AB25B3EEC7F2}"/>
              </a:ext>
            </a:extLst>
          </p:cNvPr>
          <p:cNvSpPr/>
          <p:nvPr/>
        </p:nvSpPr>
        <p:spPr>
          <a:xfrm>
            <a:off x="3506225" y="-772063"/>
            <a:ext cx="1740819" cy="1145629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4" name="Cloud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9FDC553-1850-4AA4-A0B5-01EF30BB0B7D}"/>
              </a:ext>
            </a:extLst>
          </p:cNvPr>
          <p:cNvSpPr/>
          <p:nvPr/>
        </p:nvSpPr>
        <p:spPr>
          <a:xfrm>
            <a:off x="495243" y="-122804"/>
            <a:ext cx="1740819" cy="1145629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5" name="Cloud 3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C7AC4AE-7CB0-40E6-979D-7B186EB09AB9}"/>
              </a:ext>
            </a:extLst>
          </p:cNvPr>
          <p:cNvSpPr/>
          <p:nvPr/>
        </p:nvSpPr>
        <p:spPr>
          <a:xfrm>
            <a:off x="-620627" y="-674371"/>
            <a:ext cx="1740819" cy="1145629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6" name="Cloud 35">
            <a:extLst>
              <a:ext uri="{FF2B5EF4-FFF2-40B4-BE49-F238E27FC236}">
                <a16:creationId xmlns="" xmlns:a16="http://schemas.microsoft.com/office/drawing/2014/main" xmlns:lc="http://schemas.openxmlformats.org/drawingml/2006/lockedCanvas" id="{CCAC5E85-89DE-451D-9ECE-1B8589362355}"/>
              </a:ext>
            </a:extLst>
          </p:cNvPr>
          <p:cNvSpPr/>
          <p:nvPr/>
        </p:nvSpPr>
        <p:spPr>
          <a:xfrm>
            <a:off x="6341184" y="11918"/>
            <a:ext cx="1740819" cy="114562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7" name="Cloud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14CC5110-4605-4F2F-A2CE-2E1101AD5B28}"/>
              </a:ext>
            </a:extLst>
          </p:cNvPr>
          <p:cNvSpPr/>
          <p:nvPr/>
        </p:nvSpPr>
        <p:spPr>
          <a:xfrm>
            <a:off x="1636464" y="-713060"/>
            <a:ext cx="1740819" cy="1145629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8" name="Star: 32 Points 35">
            <a:extLst>
              <a:ext uri="{FF2B5EF4-FFF2-40B4-BE49-F238E27FC236}">
                <a16:creationId xmlns="" xmlns:a16="http://schemas.microsoft.com/office/drawing/2014/main" xmlns:lc="http://schemas.openxmlformats.org/drawingml/2006/lockedCanvas" id="{E0688C27-5194-4EC8-A9B3-1E74E2247A85}"/>
              </a:ext>
            </a:extLst>
          </p:cNvPr>
          <p:cNvSpPr/>
          <p:nvPr/>
        </p:nvSpPr>
        <p:spPr>
          <a:xfrm>
            <a:off x="10196168" y="-641597"/>
            <a:ext cx="1469339" cy="1251464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39" name="Cloud 38">
            <a:extLst>
              <a:ext uri="{FF2B5EF4-FFF2-40B4-BE49-F238E27FC236}">
                <a16:creationId xmlns="" xmlns:a16="http://schemas.microsoft.com/office/drawing/2014/main" xmlns:lc="http://schemas.openxmlformats.org/drawingml/2006/lockedCanvas" id="{D4698FB7-7C93-451D-A628-644CD2E9081A}"/>
              </a:ext>
            </a:extLst>
          </p:cNvPr>
          <p:cNvSpPr/>
          <p:nvPr/>
        </p:nvSpPr>
        <p:spPr>
          <a:xfrm>
            <a:off x="7896199" y="-326003"/>
            <a:ext cx="1232437" cy="127053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0" name="Cloud 39">
            <a:extLst>
              <a:ext uri="{FF2B5EF4-FFF2-40B4-BE49-F238E27FC236}">
                <a16:creationId xmlns="" xmlns:a16="http://schemas.microsoft.com/office/drawing/2014/main" xmlns:lc="http://schemas.openxmlformats.org/drawingml/2006/lockedCanvas" id="{1FC67459-F456-4655-956C-424BC2DAC5F2}"/>
              </a:ext>
            </a:extLst>
          </p:cNvPr>
          <p:cNvSpPr/>
          <p:nvPr/>
        </p:nvSpPr>
        <p:spPr>
          <a:xfrm rot="5182128">
            <a:off x="8917986" y="152250"/>
            <a:ext cx="913655" cy="167427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1" name="Cloud 40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F08F1F-2517-4194-AEDB-18D04262B974}"/>
              </a:ext>
            </a:extLst>
          </p:cNvPr>
          <p:cNvSpPr/>
          <p:nvPr/>
        </p:nvSpPr>
        <p:spPr>
          <a:xfrm>
            <a:off x="6195452" y="649466"/>
            <a:ext cx="1740819" cy="114562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2" name="Cloud 41">
            <a:extLst>
              <a:ext uri="{FF2B5EF4-FFF2-40B4-BE49-F238E27FC236}">
                <a16:creationId xmlns="" xmlns:a16="http://schemas.microsoft.com/office/drawing/2014/main" xmlns:lc="http://schemas.openxmlformats.org/drawingml/2006/lockedCanvas" id="{A2ABE4DE-BED2-4239-8A45-F4D6FA5E7C0A}"/>
              </a:ext>
            </a:extLst>
          </p:cNvPr>
          <p:cNvSpPr/>
          <p:nvPr/>
        </p:nvSpPr>
        <p:spPr>
          <a:xfrm>
            <a:off x="8227735" y="854858"/>
            <a:ext cx="1740819" cy="114562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3" name="Cloud 4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2CDB89E-279F-4A90-8A4A-A42AD883FC41}"/>
              </a:ext>
            </a:extLst>
          </p:cNvPr>
          <p:cNvSpPr/>
          <p:nvPr/>
        </p:nvSpPr>
        <p:spPr>
          <a:xfrm>
            <a:off x="7002675" y="872015"/>
            <a:ext cx="1740819" cy="114562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4" name="Cloud 43">
            <a:extLst>
              <a:ext uri="{FF2B5EF4-FFF2-40B4-BE49-F238E27FC236}">
                <a16:creationId xmlns="" xmlns:a16="http://schemas.microsoft.com/office/drawing/2014/main" xmlns:lc="http://schemas.openxmlformats.org/drawingml/2006/lockedCanvas" id="{4659B4DE-9545-4E8A-8A88-5662AF3525F6}"/>
              </a:ext>
            </a:extLst>
          </p:cNvPr>
          <p:cNvSpPr/>
          <p:nvPr/>
        </p:nvSpPr>
        <p:spPr>
          <a:xfrm>
            <a:off x="7859964" y="381971"/>
            <a:ext cx="1740819" cy="114562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5" name="Smiley Face 4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52603BD-467F-46C7-9C01-A531FADC459A}"/>
              </a:ext>
            </a:extLst>
          </p:cNvPr>
          <p:cNvSpPr/>
          <p:nvPr/>
        </p:nvSpPr>
        <p:spPr>
          <a:xfrm>
            <a:off x="10567751" y="-419219"/>
            <a:ext cx="673581" cy="719529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6" name="Moon 45">
            <a:extLst>
              <a:ext uri="{FF2B5EF4-FFF2-40B4-BE49-F238E27FC236}">
                <a16:creationId xmlns="" xmlns:a16="http://schemas.microsoft.com/office/drawing/2014/main" xmlns:lc="http://schemas.openxmlformats.org/drawingml/2006/lockedCanvas" id="{B065B9FB-9CFE-4B3A-B3E1-45C43F09FC47}"/>
              </a:ext>
            </a:extLst>
          </p:cNvPr>
          <p:cNvSpPr/>
          <p:nvPr/>
        </p:nvSpPr>
        <p:spPr>
          <a:xfrm>
            <a:off x="-341508" y="1096147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7" name="Moon 46">
            <a:extLst>
              <a:ext uri="{FF2B5EF4-FFF2-40B4-BE49-F238E27FC236}">
                <a16:creationId xmlns="" xmlns:a16="http://schemas.microsoft.com/office/drawing/2014/main" xmlns:lc="http://schemas.openxmlformats.org/drawingml/2006/lockedCanvas" id="{250D8D05-678A-4BE3-A346-4FCA267E5628}"/>
              </a:ext>
            </a:extLst>
          </p:cNvPr>
          <p:cNvSpPr/>
          <p:nvPr/>
        </p:nvSpPr>
        <p:spPr>
          <a:xfrm>
            <a:off x="-700375" y="-403984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8" name="Moon 47">
            <a:extLst>
              <a:ext uri="{FF2B5EF4-FFF2-40B4-BE49-F238E27FC236}">
                <a16:creationId xmlns="" xmlns:a16="http://schemas.microsoft.com/office/drawing/2014/main" xmlns:lc="http://schemas.openxmlformats.org/drawingml/2006/lockedCanvas" id="{F7BD7E27-A324-406F-81A1-A4FE24E8C748}"/>
              </a:ext>
            </a:extLst>
          </p:cNvPr>
          <p:cNvSpPr/>
          <p:nvPr/>
        </p:nvSpPr>
        <p:spPr>
          <a:xfrm>
            <a:off x="5352413" y="1868893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49" name="Moon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C2F634FC-EB1C-4BBF-ACE1-D974E97344F9}"/>
              </a:ext>
            </a:extLst>
          </p:cNvPr>
          <p:cNvSpPr/>
          <p:nvPr/>
        </p:nvSpPr>
        <p:spPr>
          <a:xfrm>
            <a:off x="5048860" y="241051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0" name="Moon 49">
            <a:extLst>
              <a:ext uri="{FF2B5EF4-FFF2-40B4-BE49-F238E27FC236}">
                <a16:creationId xmlns="" xmlns:a16="http://schemas.microsoft.com/office/drawing/2014/main" xmlns:lc="http://schemas.openxmlformats.org/drawingml/2006/lockedCanvas" id="{CC9D5142-9BC0-42DA-B4E9-78230F6B3EC1}"/>
              </a:ext>
            </a:extLst>
          </p:cNvPr>
          <p:cNvSpPr/>
          <p:nvPr/>
        </p:nvSpPr>
        <p:spPr>
          <a:xfrm>
            <a:off x="305593" y="-403984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1" name="Moon 50">
            <a:extLst>
              <a:ext uri="{FF2B5EF4-FFF2-40B4-BE49-F238E27FC236}">
                <a16:creationId xmlns="" xmlns:a16="http://schemas.microsoft.com/office/drawing/2014/main" xmlns:lc="http://schemas.openxmlformats.org/drawingml/2006/lockedCanvas" id="{104A764A-61C5-420B-8EA5-C187F71D7D1B}"/>
              </a:ext>
            </a:extLst>
          </p:cNvPr>
          <p:cNvSpPr/>
          <p:nvPr/>
        </p:nvSpPr>
        <p:spPr>
          <a:xfrm>
            <a:off x="1149011" y="112386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2" name="Moon 5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8FA6465-848C-4192-9244-CD62180C53B2}"/>
              </a:ext>
            </a:extLst>
          </p:cNvPr>
          <p:cNvSpPr/>
          <p:nvPr/>
        </p:nvSpPr>
        <p:spPr>
          <a:xfrm>
            <a:off x="2365000" y="-583243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3" name="Moon 5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038F0FB-FD65-4D6B-842C-781A4456633E}"/>
              </a:ext>
            </a:extLst>
          </p:cNvPr>
          <p:cNvSpPr/>
          <p:nvPr/>
        </p:nvSpPr>
        <p:spPr>
          <a:xfrm>
            <a:off x="4085855" y="-563555"/>
            <a:ext cx="337723" cy="562359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4" name="Star: 4 Points 51">
            <a:extLst>
              <a:ext uri="{FF2B5EF4-FFF2-40B4-BE49-F238E27FC236}">
                <a16:creationId xmlns="" xmlns:a16="http://schemas.microsoft.com/office/drawing/2014/main" xmlns:lc="http://schemas.openxmlformats.org/drawingml/2006/lockedCanvas" id="{9B559AE1-AE0D-4256-BA3A-50594A65FDE5}"/>
              </a:ext>
            </a:extLst>
          </p:cNvPr>
          <p:cNvSpPr/>
          <p:nvPr/>
        </p:nvSpPr>
        <p:spPr>
          <a:xfrm>
            <a:off x="1170291" y="1289001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5" name="Star: 4 Points 52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D15DA7-9E43-4B3F-88B3-22A6F52E1145}"/>
              </a:ext>
            </a:extLst>
          </p:cNvPr>
          <p:cNvSpPr/>
          <p:nvPr/>
        </p:nvSpPr>
        <p:spPr>
          <a:xfrm>
            <a:off x="1844877" y="1857303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6" name="Star: 4 Points 53">
            <a:extLst>
              <a:ext uri="{FF2B5EF4-FFF2-40B4-BE49-F238E27FC236}">
                <a16:creationId xmlns="" xmlns:a16="http://schemas.microsoft.com/office/drawing/2014/main" xmlns:lc="http://schemas.openxmlformats.org/drawingml/2006/lockedCanvas" id="{3FC6B8C3-DF88-4EDC-AACF-96D4C0038001}"/>
              </a:ext>
            </a:extLst>
          </p:cNvPr>
          <p:cNvSpPr/>
          <p:nvPr/>
        </p:nvSpPr>
        <p:spPr>
          <a:xfrm>
            <a:off x="2292231" y="1747257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7" name="Star: 4 Points 54">
            <a:extLst>
              <a:ext uri="{FF2B5EF4-FFF2-40B4-BE49-F238E27FC236}">
                <a16:creationId xmlns="" xmlns:a16="http://schemas.microsoft.com/office/drawing/2014/main" xmlns:lc="http://schemas.openxmlformats.org/drawingml/2006/lockedCanvas" id="{0AB377B2-B6B3-4020-9C3B-D88DB7C338F5}"/>
              </a:ext>
            </a:extLst>
          </p:cNvPr>
          <p:cNvSpPr/>
          <p:nvPr/>
        </p:nvSpPr>
        <p:spPr>
          <a:xfrm>
            <a:off x="2501160" y="1218937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8" name="Star: 4 Points 55">
            <a:extLst>
              <a:ext uri="{FF2B5EF4-FFF2-40B4-BE49-F238E27FC236}">
                <a16:creationId xmlns="" xmlns:a16="http://schemas.microsoft.com/office/drawing/2014/main" xmlns:lc="http://schemas.openxmlformats.org/drawingml/2006/lockedCanvas" id="{A87F6B7D-94C9-4B6E-B53C-B640D829A7B7}"/>
              </a:ext>
            </a:extLst>
          </p:cNvPr>
          <p:cNvSpPr/>
          <p:nvPr/>
        </p:nvSpPr>
        <p:spPr>
          <a:xfrm>
            <a:off x="3702105" y="436517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59" name="Star: 4 Points 5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29DE92D-E512-40D2-BF4B-13BBFBFA52C4}"/>
              </a:ext>
            </a:extLst>
          </p:cNvPr>
          <p:cNvSpPr/>
          <p:nvPr/>
        </p:nvSpPr>
        <p:spPr>
          <a:xfrm>
            <a:off x="3068213" y="184096"/>
            <a:ext cx="453635" cy="272401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0" name="Star: 4 Points 57">
            <a:extLst>
              <a:ext uri="{FF2B5EF4-FFF2-40B4-BE49-F238E27FC236}">
                <a16:creationId xmlns="" xmlns:a16="http://schemas.microsoft.com/office/drawing/2014/main" xmlns:lc="http://schemas.openxmlformats.org/drawingml/2006/lockedCanvas" id="{5991F11E-3DCA-4C32-B6E6-5A5EAC113228}"/>
              </a:ext>
            </a:extLst>
          </p:cNvPr>
          <p:cNvSpPr/>
          <p:nvPr/>
        </p:nvSpPr>
        <p:spPr>
          <a:xfrm>
            <a:off x="1561640" y="1016911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1" name="Star: 4 Points 58">
            <a:extLst>
              <a:ext uri="{FF2B5EF4-FFF2-40B4-BE49-F238E27FC236}">
                <a16:creationId xmlns="" xmlns:a16="http://schemas.microsoft.com/office/drawing/2014/main" xmlns:lc="http://schemas.openxmlformats.org/drawingml/2006/lockedCanvas" id="{7DEE1B46-7AA6-4A1B-9171-7026FACA0BBA}"/>
              </a:ext>
            </a:extLst>
          </p:cNvPr>
          <p:cNvSpPr/>
          <p:nvPr/>
        </p:nvSpPr>
        <p:spPr>
          <a:xfrm>
            <a:off x="478437" y="2314851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2" name="Star: 4 Points 59">
            <a:extLst>
              <a:ext uri="{FF2B5EF4-FFF2-40B4-BE49-F238E27FC236}">
                <a16:creationId xmlns="" xmlns:a16="http://schemas.microsoft.com/office/drawing/2014/main" xmlns:lc="http://schemas.openxmlformats.org/drawingml/2006/lockedCanvas" id="{28BFFF5A-78E0-4E9C-BE93-C48146218B37}"/>
              </a:ext>
            </a:extLst>
          </p:cNvPr>
          <p:cNvSpPr/>
          <p:nvPr/>
        </p:nvSpPr>
        <p:spPr>
          <a:xfrm>
            <a:off x="-930863" y="2094805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3" name="Star: 4 Points 60">
            <a:extLst>
              <a:ext uri="{FF2B5EF4-FFF2-40B4-BE49-F238E27FC236}">
                <a16:creationId xmlns="" xmlns:a16="http://schemas.microsoft.com/office/drawing/2014/main" xmlns:lc="http://schemas.openxmlformats.org/drawingml/2006/lockedCanvas" id="{CAC525CD-CCDB-476B-ABF3-7286B54D327B}"/>
              </a:ext>
            </a:extLst>
          </p:cNvPr>
          <p:cNvSpPr/>
          <p:nvPr/>
        </p:nvSpPr>
        <p:spPr>
          <a:xfrm>
            <a:off x="787912" y="2063907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4" name="Star: 4 Points 61">
            <a:extLst>
              <a:ext uri="{FF2B5EF4-FFF2-40B4-BE49-F238E27FC236}">
                <a16:creationId xmlns="" xmlns:a16="http://schemas.microsoft.com/office/drawing/2014/main" xmlns:lc="http://schemas.openxmlformats.org/drawingml/2006/lockedCanvas" id="{2D6D3AAA-A2F5-4005-B0D7-39F2FE8B5789}"/>
              </a:ext>
            </a:extLst>
          </p:cNvPr>
          <p:cNvSpPr/>
          <p:nvPr/>
        </p:nvSpPr>
        <p:spPr>
          <a:xfrm>
            <a:off x="2765792" y="1383225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5" name="Star: 4 Points 62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E897B4-8CEE-4994-B47A-BB59BAC09254}"/>
              </a:ext>
            </a:extLst>
          </p:cNvPr>
          <p:cNvSpPr/>
          <p:nvPr/>
        </p:nvSpPr>
        <p:spPr>
          <a:xfrm>
            <a:off x="904232" y="1665965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6" name="Star: 4 Points 63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C86725-4EFA-4EDE-8E4A-9C979F33EFE4}"/>
              </a:ext>
            </a:extLst>
          </p:cNvPr>
          <p:cNvSpPr/>
          <p:nvPr/>
        </p:nvSpPr>
        <p:spPr>
          <a:xfrm>
            <a:off x="1998828" y="1049565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7" name="Star: 4 Points 6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9BAF2DB-55DC-49A5-A981-C545AABC6120}"/>
              </a:ext>
            </a:extLst>
          </p:cNvPr>
          <p:cNvSpPr/>
          <p:nvPr/>
        </p:nvSpPr>
        <p:spPr>
          <a:xfrm>
            <a:off x="1440223" y="2035109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8" name="Star: 4 Points 65">
            <a:extLst>
              <a:ext uri="{FF2B5EF4-FFF2-40B4-BE49-F238E27FC236}">
                <a16:creationId xmlns="" xmlns:a16="http://schemas.microsoft.com/office/drawing/2014/main" xmlns:lc="http://schemas.openxmlformats.org/drawingml/2006/lockedCanvas" id="{107E65B0-4CD7-4D13-A172-165934CED130}"/>
              </a:ext>
            </a:extLst>
          </p:cNvPr>
          <p:cNvSpPr/>
          <p:nvPr/>
        </p:nvSpPr>
        <p:spPr>
          <a:xfrm>
            <a:off x="-914539" y="489047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69" name="Star: 4 Points 6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5EDA51C-97BF-4707-A072-9E0C5C51E04D}"/>
              </a:ext>
            </a:extLst>
          </p:cNvPr>
          <p:cNvSpPr/>
          <p:nvPr/>
        </p:nvSpPr>
        <p:spPr>
          <a:xfrm>
            <a:off x="-473010" y="2053431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0" name="Star: 4 Points 67">
            <a:extLst>
              <a:ext uri="{FF2B5EF4-FFF2-40B4-BE49-F238E27FC236}">
                <a16:creationId xmlns="" xmlns:a16="http://schemas.microsoft.com/office/drawing/2014/main" xmlns:lc="http://schemas.openxmlformats.org/drawingml/2006/lockedCanvas" id="{22A44626-68C9-4DF9-8253-C150EE61280B}"/>
              </a:ext>
            </a:extLst>
          </p:cNvPr>
          <p:cNvSpPr/>
          <p:nvPr/>
        </p:nvSpPr>
        <p:spPr>
          <a:xfrm>
            <a:off x="2436016" y="751629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1" name="Star: 4 Points 68">
            <a:extLst>
              <a:ext uri="{FF2B5EF4-FFF2-40B4-BE49-F238E27FC236}">
                <a16:creationId xmlns="" xmlns:a16="http://schemas.microsoft.com/office/drawing/2014/main" xmlns:lc="http://schemas.openxmlformats.org/drawingml/2006/lockedCanvas" id="{583FCC06-A076-4667-9CA9-E27C8D594E90}"/>
              </a:ext>
            </a:extLst>
          </p:cNvPr>
          <p:cNvSpPr/>
          <p:nvPr/>
        </p:nvSpPr>
        <p:spPr>
          <a:xfrm flipV="1">
            <a:off x="10006381" y="3561422"/>
            <a:ext cx="453635" cy="2058961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2" name="Star: 4 Points 69">
            <a:extLst>
              <a:ext uri="{FF2B5EF4-FFF2-40B4-BE49-F238E27FC236}">
                <a16:creationId xmlns="" xmlns:a16="http://schemas.microsoft.com/office/drawing/2014/main" xmlns:lc="http://schemas.openxmlformats.org/drawingml/2006/lockedCanvas" id="{9BA3E4C0-F401-488A-995C-4565D871DBF3}"/>
              </a:ext>
            </a:extLst>
          </p:cNvPr>
          <p:cNvSpPr/>
          <p:nvPr/>
        </p:nvSpPr>
        <p:spPr>
          <a:xfrm>
            <a:off x="3199073" y="762830"/>
            <a:ext cx="453635" cy="306175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3" name="Flowchart: Off-page Connector 72">
            <a:extLst>
              <a:ext uri="{FF2B5EF4-FFF2-40B4-BE49-F238E27FC236}">
                <a16:creationId xmlns="" xmlns:a16="http://schemas.microsoft.com/office/drawing/2014/main" xmlns:lc="http://schemas.openxmlformats.org/drawingml/2006/lockedCanvas" id="{CBF4C1A4-B225-4461-BD93-C4CD87D9ED3E}"/>
              </a:ext>
            </a:extLst>
          </p:cNvPr>
          <p:cNvSpPr/>
          <p:nvPr/>
        </p:nvSpPr>
        <p:spPr>
          <a:xfrm rot="10641439">
            <a:off x="7945961" y="1175701"/>
            <a:ext cx="360825" cy="1949057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4" name="Lightning Bolt 73">
            <a:extLst>
              <a:ext uri="{FF2B5EF4-FFF2-40B4-BE49-F238E27FC236}">
                <a16:creationId xmlns="" xmlns:a16="http://schemas.microsoft.com/office/drawing/2014/main" xmlns:lc="http://schemas.openxmlformats.org/drawingml/2006/lockedCanvas" id="{CCFA6363-1321-4712-90BA-7CDECA399ECA}"/>
              </a:ext>
            </a:extLst>
          </p:cNvPr>
          <p:cNvSpPr/>
          <p:nvPr/>
        </p:nvSpPr>
        <p:spPr>
          <a:xfrm rot="10081070">
            <a:off x="7776241" y="887181"/>
            <a:ext cx="237031" cy="1198047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5" name="Lightning Bolt 7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FD537C8-E2F7-49B5-A2D0-E087784168C6}"/>
              </a:ext>
            </a:extLst>
          </p:cNvPr>
          <p:cNvSpPr/>
          <p:nvPr/>
        </p:nvSpPr>
        <p:spPr>
          <a:xfrm rot="12697032">
            <a:off x="8362362" y="460963"/>
            <a:ext cx="237031" cy="1198047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6" name="Lightning Bolt 75">
            <a:extLst>
              <a:ext uri="{FF2B5EF4-FFF2-40B4-BE49-F238E27FC236}">
                <a16:creationId xmlns="" xmlns:a16="http://schemas.microsoft.com/office/drawing/2014/main" xmlns:lc="http://schemas.openxmlformats.org/drawingml/2006/lockedCanvas" id="{140B2383-249F-49A7-BCC0-90203CB342DE}"/>
              </a:ext>
            </a:extLst>
          </p:cNvPr>
          <p:cNvSpPr/>
          <p:nvPr/>
        </p:nvSpPr>
        <p:spPr>
          <a:xfrm rot="13585002" flipH="1">
            <a:off x="8463252" y="784378"/>
            <a:ext cx="245675" cy="1198047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7" name="Lightning Bolt 7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399FE7-62D3-45B7-9212-EC6E2431A591}"/>
              </a:ext>
            </a:extLst>
          </p:cNvPr>
          <p:cNvSpPr/>
          <p:nvPr/>
        </p:nvSpPr>
        <p:spPr>
          <a:xfrm rot="13356838">
            <a:off x="8463838" y="1181490"/>
            <a:ext cx="237031" cy="1198047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8" name="Cloud 77">
            <a:extLst>
              <a:ext uri="{FF2B5EF4-FFF2-40B4-BE49-F238E27FC236}">
                <a16:creationId xmlns="" xmlns:a16="http://schemas.microsoft.com/office/drawing/2014/main" xmlns:lc="http://schemas.openxmlformats.org/drawingml/2006/lockedCanvas" id="{A76672F8-B521-4CB1-B146-0EBDF8168288}"/>
              </a:ext>
            </a:extLst>
          </p:cNvPr>
          <p:cNvSpPr/>
          <p:nvPr/>
        </p:nvSpPr>
        <p:spPr>
          <a:xfrm>
            <a:off x="7610796" y="-188223"/>
            <a:ext cx="1034185" cy="151846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45"/>
          </a:p>
        </p:txBody>
      </p:sp>
      <p:sp>
        <p:nvSpPr>
          <p:cNvPr id="79" name="TextBox 7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075DC58-BFF4-42EB-9FCB-193B20580029}"/>
              </a:ext>
            </a:extLst>
          </p:cNvPr>
          <p:cNvSpPr txBox="1"/>
          <p:nvPr/>
        </p:nvSpPr>
        <p:spPr>
          <a:xfrm>
            <a:off x="2177264" y="1781571"/>
            <a:ext cx="6710771" cy="3554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79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879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79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879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715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87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কামরুল</a:t>
            </a:r>
            <a:r>
              <a:rPr lang="en-US" sz="387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87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হাসান</a:t>
            </a:r>
            <a:r>
              <a:rPr lang="en-US" sz="387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87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আহমেদ</a:t>
            </a:r>
            <a:endParaRPr lang="en-US" sz="42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NikoshBAN" panose="02000000000000000000" pitchFamily="2" charset="0"/>
            </a:endParaRPr>
          </a:p>
          <a:p>
            <a:pPr algn="ctr"/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71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শালগ্রাম</a:t>
            </a:r>
            <a:r>
              <a:rPr lang="en-US" sz="271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15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15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15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15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15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15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71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715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71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715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715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71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2715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715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715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15" b="1" dirty="0"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271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715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49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01" b="28148"/>
          <a:stretch/>
        </p:blipFill>
        <p:spPr>
          <a:xfrm>
            <a:off x="-576770" y="-398174"/>
            <a:ext cx="4410351" cy="34024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80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10473543" y="1085350"/>
            <a:ext cx="409243" cy="4617613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5" name="Can 4"/>
          <p:cNvSpPr/>
          <p:nvPr/>
        </p:nvSpPr>
        <p:spPr>
          <a:xfrm rot="19815731">
            <a:off x="8363408" y="150034"/>
            <a:ext cx="409243" cy="4617613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6" name="Can 5"/>
          <p:cNvSpPr/>
          <p:nvPr/>
        </p:nvSpPr>
        <p:spPr>
          <a:xfrm rot="2475234">
            <a:off x="8836241" y="1348416"/>
            <a:ext cx="409243" cy="4617613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7" name="Can 6"/>
          <p:cNvSpPr/>
          <p:nvPr/>
        </p:nvSpPr>
        <p:spPr>
          <a:xfrm>
            <a:off x="7501424" y="910286"/>
            <a:ext cx="409243" cy="4617613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8" name="Can 7"/>
          <p:cNvSpPr/>
          <p:nvPr/>
        </p:nvSpPr>
        <p:spPr>
          <a:xfrm>
            <a:off x="8384137" y="910286"/>
            <a:ext cx="409243" cy="4617613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9" name="Can 8"/>
          <p:cNvSpPr/>
          <p:nvPr/>
        </p:nvSpPr>
        <p:spPr>
          <a:xfrm>
            <a:off x="9785789" y="910286"/>
            <a:ext cx="409243" cy="4617613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10" name="Can 9"/>
          <p:cNvSpPr/>
          <p:nvPr/>
        </p:nvSpPr>
        <p:spPr>
          <a:xfrm rot="2475234">
            <a:off x="7666193" y="1717194"/>
            <a:ext cx="409243" cy="4617613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11" name="Can 10"/>
          <p:cNvSpPr/>
          <p:nvPr/>
        </p:nvSpPr>
        <p:spPr>
          <a:xfrm rot="2475234">
            <a:off x="8955737" y="-214397"/>
            <a:ext cx="409243" cy="4617613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12" name="Can 11"/>
          <p:cNvSpPr/>
          <p:nvPr/>
        </p:nvSpPr>
        <p:spPr>
          <a:xfrm rot="20141138">
            <a:off x="7530915" y="1247035"/>
            <a:ext cx="409243" cy="4617613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13" name="Can 12"/>
          <p:cNvSpPr/>
          <p:nvPr/>
        </p:nvSpPr>
        <p:spPr>
          <a:xfrm rot="10104885">
            <a:off x="7630449" y="727316"/>
            <a:ext cx="409243" cy="4617613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14" name="Explosion 1 13"/>
          <p:cNvSpPr/>
          <p:nvPr/>
        </p:nvSpPr>
        <p:spPr>
          <a:xfrm>
            <a:off x="8643259" y="-2424461"/>
            <a:ext cx="2883268" cy="2741049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15" name="Explosion 1 14"/>
          <p:cNvSpPr/>
          <p:nvPr/>
        </p:nvSpPr>
        <p:spPr>
          <a:xfrm>
            <a:off x="4202895" y="-1125999"/>
            <a:ext cx="2883268" cy="2741049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16" name="Explosion 1 15"/>
          <p:cNvSpPr/>
          <p:nvPr/>
        </p:nvSpPr>
        <p:spPr>
          <a:xfrm>
            <a:off x="4925250" y="-118723"/>
            <a:ext cx="2883268" cy="2741049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17" name="Explosion 1 16"/>
          <p:cNvSpPr/>
          <p:nvPr/>
        </p:nvSpPr>
        <p:spPr>
          <a:xfrm>
            <a:off x="7978086" y="383222"/>
            <a:ext cx="2883268" cy="2741049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18" name="Explosion 1 17"/>
          <p:cNvSpPr/>
          <p:nvPr/>
        </p:nvSpPr>
        <p:spPr>
          <a:xfrm>
            <a:off x="6409686" y="-548326"/>
            <a:ext cx="2883268" cy="2741049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19" name="Explosion 1 18"/>
          <p:cNvSpPr/>
          <p:nvPr/>
        </p:nvSpPr>
        <p:spPr>
          <a:xfrm>
            <a:off x="5827093" y="-1666274"/>
            <a:ext cx="2883268" cy="2741049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20" name="Explosion 1 19"/>
          <p:cNvSpPr/>
          <p:nvPr/>
        </p:nvSpPr>
        <p:spPr>
          <a:xfrm>
            <a:off x="7506682" y="-1247302"/>
            <a:ext cx="2883268" cy="2741049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21" name="Explosion 1 20"/>
          <p:cNvSpPr/>
          <p:nvPr/>
        </p:nvSpPr>
        <p:spPr>
          <a:xfrm>
            <a:off x="8921533" y="-898370"/>
            <a:ext cx="2883268" cy="2741049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grpSp>
        <p:nvGrpSpPr>
          <p:cNvPr id="22" name="Group 21"/>
          <p:cNvGrpSpPr/>
          <p:nvPr/>
        </p:nvGrpSpPr>
        <p:grpSpPr>
          <a:xfrm>
            <a:off x="-3695877" y="-1378218"/>
            <a:ext cx="7601905" cy="8001083"/>
            <a:chOff x="5565961" y="-940819"/>
            <a:chExt cx="7839465" cy="8251116"/>
          </a:xfrm>
        </p:grpSpPr>
        <p:sp>
          <p:nvSpPr>
            <p:cNvPr id="23" name="Can 22"/>
            <p:cNvSpPr/>
            <p:nvPr/>
          </p:nvSpPr>
          <p:spPr>
            <a:xfrm>
              <a:off x="11575366" y="1896793"/>
              <a:ext cx="422031" cy="4761914"/>
            </a:xfrm>
            <a:prstGeom prst="ca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24" name="Can 23"/>
            <p:cNvSpPr/>
            <p:nvPr/>
          </p:nvSpPr>
          <p:spPr>
            <a:xfrm rot="19815731">
              <a:off x="9856487" y="932249"/>
              <a:ext cx="422031" cy="4761914"/>
            </a:xfrm>
            <a:prstGeom prst="ca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25" name="Can 24"/>
            <p:cNvSpPr/>
            <p:nvPr/>
          </p:nvSpPr>
          <p:spPr>
            <a:xfrm rot="2475234">
              <a:off x="10344097" y="2168081"/>
              <a:ext cx="422031" cy="4761914"/>
            </a:xfrm>
            <a:prstGeom prst="ca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26" name="Can 25"/>
            <p:cNvSpPr/>
            <p:nvPr/>
          </p:nvSpPr>
          <p:spPr>
            <a:xfrm>
              <a:off x="8967566" y="1716258"/>
              <a:ext cx="422031" cy="4761914"/>
            </a:xfrm>
            <a:prstGeom prst="ca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27" name="Can 26"/>
            <p:cNvSpPr/>
            <p:nvPr/>
          </p:nvSpPr>
          <p:spPr>
            <a:xfrm>
              <a:off x="9877864" y="1716258"/>
              <a:ext cx="422031" cy="4761914"/>
            </a:xfrm>
            <a:prstGeom prst="ca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28" name="Can 27"/>
            <p:cNvSpPr/>
            <p:nvPr/>
          </p:nvSpPr>
          <p:spPr>
            <a:xfrm>
              <a:off x="10866120" y="1716258"/>
              <a:ext cx="422031" cy="4761914"/>
            </a:xfrm>
            <a:prstGeom prst="ca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29" name="Can 28"/>
            <p:cNvSpPr/>
            <p:nvPr/>
          </p:nvSpPr>
          <p:spPr>
            <a:xfrm rot="2475234">
              <a:off x="9137484" y="2548383"/>
              <a:ext cx="422031" cy="4761914"/>
            </a:xfrm>
            <a:prstGeom prst="ca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30" name="Can 29"/>
            <p:cNvSpPr/>
            <p:nvPr/>
          </p:nvSpPr>
          <p:spPr>
            <a:xfrm rot="2475234">
              <a:off x="10467327" y="556430"/>
              <a:ext cx="422031" cy="4761914"/>
            </a:xfrm>
            <a:prstGeom prst="ca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31" name="Can 30"/>
            <p:cNvSpPr/>
            <p:nvPr/>
          </p:nvSpPr>
          <p:spPr>
            <a:xfrm rot="20141138">
              <a:off x="8997979" y="2063532"/>
              <a:ext cx="422031" cy="4761914"/>
            </a:xfrm>
            <a:prstGeom prst="ca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32" name="Can 31"/>
            <p:cNvSpPr/>
            <p:nvPr/>
          </p:nvSpPr>
          <p:spPr>
            <a:xfrm rot="10104885">
              <a:off x="9100624" y="1527572"/>
              <a:ext cx="422031" cy="4761914"/>
            </a:xfrm>
            <a:prstGeom prst="ca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33" name="Explosion 1 32"/>
            <p:cNvSpPr/>
            <p:nvPr/>
          </p:nvSpPr>
          <p:spPr>
            <a:xfrm>
              <a:off x="5565961" y="-383661"/>
              <a:ext cx="2973370" cy="2826707"/>
            </a:xfrm>
            <a:prstGeom prst="irregularSeal1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34" name="Explosion 1 33"/>
            <p:cNvSpPr/>
            <p:nvPr/>
          </p:nvSpPr>
          <p:spPr>
            <a:xfrm>
              <a:off x="6310889" y="655091"/>
              <a:ext cx="2973370" cy="2826707"/>
            </a:xfrm>
            <a:prstGeom prst="irregularSeal1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35" name="Explosion 1 34"/>
            <p:cNvSpPr/>
            <p:nvPr/>
          </p:nvSpPr>
          <p:spPr>
            <a:xfrm>
              <a:off x="9459127" y="1172720"/>
              <a:ext cx="2973370" cy="2826707"/>
            </a:xfrm>
            <a:prstGeom prst="irregularSeal1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36" name="Explosion 1 35"/>
            <p:cNvSpPr/>
            <p:nvPr/>
          </p:nvSpPr>
          <p:spPr>
            <a:xfrm>
              <a:off x="7841714" y="212063"/>
              <a:ext cx="2973370" cy="2826707"/>
            </a:xfrm>
            <a:prstGeom prst="irregularSeal1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37" name="Explosion 1 36"/>
            <p:cNvSpPr/>
            <p:nvPr/>
          </p:nvSpPr>
          <p:spPr>
            <a:xfrm>
              <a:off x="7240915" y="-940819"/>
              <a:ext cx="2973370" cy="2826707"/>
            </a:xfrm>
            <a:prstGeom prst="irregularSeal1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38" name="Explosion 1 37"/>
            <p:cNvSpPr/>
            <p:nvPr/>
          </p:nvSpPr>
          <p:spPr>
            <a:xfrm>
              <a:off x="8972991" y="-508754"/>
              <a:ext cx="2973370" cy="2826707"/>
            </a:xfrm>
            <a:prstGeom prst="irregularSeal1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  <p:sp>
          <p:nvSpPr>
            <p:cNvPr id="39" name="Explosion 1 38"/>
            <p:cNvSpPr/>
            <p:nvPr/>
          </p:nvSpPr>
          <p:spPr>
            <a:xfrm>
              <a:off x="10432056" y="-148918"/>
              <a:ext cx="2973370" cy="2826707"/>
            </a:xfrm>
            <a:prstGeom prst="irregularSeal1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4"/>
            </a:p>
          </p:txBody>
        </p:sp>
      </p:grpSp>
      <p:sp>
        <p:nvSpPr>
          <p:cNvPr id="40" name="Double Wave 39"/>
          <p:cNvSpPr/>
          <p:nvPr/>
        </p:nvSpPr>
        <p:spPr>
          <a:xfrm>
            <a:off x="-1666870" y="4868518"/>
            <a:ext cx="5379259" cy="1541477"/>
          </a:xfrm>
          <a:prstGeom prst="double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41" name="Double Wave 40"/>
          <p:cNvSpPr/>
          <p:nvPr/>
        </p:nvSpPr>
        <p:spPr>
          <a:xfrm>
            <a:off x="-1682320" y="3570651"/>
            <a:ext cx="5379259" cy="1541477"/>
          </a:xfrm>
          <a:prstGeom prst="double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42" name="Double Wave 41"/>
          <p:cNvSpPr/>
          <p:nvPr/>
        </p:nvSpPr>
        <p:spPr>
          <a:xfrm>
            <a:off x="-1657208" y="5239767"/>
            <a:ext cx="5379259" cy="1541477"/>
          </a:xfrm>
          <a:prstGeom prst="double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43" name="Double Wave 42"/>
          <p:cNvSpPr/>
          <p:nvPr/>
        </p:nvSpPr>
        <p:spPr>
          <a:xfrm>
            <a:off x="5396668" y="4833447"/>
            <a:ext cx="5379259" cy="1541477"/>
          </a:xfrm>
          <a:prstGeom prst="double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44" name="Double Wave 43"/>
          <p:cNvSpPr/>
          <p:nvPr/>
        </p:nvSpPr>
        <p:spPr>
          <a:xfrm>
            <a:off x="5354387" y="3629871"/>
            <a:ext cx="5379259" cy="1541477"/>
          </a:xfrm>
          <a:prstGeom prst="double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45" name="Double Wave 44"/>
          <p:cNvSpPr/>
          <p:nvPr/>
        </p:nvSpPr>
        <p:spPr>
          <a:xfrm>
            <a:off x="5339023" y="5497125"/>
            <a:ext cx="5379259" cy="1541477"/>
          </a:xfrm>
          <a:prstGeom prst="double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/>
          </a:p>
        </p:txBody>
      </p:sp>
      <p:sp>
        <p:nvSpPr>
          <p:cNvPr id="46" name="Not Equal 45"/>
          <p:cNvSpPr/>
          <p:nvPr/>
        </p:nvSpPr>
        <p:spPr>
          <a:xfrm rot="5400000">
            <a:off x="1210133" y="4736864"/>
            <a:ext cx="4438139" cy="1005797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>
              <a:solidFill>
                <a:schemeClr val="tx1"/>
              </a:solidFill>
            </a:endParaRPr>
          </a:p>
        </p:txBody>
      </p:sp>
      <p:sp>
        <p:nvSpPr>
          <p:cNvPr id="47" name="Not Equal 46"/>
          <p:cNvSpPr/>
          <p:nvPr/>
        </p:nvSpPr>
        <p:spPr>
          <a:xfrm rot="5400000">
            <a:off x="3241640" y="4752294"/>
            <a:ext cx="4438139" cy="1005797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>
              <a:solidFill>
                <a:schemeClr val="tx1"/>
              </a:solidFill>
            </a:endParaRPr>
          </a:p>
        </p:txBody>
      </p:sp>
      <p:sp>
        <p:nvSpPr>
          <p:cNvPr id="48" name="Curved Down Arrow 47"/>
          <p:cNvSpPr/>
          <p:nvPr/>
        </p:nvSpPr>
        <p:spPr>
          <a:xfrm>
            <a:off x="3128728" y="2731134"/>
            <a:ext cx="2771645" cy="9133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>
              <a:solidFill>
                <a:schemeClr val="tx1"/>
              </a:solidFill>
            </a:endParaRPr>
          </a:p>
        </p:txBody>
      </p:sp>
      <p:sp>
        <p:nvSpPr>
          <p:cNvPr id="49" name="Curved Down Arrow 48"/>
          <p:cNvSpPr/>
          <p:nvPr/>
        </p:nvSpPr>
        <p:spPr>
          <a:xfrm>
            <a:off x="3445715" y="3056070"/>
            <a:ext cx="2111667" cy="9133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>
              <a:solidFill>
                <a:schemeClr val="tx1"/>
              </a:solidFill>
            </a:endParaRPr>
          </a:p>
        </p:txBody>
      </p:sp>
      <p:sp>
        <p:nvSpPr>
          <p:cNvPr id="50" name="Right Arrow Callout 49"/>
          <p:cNvSpPr/>
          <p:nvPr/>
        </p:nvSpPr>
        <p:spPr>
          <a:xfrm rot="5400000">
            <a:off x="4042820" y="3323740"/>
            <a:ext cx="810269" cy="145180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4" dirty="0"/>
          </a:p>
        </p:txBody>
      </p:sp>
      <p:sp>
        <p:nvSpPr>
          <p:cNvPr id="2" name="TextBox 1"/>
          <p:cNvSpPr txBox="1"/>
          <p:nvPr/>
        </p:nvSpPr>
        <p:spPr>
          <a:xfrm>
            <a:off x="-44864" y="3295586"/>
            <a:ext cx="10050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/>
              </a:rPr>
              <a:t>সবাইকে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আন্তরিক</a:t>
            </a:r>
            <a:r>
              <a:rPr lang="en-US" sz="5400" b="1" dirty="0">
                <a:latin typeface="NikoshBAN"/>
              </a:rPr>
              <a:t> </a:t>
            </a:r>
            <a:r>
              <a:rPr lang="en-US" sz="6600" b="1" dirty="0" err="1">
                <a:latin typeface="NikoshBAN"/>
              </a:rPr>
              <a:t>ধন্যবাদ</a:t>
            </a:r>
            <a:r>
              <a:rPr lang="en-US" sz="6600" b="1" dirty="0">
                <a:latin typeface="NikoshB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01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32211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53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3015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63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2193" y="67438"/>
            <a:ext cx="9562806" cy="4150880"/>
            <a:chOff x="103464" y="319928"/>
            <a:chExt cx="9853268" cy="42586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" y="319929"/>
              <a:ext cx="4862819" cy="425862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673" y="319928"/>
              <a:ext cx="4832059" cy="42586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Sun 6"/>
          <p:cNvSpPr/>
          <p:nvPr/>
        </p:nvSpPr>
        <p:spPr>
          <a:xfrm>
            <a:off x="1496799" y="1384692"/>
            <a:ext cx="2448568" cy="65891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669" tIns="44335" rIns="88669" bIns="443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7" b="1" dirty="0" err="1">
                <a:solidFill>
                  <a:schemeClr val="tx1"/>
                </a:solidFill>
              </a:rPr>
              <a:t>তিব্বত</a:t>
            </a:r>
            <a:endParaRPr lang="en-US" sz="1357" b="1" dirty="0">
              <a:solidFill>
                <a:schemeClr val="tx1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7737010" y="542253"/>
            <a:ext cx="1081925" cy="109006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669" tIns="44335" rIns="88669" bIns="443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24"/>
          </a:p>
        </p:txBody>
      </p:sp>
      <p:sp>
        <p:nvSpPr>
          <p:cNvPr id="8" name="Rectangle 7"/>
          <p:cNvSpPr/>
          <p:nvPr/>
        </p:nvSpPr>
        <p:spPr>
          <a:xfrm>
            <a:off x="7870649" y="923134"/>
            <a:ext cx="814647" cy="331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52" b="1" dirty="0" err="1"/>
              <a:t>তিব্বত</a:t>
            </a:r>
            <a:endParaRPr lang="en-US" sz="1552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228264"/>
            <a:ext cx="9753600" cy="13849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তিব্বতের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পাহাড়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থেকে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প্রায়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সাড়ে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চার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হাজার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বছর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আগে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গারো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জনগোষ্ঠী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বাংলাদেশের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বিভিন্ন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স্থানে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বসবাস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শুরু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করে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endParaRPr lang="en-US" sz="28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005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4139" cy="459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17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92163" y="-581891"/>
            <a:ext cx="11822545" cy="6650181"/>
            <a:chOff x="0" y="0"/>
            <a:chExt cx="12192000" cy="6858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2192000" y="0"/>
              <a:ext cx="0" cy="6858000"/>
            </a:xfrm>
            <a:prstGeom prst="line">
              <a:avLst/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0" y="0"/>
              <a:ext cx="0" cy="6858000"/>
            </a:xfrm>
            <a:prstGeom prst="line">
              <a:avLst/>
            </a:prstGeom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ame 8">
              <a:extLst>
                <a:ext uri="{FF2B5EF4-FFF2-40B4-BE49-F238E27FC236}">
                  <a16:creationId xmlns="" xmlns:a16="http://schemas.microsoft.com/office/drawing/2014/main" id="{26DA47E6-AC71-4BEF-853A-B6A618243F20}"/>
                </a:ext>
              </a:extLst>
            </p:cNvPr>
            <p:cNvSpPr/>
            <p:nvPr/>
          </p:nvSpPr>
          <p:spPr>
            <a:xfrm>
              <a:off x="56271" y="0"/>
              <a:ext cx="12079458" cy="6858000"/>
            </a:xfrm>
            <a:prstGeom prst="frame">
              <a:avLst>
                <a:gd name="adj1" fmla="val 2609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9">
                <a:solidFill>
                  <a:schemeClr val="tx1"/>
                </a:solidFill>
              </a:endParaRPr>
            </a:p>
          </p:txBody>
        </p:sp>
      </p:grpSp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-79363" y="-261068"/>
            <a:ext cx="10196945" cy="57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91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491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10" descr="main-story_1711_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5775" y="-64218"/>
            <a:ext cx="10051925" cy="55752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4472891" y="511581"/>
            <a:ext cx="2245731" cy="98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819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গারো</a:t>
            </a:r>
            <a:endParaRPr lang="en-US" sz="5819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42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34473" y="-581891"/>
            <a:ext cx="11822545" cy="6650181"/>
            <a:chOff x="0" y="0"/>
            <a:chExt cx="12192000" cy="68580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2192000" y="0"/>
              <a:ext cx="0" cy="6858000"/>
            </a:xfrm>
            <a:prstGeom prst="line">
              <a:avLst/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6858000"/>
              <a:ext cx="12192000" cy="0"/>
            </a:xfrm>
            <a:prstGeom prst="line">
              <a:avLst/>
            </a:prstGeom>
            <a:ln/>
            <a:effectLst>
              <a:glow rad="101600">
                <a:schemeClr val="accent2">
                  <a:satMod val="175000"/>
                  <a:alpha val="96000"/>
                </a:schemeClr>
              </a:glo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0" y="0"/>
              <a:ext cx="0" cy="6858000"/>
            </a:xfrm>
            <a:prstGeom prst="line">
              <a:avLst/>
            </a:prstGeom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reflection endPos="54000" dist="6731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ame 11">
              <a:extLst>
                <a:ext uri="{FF2B5EF4-FFF2-40B4-BE49-F238E27FC236}">
                  <a16:creationId xmlns="" xmlns:a16="http://schemas.microsoft.com/office/drawing/2014/main" id="{26DA47E6-AC71-4BEF-853A-B6A618243F20}"/>
                </a:ext>
              </a:extLst>
            </p:cNvPr>
            <p:cNvSpPr/>
            <p:nvPr/>
          </p:nvSpPr>
          <p:spPr>
            <a:xfrm>
              <a:off x="56271" y="0"/>
              <a:ext cx="12079458" cy="6858000"/>
            </a:xfrm>
            <a:prstGeom prst="frame">
              <a:avLst>
                <a:gd name="adj1" fmla="val 2609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9">
                <a:solidFill>
                  <a:schemeClr val="tx1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216889-BA38-4BC6-8BF9-DDDF3C37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26" y="707813"/>
            <a:ext cx="2520247" cy="641563"/>
          </a:xfrm>
          <a:noFill/>
          <a:effectLst>
            <a:reflection blurRad="6350" stA="50000" endA="300" endPos="55500" dist="508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bn-IN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879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577" y="1380681"/>
            <a:ext cx="9072009" cy="3077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BD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জাতি,শ্রে</a:t>
            </a:r>
            <a:r>
              <a:rPr lang="en-US" sz="3879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,ধর্ম,</a:t>
            </a:r>
            <a:r>
              <a:rPr lang="en-US" sz="3879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,গোষ্ঠী,ছোট-বড় নির্বিশেষে </a:t>
            </a:r>
            <a:r>
              <a:rPr lang="bn-BD" sz="3879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879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79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r>
              <a:rPr lang="bn-BD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মর্যাদা দিবে ও মিলেমিশে চলবে।</a:t>
            </a:r>
            <a:r>
              <a:rPr lang="bn-IN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bn-BD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সংস্কৃতি ব</a:t>
            </a:r>
            <a:r>
              <a:rPr lang="en-US" sz="3879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bn-BD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r>
              <a:rPr lang="en-US" sz="3879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3965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2258</TotalTime>
  <Words>427</Words>
  <Application>Microsoft Office PowerPoint</Application>
  <PresentationFormat>Custom</PresentationFormat>
  <Paragraphs>62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শিখনফল </vt:lpstr>
      <vt:lpstr>গারোদের নিজস্ব ভাষার নাম আচিক বা গারো ভাষা।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QUAMRUL HASAN AHMED Kumu</dc:creator>
  <cp:lastModifiedBy>QUAMRUL HASAN AHMED Kumu</cp:lastModifiedBy>
  <cp:revision>72</cp:revision>
  <dcterms:created xsi:type="dcterms:W3CDTF">2020-09-13T20:17:45Z</dcterms:created>
  <dcterms:modified xsi:type="dcterms:W3CDTF">2020-10-03T14:48:43Z</dcterms:modified>
</cp:coreProperties>
</file>