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0" r:id="rId2"/>
    <p:sldId id="291" r:id="rId3"/>
    <p:sldId id="289" r:id="rId4"/>
    <p:sldId id="287" r:id="rId5"/>
    <p:sldId id="333" r:id="rId6"/>
    <p:sldId id="318" r:id="rId7"/>
    <p:sldId id="334" r:id="rId8"/>
    <p:sldId id="332" r:id="rId9"/>
    <p:sldId id="316" r:id="rId10"/>
    <p:sldId id="323" r:id="rId11"/>
    <p:sldId id="314" r:id="rId12"/>
    <p:sldId id="306" r:id="rId13"/>
    <p:sldId id="307" r:id="rId14"/>
    <p:sldId id="308" r:id="rId15"/>
    <p:sldId id="310" r:id="rId16"/>
    <p:sldId id="312" r:id="rId17"/>
    <p:sldId id="315" r:id="rId18"/>
    <p:sldId id="327" r:id="rId19"/>
    <p:sldId id="329" r:id="rId20"/>
    <p:sldId id="330" r:id="rId21"/>
    <p:sldId id="263" r:id="rId22"/>
    <p:sldId id="299" r:id="rId23"/>
    <p:sldId id="265" r:id="rId24"/>
    <p:sldId id="266" r:id="rId25"/>
    <p:sldId id="300" r:id="rId26"/>
    <p:sldId id="319" r:id="rId27"/>
    <p:sldId id="282" r:id="rId28"/>
    <p:sldId id="295" r:id="rId29"/>
    <p:sldId id="33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  <a:srgbClr val="0000CC"/>
    <a:srgbClr val="FFCCCC"/>
    <a:srgbClr val="33CC33"/>
    <a:srgbClr val="FFFF99"/>
    <a:srgbClr val="FF33CC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আর্কষণের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করবেন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</a:t>
            </a:r>
            <a:r>
              <a:rPr lang="en-US" baseline="0" dirty="0" smtClean="0"/>
              <a:t>?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ব্লাক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মাইন্ড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ম্যাপিং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প্রদানকারী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সংস্থাগুলো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অনুসরণ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১২-১৫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স্রাইটের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ইয়াহু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81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73D0-06B1-4B11-B167-60A30566E1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9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71" r:id="rId13"/>
    <p:sldLayoutId id="2147483772" r:id="rId14"/>
    <p:sldLayoutId id="2147483773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5" grpId="0"/>
      <p:bldP spid="911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701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5714" name="Picture 2" descr="C:\Users\Motiar\Desktop\graphics-email-0608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1981200"/>
            <a:ext cx="5336875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1" y="1313523"/>
            <a:ext cx="1062598" cy="9873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32942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530973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64737" y="1698813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1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304800"/>
            <a:ext cx="678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001161"/>
            <a:ext cx="7848600" cy="1200329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5715000" y="3733800"/>
            <a:ext cx="2514600" cy="609600"/>
          </a:xfrm>
          <a:prstGeom prst="wedgeEllipse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0430"/>
            <a:ext cx="609600" cy="37684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1905000" y="2743200"/>
            <a:ext cx="1828800" cy="6858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ÀMERICA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52600" y="1981200"/>
            <a:ext cx="1981200" cy="762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10.05 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1676400" cy="762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10.06 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393 L 0.10052 -0.17087 C 0.12153 -0.22867 0.15313 -0.26012 0.18594 -0.26012 C 0.22344 -0.26012 0.2533 -0.22867 0.27448 -0.17087 L 0.375 0.0839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00600"/>
            <a:ext cx="7772400" cy="707886"/>
          </a:xfrm>
          <a:prstGeom prst="rect">
            <a:avLst/>
          </a:prstGeom>
          <a:solidFill>
            <a:srgbClr val="FFCCCC"/>
          </a:solidFill>
          <a:ln w="3810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298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C:\Users\Motiar\Desktop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1952625" cy="2343150"/>
          </a:xfrm>
          <a:prstGeom prst="rect">
            <a:avLst/>
          </a:prstGeom>
          <a:noFill/>
        </p:spPr>
      </p:pic>
      <p:pic>
        <p:nvPicPr>
          <p:cNvPr id="219139" name="Picture 3" descr="C:\Users\Motiar\Desktop\m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19400"/>
            <a:ext cx="1981200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743200" y="3581400"/>
            <a:ext cx="1143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6400800"/>
            <a:ext cx="18288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C:\Users\Motiar\Desktop\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4102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7162800" cy="769441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C:\Users\Motiar\Desktop\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029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1435100"/>
            <a:ext cx="2801937" cy="4889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88203"/>
            <a:ext cx="6477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438400" y="3124200"/>
            <a:ext cx="4267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0520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35052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228600"/>
            <a:ext cx="693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66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26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236260" y="2438400"/>
            <a:ext cx="20279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5" y="1219384"/>
            <a:ext cx="2505075" cy="1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47361"/>
            <a:ext cx="2788220" cy="2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713"/>
            <a:ext cx="1677987" cy="13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101804"/>
            <a:ext cx="4495800" cy="110799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38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609600"/>
            <a:ext cx="2619375" cy="2209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181599"/>
            <a:ext cx="5715000" cy="64633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Motiar D. Content\Class Viii\Picture\পাঠ ৪৬ দৈন্ন্দিন সমস্যা\d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781799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81600"/>
            <a:ext cx="80010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E:\MOTIAR\Motiar D. Content\Class Viii\Picture\পাঠ ৪৬ দৈন্ন্দিন সমস্যা\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953000" cy="2643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৪৭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00CC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533400"/>
            <a:ext cx="4343400" cy="5774866"/>
            <a:chOff x="568035" y="533400"/>
            <a:chExt cx="4343400" cy="5774866"/>
          </a:xfrm>
        </p:grpSpPr>
        <p:sp>
          <p:nvSpPr>
            <p:cNvPr id="8" name="Vertical Scroll 7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defRPr/>
              </a:pPr>
              <a:r>
                <a:rPr lang="en-US" sz="4000" b="1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মনির</a:t>
              </a:r>
              <a:r>
                <a:rPr lang="en-US" sz="4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হোসেন</a:t>
              </a:r>
              <a:endPara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1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1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1800" b="1" dirty="0" err="1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ছয়গ্রাম</a:t>
              </a:r>
              <a:r>
                <a:rPr lang="en-US" sz="1800" b="1" dirty="0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dirty="0" err="1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আলিম</a:t>
              </a:r>
              <a:r>
                <a:rPr lang="en-US" sz="1800" b="1" dirty="0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dirty="0" err="1">
                  <a:ln w="1905"/>
                  <a:solidFill>
                    <a:srgbClr val="0099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মাদ্‌রাসা</a:t>
              </a:r>
              <a:endParaRPr lang="en-US" sz="1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1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mohammadmanirpc@gmail.com</a:t>
              </a:r>
              <a:endPara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1800" b="1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Mob: </a:t>
              </a:r>
              <a:r>
                <a:rPr lang="en-US" sz="1800" b="1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01714-249190</a:t>
              </a:r>
              <a:endParaRPr lang="bn-BD" sz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8063" y="1676399"/>
              <a:ext cx="1850048" cy="2306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181600"/>
            <a:ext cx="73152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৪৬ দৈন্ন্দিন সমস্যা\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3246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5724"/>
            <a:ext cx="710565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44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43400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6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08337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  <a:endParaRPr lang="en-US" sz="4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962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105400"/>
            <a:ext cx="739140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010400" cy="331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3581400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www.yahoo.com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rot="16200000" flipV="1">
            <a:off x="1690360" y="2604760"/>
            <a:ext cx="3591580" cy="11049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00600"/>
            <a:ext cx="5867400" cy="83099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485900" y="2628900"/>
            <a:ext cx="2209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810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24197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3661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3423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2571334"/>
            <a:ext cx="256795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5679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ইঞ্জিনিয়ারিং মেইল </a:t>
            </a:r>
            <a:endParaRPr lang="bn-BD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37873" y="348571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30480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228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150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3276600"/>
            <a:ext cx="25076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3901294"/>
            <a:ext cx="237692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4290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গুগল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4268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3657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86200" y="311026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44256" y="311026"/>
            <a:ext cx="1727257" cy="1593974"/>
            <a:chOff x="8167922" y="1296627"/>
            <a:chExt cx="3023444" cy="2860964"/>
          </a:xfrm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878" y="4800600"/>
            <a:ext cx="7391400" cy="1200329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 t="70625"/>
          <a:stretch>
            <a:fillRect/>
          </a:stretch>
        </p:blipFill>
        <p:spPr bwMode="auto">
          <a:xfrm>
            <a:off x="0" y="4843463"/>
            <a:ext cx="9144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7938"/>
            <a:ext cx="9144001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37575" y="459841"/>
            <a:ext cx="303351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4" name="Picture 2" descr="C:\Users\Motiar\Desktop\e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267200"/>
            <a:ext cx="9525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54488"/>
              </p:ext>
            </p:extLst>
          </p:nvPr>
        </p:nvGraphicFramePr>
        <p:xfrm>
          <a:off x="3429000" y="1752600"/>
          <a:ext cx="2209800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6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2209800" cy="10668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762000"/>
            <a:ext cx="6477000" cy="76944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676400"/>
            <a:ext cx="23495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102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1459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08392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8933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" y="1925832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81364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9" y="2514600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19400"/>
            <a:ext cx="8077200" cy="2308324"/>
          </a:xfrm>
          <a:prstGeom prst="rect">
            <a:avLst/>
          </a:prstGeom>
          <a:solidFill>
            <a:srgbClr val="FFCC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7259" y="990600"/>
            <a:ext cx="38056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9539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0996"/>
            <a:ext cx="3373777" cy="3373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5146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83114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20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1571176" y="3128105"/>
            <a:ext cx="3628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178141" y="32470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12927" y="51816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352800" y="3082528"/>
            <a:ext cx="3957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906000" y="12954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10310" y="77775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5181600" y="3050613"/>
            <a:ext cx="395310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330541" y="46529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065327" y="65875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58400" y="27013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C:\Users\Motiar\Desktop\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54888"/>
            <a:ext cx="990600" cy="1595267"/>
          </a:xfrm>
          <a:prstGeom prst="rect">
            <a:avLst/>
          </a:prstGeom>
          <a:noFill/>
        </p:spPr>
      </p:pic>
      <p:pic>
        <p:nvPicPr>
          <p:cNvPr id="38" name="Picture 6" descr="C:\Users\Motiar\Desktop\pos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54888"/>
            <a:ext cx="1143000" cy="1685925"/>
          </a:xfrm>
          <a:prstGeom prst="rect">
            <a:avLst/>
          </a:prstGeom>
          <a:noFill/>
        </p:spPr>
      </p:pic>
      <p:pic>
        <p:nvPicPr>
          <p:cNvPr id="47" name="Picture 5" descr="C:\Users\Motiar\Desktop\pos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740614"/>
            <a:ext cx="1197224" cy="16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 descr="C:\Users\Motiar\Desktop\po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0613"/>
            <a:ext cx="1162050" cy="158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10330541" y="33994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65327" y="53340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058400" y="14478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9" name="Oval 58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62710" y="79299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2" name="Striped Right Arrow 61"/>
          <p:cNvSpPr/>
          <p:nvPr/>
        </p:nvSpPr>
        <p:spPr>
          <a:xfrm>
            <a:off x="7180952" y="3022019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0482941" y="48053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4" name="Oval 6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217727" y="67399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0210800" y="28537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592614" y="788981"/>
            <a:ext cx="3940629" cy="76944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7786790" y="2701336"/>
            <a:ext cx="823810" cy="15488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32" grpId="0" animBg="1"/>
      <p:bldP spid="32" grpId="1" animBg="1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535</Words>
  <Application>Microsoft Office PowerPoint</Application>
  <PresentationFormat>On-screen Show (4:3)</PresentationFormat>
  <Paragraphs>118</Paragraphs>
  <Slides>29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Globe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DOEL</cp:lastModifiedBy>
  <cp:revision>180</cp:revision>
  <dcterms:created xsi:type="dcterms:W3CDTF">2014-04-21T05:17:46Z</dcterms:created>
  <dcterms:modified xsi:type="dcterms:W3CDTF">2018-03-24T06:14:20Z</dcterms:modified>
</cp:coreProperties>
</file>