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ময়মনসিংহ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বিভাগে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অনলাইনে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সর্বোচ্চ</a:t>
            </a:r>
            <a:r>
              <a:rPr lang="en-US" sz="2800" b="1" dirty="0" smtClean="0">
                <a:solidFill>
                  <a:srgbClr val="002060"/>
                </a:solidFill>
              </a:rPr>
              <a:t>  </a:t>
            </a:r>
            <a:r>
              <a:rPr lang="en-US" sz="2800" b="1" smtClean="0">
                <a:solidFill>
                  <a:srgbClr val="002060"/>
                </a:solidFill>
              </a:rPr>
              <a:t>ক্লাশ 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117104642_985446381904237_4422741848768023784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752600"/>
            <a:ext cx="8305800" cy="4876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বিগত০৭/১০/২০২০ </a:t>
            </a:r>
            <a:r>
              <a:rPr lang="en-US" sz="3200" b="1" dirty="0" err="1" smtClean="0">
                <a:solidFill>
                  <a:srgbClr val="002060"/>
                </a:solidFill>
              </a:rPr>
              <a:t>স্কুল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ড্যাশ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বোড</a:t>
            </a:r>
            <a:r>
              <a:rPr lang="en-US" sz="3200" b="1" dirty="0" smtClean="0">
                <a:solidFill>
                  <a:srgbClr val="002060"/>
                </a:solidFill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</a:rPr>
              <a:t>শিক্ষক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বাতায়ন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দেখুন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/>
              <a:t>৭দিনে </a:t>
            </a:r>
            <a:r>
              <a:rPr lang="en-US" sz="1600" b="1" dirty="0" err="1" smtClean="0"/>
              <a:t>গৃহিত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অনলাইন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সর্বাধিক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ক্লাশে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নেত্রকোণায়</a:t>
            </a:r>
            <a:r>
              <a:rPr lang="en-US" sz="1600" b="1" dirty="0" smtClean="0"/>
              <a:t> ১ম </a:t>
            </a:r>
            <a:r>
              <a:rPr lang="en-US" sz="1600" b="1" dirty="0" err="1" smtClean="0"/>
              <a:t>হলাম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মোঃরুহুল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আমিন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খান,জেলা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শিক্ষক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অ্যাম্বাসেডর</a:t>
            </a:r>
            <a:r>
              <a:rPr lang="en-US" sz="1600" b="1" dirty="0" smtClean="0"/>
              <a:t> ও </a:t>
            </a:r>
            <a:r>
              <a:rPr lang="en-US" sz="1600" b="1" dirty="0" err="1" smtClean="0"/>
              <a:t>সহকারি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সুপার</a:t>
            </a:r>
            <a:r>
              <a:rPr lang="en-US" sz="1600" b="1" dirty="0" smtClean="0"/>
              <a:t> ,</a:t>
            </a:r>
            <a:r>
              <a:rPr lang="en-US" sz="1600" b="1" dirty="0" err="1" smtClean="0"/>
              <a:t>বালালী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বাঘমারা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খন্দকার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আব্দুর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রাজ্জাক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দাখিল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মাদ্রাসা</a:t>
            </a:r>
            <a:r>
              <a:rPr lang="en-US" sz="1600" b="1" dirty="0" smtClean="0"/>
              <a:t> ,</a:t>
            </a:r>
            <a:r>
              <a:rPr lang="en-US" sz="1600" b="1" dirty="0" err="1" smtClean="0"/>
              <a:t>উপজেলাঃমদন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জেলাঃনেত্রকোণা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বিভাগঃ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ময়মন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সিংহ</a:t>
            </a:r>
            <a:r>
              <a:rPr lang="en-US" sz="1600" b="1" dirty="0" smtClean="0"/>
              <a:t>। </a:t>
            </a:r>
            <a:r>
              <a:rPr lang="en-US" sz="1600" b="1" dirty="0" err="1" smtClean="0"/>
              <a:t>এভাবে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বার</a:t>
            </a:r>
            <a:r>
              <a:rPr lang="en-US" sz="1600" b="1" dirty="0" smtClean="0"/>
              <a:t> বার১ম </a:t>
            </a:r>
            <a:r>
              <a:rPr lang="en-US" sz="1600" b="1" dirty="0" err="1" smtClean="0"/>
              <a:t>হওয়াতে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খুবিই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ভাল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লাগছে</a:t>
            </a:r>
            <a:r>
              <a:rPr lang="en-US" sz="1600" b="1" dirty="0" smtClean="0"/>
              <a:t> ।</a:t>
            </a:r>
            <a:r>
              <a:rPr lang="en-US" sz="1600" b="1" dirty="0" err="1" smtClean="0"/>
              <a:t>এমনকি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ময়মনসিং</a:t>
            </a:r>
            <a:r>
              <a:rPr lang="en-US" sz="1600" b="1" dirty="0" smtClean="0"/>
              <a:t> হ </a:t>
            </a:r>
            <a:r>
              <a:rPr lang="en-US" sz="1600" b="1" dirty="0" err="1" smtClean="0"/>
              <a:t>বিভাগএর</a:t>
            </a:r>
            <a:r>
              <a:rPr lang="en-US" sz="1600" b="1" dirty="0" smtClean="0"/>
              <a:t> ও ১ম </a:t>
            </a:r>
            <a:r>
              <a:rPr lang="en-US" sz="1600" b="1" dirty="0" err="1" smtClean="0"/>
              <a:t>হই</a:t>
            </a:r>
            <a:r>
              <a:rPr lang="en-US" sz="1600" b="1" dirty="0" smtClean="0"/>
              <a:t>।  </a:t>
            </a:r>
            <a:r>
              <a:rPr lang="en-US" sz="1600" b="1" dirty="0" err="1" smtClean="0"/>
              <a:t>আমি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সকলের</a:t>
            </a:r>
            <a:r>
              <a:rPr lang="en-US" sz="1600" b="1" dirty="0" smtClean="0"/>
              <a:t>   </a:t>
            </a:r>
            <a:r>
              <a:rPr lang="en-US" sz="1600" b="1" dirty="0" err="1" smtClean="0"/>
              <a:t>কাছে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দোয়া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কামনা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করছি</a:t>
            </a:r>
            <a:r>
              <a:rPr lang="en-US" sz="2000" b="1" dirty="0" smtClean="0"/>
              <a:t>।   </a:t>
            </a:r>
            <a:endParaRPr lang="en-US" sz="2000" b="1" dirty="0"/>
          </a:p>
        </p:txBody>
      </p:sp>
      <p:pic>
        <p:nvPicPr>
          <p:cNvPr id="4" name="Picture 3" descr="07.10.2020.png"/>
          <p:cNvPicPr>
            <a:picLocks noChangeAspect="1"/>
          </p:cNvPicPr>
          <p:nvPr/>
        </p:nvPicPr>
        <p:blipFill>
          <a:blip r:embed="rId3"/>
          <a:srcRect b="37692"/>
          <a:stretch>
            <a:fillRect/>
          </a:stretch>
        </p:blipFill>
        <p:spPr>
          <a:xfrm>
            <a:off x="0" y="3048000"/>
            <a:ext cx="8763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err="1" smtClean="0"/>
              <a:t>মোঃরুহুল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আমিন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খান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ময়মনসিংহ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বিভাগে</a:t>
            </a:r>
            <a:r>
              <a:rPr lang="en-US" sz="3600" b="1" dirty="0" smtClean="0"/>
              <a:t> ১ম, </a:t>
            </a:r>
            <a:r>
              <a:rPr lang="en-US" sz="3600" b="1" dirty="0" err="1" smtClean="0"/>
              <a:t>নেত্রকোণা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জেলায়</a:t>
            </a:r>
            <a:r>
              <a:rPr lang="en-US" sz="3600" b="1" dirty="0" smtClean="0"/>
              <a:t> ১ম </a:t>
            </a:r>
            <a:endParaRPr lang="en-US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1864" b="35088"/>
          <a:stretch>
            <a:fillRect/>
          </a:stretch>
        </p:blipFill>
        <p:spPr bwMode="auto">
          <a:xfrm>
            <a:off x="381000" y="15240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err="1" smtClean="0"/>
              <a:t>মুহাম্মদ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সাখাওয়াত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ইসলাম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ময়মনসিংহ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বিভাগে</a:t>
            </a:r>
            <a:r>
              <a:rPr lang="en-US" sz="3600" b="1" dirty="0" smtClean="0"/>
              <a:t> ২য় </a:t>
            </a:r>
            <a:r>
              <a:rPr lang="en-US" sz="3600" b="1" dirty="0" err="1" smtClean="0"/>
              <a:t>জেলায়</a:t>
            </a:r>
            <a:r>
              <a:rPr lang="en-US" sz="3600" b="1" dirty="0" smtClean="0"/>
              <a:t> ১ম  </a:t>
            </a:r>
            <a:endParaRPr lang="en-US" sz="3600" b="1" dirty="0"/>
          </a:p>
        </p:txBody>
      </p:sp>
      <p:pic>
        <p:nvPicPr>
          <p:cNvPr id="9" name="Content Placeholder 8" descr="mymenshing.png"/>
          <p:cNvPicPr>
            <a:picLocks noGrp="1" noChangeAspect="1"/>
          </p:cNvPicPr>
          <p:nvPr>
            <p:ph idx="1"/>
          </p:nvPr>
        </p:nvPicPr>
        <p:blipFill>
          <a:blip r:embed="rId2"/>
          <a:srcRect b="37209"/>
          <a:stretch>
            <a:fillRect/>
          </a:stretch>
        </p:blipFill>
        <p:spPr>
          <a:xfrm>
            <a:off x="381000" y="1752600"/>
            <a:ext cx="8458200" cy="4800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dirty="0" err="1" smtClean="0"/>
              <a:t>মোঃহাফিজ</a:t>
            </a:r>
            <a:r>
              <a:rPr lang="en-US" dirty="0" smtClean="0"/>
              <a:t> </a:t>
            </a:r>
            <a:r>
              <a:rPr lang="en-US" dirty="0" err="1" smtClean="0"/>
              <a:t>উদ্দিন</a:t>
            </a:r>
            <a:r>
              <a:rPr lang="en-US" dirty="0" smtClean="0"/>
              <a:t> </a:t>
            </a:r>
            <a:r>
              <a:rPr lang="en-US" dirty="0" err="1" smtClean="0"/>
              <a:t>দুলাল</a:t>
            </a:r>
            <a:r>
              <a:rPr lang="en-US" dirty="0" smtClean="0"/>
              <a:t> </a:t>
            </a:r>
            <a:r>
              <a:rPr lang="en-US" dirty="0" err="1" smtClean="0"/>
              <a:t>শেরপুর</a:t>
            </a:r>
            <a:r>
              <a:rPr lang="en-US" dirty="0" smtClean="0"/>
              <a:t> </a:t>
            </a:r>
            <a:r>
              <a:rPr lang="en-US" dirty="0" err="1" smtClean="0"/>
              <a:t>জেলায়</a:t>
            </a:r>
            <a:r>
              <a:rPr lang="en-US" dirty="0" smtClean="0"/>
              <a:t> ১ম,ময়সিংহ </a:t>
            </a:r>
            <a:r>
              <a:rPr lang="en-US" dirty="0" err="1" smtClean="0"/>
              <a:t>বিভাগে</a:t>
            </a:r>
            <a:r>
              <a:rPr lang="en-US" dirty="0" smtClean="0"/>
              <a:t> ৩য় </a:t>
            </a:r>
            <a:endParaRPr lang="en-US" dirty="0"/>
          </a:p>
        </p:txBody>
      </p:sp>
      <p:pic>
        <p:nvPicPr>
          <p:cNvPr id="4" name="Content Placeholder 3" descr="sherpur distic.png"/>
          <p:cNvPicPr>
            <a:picLocks noGrp="1" noChangeAspect="1"/>
          </p:cNvPicPr>
          <p:nvPr>
            <p:ph idx="1"/>
          </p:nvPr>
        </p:nvPicPr>
        <p:blipFill>
          <a:blip r:embed="rId3"/>
          <a:srcRect b="40757"/>
          <a:stretch>
            <a:fillRect/>
          </a:stretch>
        </p:blipFill>
        <p:spPr>
          <a:xfrm>
            <a:off x="533400" y="1828800"/>
            <a:ext cx="8153400" cy="4648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err="1" smtClean="0"/>
              <a:t>ফরহাদ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কবির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খান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জামাল্পুর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জেলায়</a:t>
            </a:r>
            <a:r>
              <a:rPr lang="en-US" sz="3200" b="1" dirty="0" smtClean="0"/>
              <a:t> ১ম ,</a:t>
            </a:r>
            <a:r>
              <a:rPr lang="en-US" sz="3200" b="1" dirty="0" err="1" smtClean="0"/>
              <a:t>ময়মসিংহ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বিভাগে</a:t>
            </a:r>
            <a:r>
              <a:rPr lang="en-US" sz="3200" b="1" dirty="0" smtClean="0"/>
              <a:t> </a:t>
            </a:r>
            <a:r>
              <a:rPr lang="en-US" sz="2800" b="1" dirty="0" err="1" smtClean="0"/>
              <a:t>চতুর্থ</a:t>
            </a:r>
            <a:r>
              <a:rPr lang="en-US" sz="2800" b="1" dirty="0" smtClean="0"/>
              <a:t>  </a:t>
            </a:r>
            <a:endParaRPr lang="en-US" sz="2800" b="1" dirty="0"/>
          </a:p>
        </p:txBody>
      </p:sp>
      <p:pic>
        <p:nvPicPr>
          <p:cNvPr id="4" name="Content Placeholder 3" descr="jamalpur.png"/>
          <p:cNvPicPr>
            <a:picLocks noGrp="1" noChangeAspect="1"/>
          </p:cNvPicPr>
          <p:nvPr>
            <p:ph idx="1"/>
          </p:nvPr>
        </p:nvPicPr>
        <p:blipFill>
          <a:blip r:embed="rId3"/>
          <a:srcRect b="51385"/>
          <a:stretch>
            <a:fillRect/>
          </a:stretch>
        </p:blipFill>
        <p:spPr>
          <a:xfrm>
            <a:off x="381000" y="1600200"/>
            <a:ext cx="8382000" cy="50292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103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ময়মনসিংহ বিভাগে অনলাইনে সর্বোচ্চ  ক্লাশ  </vt:lpstr>
      <vt:lpstr>বিগত০৭/১০/২০২০ স্কুল ড্যাশ বোড  শিক্ষক বাতায়ন দেখুন </vt:lpstr>
      <vt:lpstr>মোঃরুহুল আমিন খান ময়মনসিংহ বিভাগে ১ম, নেত্রকোণা জেলায় ১ম </vt:lpstr>
      <vt:lpstr>মুহাম্মদ সাখাওয়াত ইসলাম ময়মনসিংহ বিভাগে ২য় জেলায় ১ম  </vt:lpstr>
      <vt:lpstr>মোঃহাফিজ উদ্দিন দুলাল শেরপুর জেলায় ১ম,ময়সিংহ বিভাগে ৩য় </vt:lpstr>
      <vt:lpstr>ফরহাদ কবির খান জামাল্পুর জেলায় ১ম ,ময়মসিংহ বিভাগে চতুর্থ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Ashraf Khan</dc:creator>
  <cp:lastModifiedBy>SM Computer</cp:lastModifiedBy>
  <cp:revision>39</cp:revision>
  <dcterms:created xsi:type="dcterms:W3CDTF">2006-08-16T00:00:00Z</dcterms:created>
  <dcterms:modified xsi:type="dcterms:W3CDTF">2020-10-29T17:28:09Z</dcterms:modified>
</cp:coreProperties>
</file>