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BD0E-6ABD-41DE-9A60-2EEEE31E294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CE671-A145-4DED-A51F-01E69E1D8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08C-9A91-4F87-A958-831D1D3FB999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3BFB-D6BA-46E8-876E-5BC8735DE163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44A2-544F-40A9-BE1A-43FD49BA5571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030A-8D16-4595-B695-8A5573BB4D5D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AC11-8DA6-4D42-89F5-69BAD9064588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B8C2-F8FB-400B-859C-0B6A49AD0F2F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0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DFE-B87A-40D8-9984-33CF81247B27}" type="datetime1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B5AF-9EC1-4A5E-93FF-23AE9375E7AD}" type="datetime1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D57-175B-4535-B118-90BD25D6B72F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4E3-206C-4766-99AD-B9E18D53A674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4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94A9F-C18A-425F-8445-FE9642FC2F64}" type="datetime1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8AB4-4F00-4883-BDBF-831B77101C73}" type="datetime1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DE49-6108-4A8A-A53B-06301C55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47" y="0"/>
            <a:ext cx="9257002" cy="69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mputer Clinic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1" y="841724"/>
            <a:ext cx="7848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2339764"/>
            <a:ext cx="6096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5ED8E-1BE6-4146-A1D9-7157AED6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465C-22C6-495B-B18D-790D9009D679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BA5AA-C389-453F-8C30-A6740435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4F0C7-0368-4EBD-A7DE-116D7D8F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85" y="13855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8692" y="152400"/>
            <a:ext cx="1896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" y="785665"/>
            <a:ext cx="8686799" cy="9906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latin typeface="NikoshBAN" pitchFamily="2" charset="0"/>
                <a:cs typeface="NikoshBAN" pitchFamily="2" charset="0"/>
              </a:rPr>
              <a:t>জন্মঃ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কবি জসীমউদ্দীন ১৯০৩ খ্রিষ্টাব্দে ফরিদপুর জেলার তাম্বুলখানা গ্রামে জন্মগ্রহণ করেন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9" y="2133600"/>
            <a:ext cx="2590800" cy="32766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u="sng" dirty="0">
                <a:latin typeface="NikoshBAN" pitchFamily="2" charset="0"/>
                <a:cs typeface="NikoshBAN" pitchFamily="2" charset="0"/>
              </a:rPr>
              <a:t>উল্লেখযোগ্য কাব্যগ্রন্থঃ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নকশী কাঁথার মাঠ, রাখালী, বালুচর, হাসু, মাটির কান্না ইত্যাদি</a:t>
            </a:r>
            <a:r>
              <a:rPr lang="bn-BD" dirty="0"/>
              <a:t>।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2247900"/>
            <a:ext cx="2857500" cy="2857500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6477000" y="2057400"/>
            <a:ext cx="2438398" cy="32766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 ও পদকঃ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বিশ্বভারতী বিশ্ববিদ্যালয় তাঁকে সম্মান সূচক ডি.লিট ডিগ্রি প্রদান করেন এবং সাহিত্য সাধনার জন্য একুশে পদক লাভ করেন।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5715000"/>
            <a:ext cx="4724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মৃত্যুঃ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১৯৭৬ সালের ১৪ই মার্চ ঢাকায়।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0450D-FDC6-4CEA-A50F-DE403E97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1B2E-7EA2-4EB1-991B-98CAD310AABB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CCEB1-FFE0-4532-B6CF-61747D00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271CB7-989F-45EF-8602-F53F6448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289503"/>
            <a:ext cx="4498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1" name="Oval 10"/>
          <p:cNvSpPr/>
          <p:nvPr/>
        </p:nvSpPr>
        <p:spPr>
          <a:xfrm>
            <a:off x="325582" y="1245642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পচান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9745" y="1245642"/>
            <a:ext cx="2819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পচে গেছে এমন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97151"/>
            <a:ext cx="2581849" cy="141569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4801" y="3168298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নামাজের ঘরে মোমবাতি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1" y="3168298"/>
            <a:ext cx="2743200" cy="12513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মসজিদে মোমবাতি দেওয়ার প্রতিজ্ঞা বা মানত করা।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0"/>
            <a:ext cx="2581849" cy="16764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74320" y="5371403"/>
            <a:ext cx="2438400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আড়ঙের দিনে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93483" y="5370836"/>
            <a:ext cx="2621917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হাটের দিনে বা বাজারের দিনে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20" y="4841097"/>
            <a:ext cx="2900680" cy="174893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ACEE5-15AA-41F3-B6B6-C0ADFF74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DE5E-365F-4CA3-B6E8-7944782B2FF7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4D121-452C-4049-8794-FD28994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49F20-4401-4C99-8F81-30757168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152401"/>
            <a:ext cx="32004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*একক কাজ*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" y="5929431"/>
            <a:ext cx="8755380" cy="707886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পচান, আড়ঙের দিনে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7500BA-F607-4A5D-89DE-AE3E9A60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4D54-D4BF-4989-BBD6-17B76319110D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39723-D1BC-483F-B207-C91D501C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7856FB-D4B7-4B05-A3EB-FE99D637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0626" cy="6858000"/>
            <a:chOff x="0" y="0"/>
            <a:chExt cx="9150626" cy="6858000"/>
          </a:xfrm>
        </p:grpSpPr>
        <p:pic>
          <p:nvPicPr>
            <p:cNvPr id="4" name="Picture 2" descr="C:\Users\Computer Clinic\Desktop\Slide design\23c5cbd17580ee44b3164f5c0cad455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062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685800"/>
              <a:ext cx="7620001" cy="560171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2413" y="5029200"/>
              <a:ext cx="8305800" cy="125831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রাত থম থম স্তব্ধ নিঝুম, ঘোর-ঘোর-আন্ধার</a:t>
              </a:r>
            </a:p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নিশ্বাস ফেলি তাও শোনা যায় নাই কোথা সাড়া কার।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4757-D9D3-4346-8194-2FC3DD24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345-FB4B-4ED2-8D38-9214263B9944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5DDA0-D7F9-4848-B1F2-8BEFA0CA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4BA38F-0D92-4A15-9285-E670BADF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0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38200" y="1059873"/>
            <a:ext cx="7342909" cy="4807527"/>
            <a:chOff x="838200" y="1059873"/>
            <a:chExt cx="7342909" cy="4807527"/>
          </a:xfrm>
        </p:grpSpPr>
        <p:pic>
          <p:nvPicPr>
            <p:cNvPr id="6146" name="Picture 2" descr="C:\Users\Computer Clinic\Desktop\5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059873"/>
              <a:ext cx="7342909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38200" y="4648200"/>
              <a:ext cx="7315200" cy="1219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রুগ্ণ ছেলের শিয়রে বসিয়া একেলা জাগিছে মাতা,</a:t>
              </a:r>
            </a:p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করুণ চাহনি ঘুম ঘুম যেন ঢুলিছে চোখের পাতা।</a:t>
              </a:r>
            </a:p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7A8F4-636D-4198-9608-45152428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7A4D-1443-470E-9A09-E157A1D47F25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08465-5A08-4022-90CE-70527E17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086A9-B7D2-4E40-B62B-3FD7ABAB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3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9598" y="737756"/>
            <a:ext cx="8042414" cy="5282044"/>
            <a:chOff x="609598" y="737756"/>
            <a:chExt cx="8042414" cy="5282044"/>
          </a:xfrm>
        </p:grpSpPr>
        <p:pic>
          <p:nvPicPr>
            <p:cNvPr id="7170" name="Picture 2" descr="C:\Users\Computer Clinic\Desktop\maxres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" y="737756"/>
              <a:ext cx="8042413" cy="495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09598" y="4800600"/>
              <a:ext cx="8042413" cy="12192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ছোট কুঁড়েঘর , বেড়ার ফাঁকেতে আসিছে শীতের বায়ু,</a:t>
              </a:r>
            </a:p>
            <a:p>
              <a:pPr algn="ctr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শিয়রে বসিয়া মনে মনে মাতা গণিছে ছেলের আয়ূ ।</a:t>
              </a:r>
            </a:p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3DC23-4970-4531-9A60-A069B975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EE36-6773-4664-BD12-B920A7833910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A5D6D-E666-4178-B296-FF880B6B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A9FF4-7578-45CE-9AE4-31EDA2BE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" y="-27709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304800"/>
            <a:ext cx="2590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460212"/>
            <a:ext cx="6356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কবি জসীমউদ্দীন কত সালে জন্ম গ্রহণ </a:t>
            </a:r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38806" y="2125247"/>
            <a:ext cx="6463145" cy="1373508"/>
            <a:chOff x="471055" y="2725403"/>
            <a:chExt cx="6463145" cy="1373508"/>
          </a:xfrm>
        </p:grpSpPr>
        <p:sp>
          <p:nvSpPr>
            <p:cNvPr id="8" name="TextBox 7"/>
            <p:cNvSpPr txBox="1"/>
            <p:nvPr/>
          </p:nvSpPr>
          <p:spPr>
            <a:xfrm>
              <a:off x="471055" y="2725403"/>
              <a:ext cx="2272145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ক.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১৮০৩ সালে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587" y="3514136"/>
              <a:ext cx="2241613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১৭০৩ সালে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5633" y="3514135"/>
              <a:ext cx="2378567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ঘ.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২০০৩ সালে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55634" y="2739258"/>
              <a:ext cx="2378566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 ১৯০৩ সালে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67662" y="3822412"/>
            <a:ext cx="743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বিশ্বভারতী বিশ্ববিদ্যালয় কবিকে কি ডিগ্রি প্রদান করেন?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11097" y="4528810"/>
            <a:ext cx="6781800" cy="1433154"/>
            <a:chOff x="457200" y="4953000"/>
            <a:chExt cx="6781800" cy="1433154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4953000"/>
              <a:ext cx="2286000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ক.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একুশে পদক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1334" y="5007690"/>
              <a:ext cx="2657666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গ.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পিএইচডি ডিগ্রি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4208" y="5801379"/>
              <a:ext cx="2654792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ঘ.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উচ্চ ডিগ্রি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488" y="5773163"/>
              <a:ext cx="2271712" cy="5847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খ.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ডি.লিট ডিগ্রি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47089" y="2029847"/>
            <a:ext cx="935819" cy="694030"/>
            <a:chOff x="560470" y="3456079"/>
            <a:chExt cx="935819" cy="694030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101428" y="5123050"/>
            <a:ext cx="935819" cy="694030"/>
            <a:chOff x="560470" y="3456079"/>
            <a:chExt cx="935819" cy="69403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802690" y="3456079"/>
              <a:ext cx="693599" cy="69403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0470" y="3803094"/>
              <a:ext cx="242220" cy="309716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14EBF-DCC2-4573-AFF6-933B8C0D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10C8-CCF5-44CD-8EAF-C02ABFD8F274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8D98A-92F8-4BA2-BC5E-05C7227B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B60B185-1A3E-4BD9-86EC-56CF0A25F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omputer Clinic\Desktop\1551115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5" y="685800"/>
            <a:ext cx="7696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9657918">
            <a:off x="936266" y="2537918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2996" y="4876800"/>
            <a:ext cx="6030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kern="1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পল্লি জননী কবিতার সারমর্ম</a:t>
            </a:r>
            <a:r>
              <a:rPr lang="bn-BD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লিখে আনবে</a:t>
            </a:r>
            <a:r>
              <a:rPr lang="en-US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02D11-3E2F-4E46-BBA5-7271E244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8ECE-F5F1-4A7E-BF8B-CCC87D027153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54EEE-872F-4726-B426-BAE2CB6F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C2A22-5335-480A-A851-36DB2569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9683147">
            <a:off x="1623347" y="2527521"/>
            <a:ext cx="53238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Computer Clinic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89240"/>
            <a:ext cx="3581400" cy="30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41CBD-82D1-4E5D-8C8D-8CA4267C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86A-C9EF-4278-ABB2-4F39298744C2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7B90D-7DDA-46DC-9E26-A033E4B5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3FD34-BECB-435B-9ED4-C849D0E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10" y="-41564"/>
            <a:ext cx="9257002" cy="69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45" y="1752600"/>
            <a:ext cx="295275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3086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b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78872" y="262707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১ম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10ম   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B537C-84C0-4CA3-A6B2-38F9615A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522-92D0-488B-9EAD-BA98C2E2458B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BAE93-4E70-4F78-AD6E-46C6CFB3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5DA6F4-1F38-4E2F-8D00-E1F480E3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8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5517" y="1752600"/>
            <a:ext cx="3886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মো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বাবর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আলী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সহকারী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দিঘুলীয়া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শহীদ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মিজানুর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রহমান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বিদ্যালয়,টাঙ্গাইল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260FF-D854-4D67-9CD8-8DD05B43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3" y="1371600"/>
            <a:ext cx="3505199" cy="378565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46CD6-EBE0-4B4A-80C4-3A8E55A5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5380-657E-4C7D-9B5A-D1BD3B5B81D3}" type="datetime1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12C16-F2C6-4B63-AD68-FA9A3E35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2C476-A5B1-4174-ACA3-8EB43F78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1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1524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দেখিঃ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291"/>
            <a:ext cx="3931227" cy="2514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14985" r="7740" b="-6396"/>
          <a:stretch/>
        </p:blipFill>
        <p:spPr>
          <a:xfrm>
            <a:off x="4484719" y="706582"/>
            <a:ext cx="4354481" cy="2819400"/>
          </a:xfrm>
          <a:prstGeom prst="round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3343586"/>
            <a:ext cx="3924300" cy="298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19" y="3505200"/>
            <a:ext cx="4430681" cy="2656180"/>
          </a:xfrm>
          <a:prstGeom prst="round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27" y="6299023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পল্লি এলাকা এবং পল্লি মা বা জননীর ছবি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C2633-BD42-4C32-8F41-9D947D1A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1482-A9B0-4019-98AB-89F736D3AEA1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86C1FB-4BB1-45A1-AACC-FDFA4546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7257A1-0B67-4DE6-978C-2622E518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79200" y="457200"/>
            <a:ext cx="3978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Computer Clinic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781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76EB3-928D-41A9-B5F6-32221A7B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0D29-D62C-4488-B6CF-45A5DC259C8E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727B2-9391-4090-A37B-4FE92CA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6F753-3593-4814-AF79-BAF23C33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30480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এসো আমরা আরও একটা ছবি দেখিঃ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Computer Clinic\Desktop\jasimud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0" y="1191491"/>
            <a:ext cx="4648199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4736" y="6096000"/>
            <a:ext cx="5020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বলতে পার এটা কার ছবি?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7920" y="2667000"/>
            <a:ext cx="33297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পল্লি কবি জসীমউদ্দীন </a:t>
            </a:r>
          </a:p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 ছবি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138FB-6D6F-4D00-BB0A-94029008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F3EB-6A53-44F1-809F-31F55407235E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A37E8-316F-498E-A5D0-DE7AB685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71BBBB-9A49-477B-B2F6-1887FD70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695934"/>
            <a:ext cx="52020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এই পাঠ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শেষে শিক্ষার্থীরা......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888583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কবি জসীমউদ্দীন এর সংক্ষিপ্ত পরিচয় বলতে পারবে।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অজানা শব্দগুলোর অর্থ শিখতে পারবে।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নতুন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 কর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শুদ্ধ উচ্চারণে পড়তে পারবে। 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কবিতাটির সারমর্ম লিখতে পারবে।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3B041-E683-453F-AAB3-9FBA98B4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B616-6179-4BBE-83F3-4F8272B91DF8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AD088-6EC3-4024-AB6D-1BC3801D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8F04F-A228-4D55-8786-E5D63EE9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omputer Clinic\Pictures\20171222_10425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3" y="0"/>
            <a:ext cx="4575313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609600"/>
            <a:ext cx="342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0" y="457200"/>
            <a:ext cx="2240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9910C-247A-4806-BA3F-EDFA54D1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55C-7961-45E8-B45F-9ACA254E6020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8D3-B715-4E10-A0DD-3F3DAC59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7D6B9DC-F29A-4A5B-96ED-67D2A920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linic\Desktop\Slide design\23c5cbd17580ee44b3164f5c0cad45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uter Clinic\Desktop\scree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0782"/>
            <a:ext cx="7696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6E4DB-306A-4B45-919A-B333B68B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134F-AD0F-46ED-82D1-8D142F4E203A}" type="datetime1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9F140-4A0A-4583-98CF-FE7A0DAB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90D9F-DF40-4A1E-8B0B-3293293D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E49-6108-4A8A-A53B-06301C55ED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00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453</Words>
  <Application>Microsoft Office PowerPoint</Application>
  <PresentationFormat>On-screen Show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Babar Ali</dc:creator>
  <cp:lastModifiedBy>Babar</cp:lastModifiedBy>
  <cp:revision>34</cp:revision>
  <dcterms:created xsi:type="dcterms:W3CDTF">2020-10-17T17:14:18Z</dcterms:created>
  <dcterms:modified xsi:type="dcterms:W3CDTF">2020-10-31T06:16:48Z</dcterms:modified>
</cp:coreProperties>
</file>