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309" r:id="rId3"/>
    <p:sldId id="291" r:id="rId4"/>
    <p:sldId id="295" r:id="rId5"/>
    <p:sldId id="292" r:id="rId6"/>
    <p:sldId id="311" r:id="rId7"/>
    <p:sldId id="310" r:id="rId8"/>
    <p:sldId id="293" r:id="rId9"/>
    <p:sldId id="294" r:id="rId10"/>
    <p:sldId id="296" r:id="rId11"/>
    <p:sldId id="297" r:id="rId12"/>
    <p:sldId id="308" r:id="rId13"/>
    <p:sldId id="298" r:id="rId14"/>
    <p:sldId id="303" r:id="rId15"/>
    <p:sldId id="299" r:id="rId16"/>
    <p:sldId id="300" r:id="rId17"/>
    <p:sldId id="302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A1CF08-24B8-4DED-A75E-38E8982CE784}">
          <p14:sldIdLst>
            <p14:sldId id="289"/>
            <p14:sldId id="309"/>
            <p14:sldId id="291"/>
            <p14:sldId id="295"/>
            <p14:sldId id="292"/>
            <p14:sldId id="311"/>
            <p14:sldId id="310"/>
            <p14:sldId id="293"/>
            <p14:sldId id="294"/>
            <p14:sldId id="296"/>
            <p14:sldId id="297"/>
            <p14:sldId id="308"/>
            <p14:sldId id="298"/>
            <p14:sldId id="303"/>
            <p14:sldId id="299"/>
            <p14:sldId id="300"/>
            <p14:sldId id="302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8CA"/>
    <a:srgbClr val="006600"/>
    <a:srgbClr val="FF0066"/>
    <a:srgbClr val="9900CC"/>
    <a:srgbClr val="CC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E834-A743-4F09-9834-08C13642976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54CEB-565B-49A4-9648-6686E3A3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5z1z4ysSM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146D00-72EA-4BAF-AD45-31AB01247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400" y="-152400"/>
            <a:ext cx="88392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E17535-00D8-476D-B83A-014898B0E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"/>
            <a:ext cx="5962650" cy="4471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3C48F-EA97-435B-8541-06F5A2C3C7F5}"/>
              </a:ext>
            </a:extLst>
          </p:cNvPr>
          <p:cNvSpPr txBox="1"/>
          <p:nvPr/>
        </p:nvSpPr>
        <p:spPr>
          <a:xfrm>
            <a:off x="0" y="4876800"/>
            <a:ext cx="910975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i="1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স্বাগতম সবাইকে </a:t>
            </a:r>
            <a:endParaRPr lang="en-US" sz="7200" b="1" i="1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4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3F09C2-F185-4294-905F-D15E47EB85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399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7CD7B-E84A-4FF8-9FA6-88A6A7858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62800" cy="318683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B83A4-ACC4-4200-BDB4-3BBA910FACC4}"/>
              </a:ext>
            </a:extLst>
          </p:cNvPr>
          <p:cNvSpPr txBox="1"/>
          <p:nvPr/>
        </p:nvSpPr>
        <p:spPr>
          <a:xfrm>
            <a:off x="609600" y="4648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পিজা ,বার্গার, কোক ,পপকর্ন, কেক এইগুলো খাওয়া উচিত নয় । কলা, দুধ, আপেল, ভাত, সবজি এইগুলো খাওয়া উচিত 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8C37B-7B15-49C1-BB5F-C3F7C60E9159}"/>
              </a:ext>
            </a:extLst>
          </p:cNvPr>
          <p:cNvSpPr txBox="1"/>
          <p:nvPr/>
        </p:nvSpPr>
        <p:spPr>
          <a:xfrm>
            <a:off x="381000" y="685800"/>
            <a:ext cx="80772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i="1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কোন কোন খাবার আমাদের খাওয়া উচিত আর কোনগুলো উচিত নয়। </a:t>
            </a:r>
            <a:endParaRPr lang="en-US" sz="2400" i="1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2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29D7E8-02F3-4B90-8161-7D461738B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399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D6792-8692-432E-AB64-E6310FB99E70}"/>
              </a:ext>
            </a:extLst>
          </p:cNvPr>
          <p:cNvSpPr txBox="1"/>
          <p:nvPr/>
        </p:nvSpPr>
        <p:spPr>
          <a:xfrm>
            <a:off x="838200" y="838200"/>
            <a:ext cx="7391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কোন কোন খাবার পরিহার করা উচিত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BB8CD-9B26-4E68-A293-9467D726E2EB}"/>
              </a:ext>
            </a:extLst>
          </p:cNvPr>
          <p:cNvSpPr txBox="1"/>
          <p:nvPr/>
        </p:nvSpPr>
        <p:spPr>
          <a:xfrm>
            <a:off x="838200" y="1981200"/>
            <a:ext cx="74265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418CA"/>
                </a:solidFill>
                <a:latin typeface="NikoshBAN" pitchFamily="2" charset="0"/>
                <a:cs typeface="NikoshBAN" pitchFamily="2" charset="0"/>
              </a:rPr>
              <a:t>যেসব খাবার স্বাস্থ্যসম্মত নয় অর্থাৎ জাঙ্ক ফুড জাতীয় খাবার, যেমন- বার্গার,  পিজা,পটেটো চিপস, ফ্রাইড চিকেন,কোমল পানীয় ইত্যাদি পরিহার করা উচিত ।  এছাড়া কৃত্রিম রং  মেশানো মিস্টি,জেলি, চকলেট,আইসক্রিম,কেক, কার্বাইড দিয়ে পাকানো ফল ইত্যাদি পরিহার করা উচিত । </a:t>
            </a:r>
          </a:p>
        </p:txBody>
      </p:sp>
    </p:spTree>
    <p:extLst>
      <p:ext uri="{BB962C8B-B14F-4D97-AF65-F5344CB8AC3E}">
        <p14:creationId xmlns:p14="http://schemas.microsoft.com/office/powerpoint/2010/main" val="254332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9ECB8F-7426-4567-9A7D-09C7DCCC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399" y="85899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878C5-AA9F-4BB8-9A4F-33E3E3771864}"/>
              </a:ext>
            </a:extLst>
          </p:cNvPr>
          <p:cNvSpPr txBox="1"/>
          <p:nvPr/>
        </p:nvSpPr>
        <p:spPr>
          <a:xfrm>
            <a:off x="609600" y="2286000"/>
            <a:ext cx="758259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ছকে খাবারগুলোকে “স্বাস্থ্যসম্মত” ও “স্বাস্থ্যসম্মত নয়” এই দুই শ্রেণিতে ভাগ কর এবং ছকে তার একটি তালিকা তৈরি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AA86CF-5F11-464C-BDC8-17A0117FB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769200"/>
              </p:ext>
            </p:extLst>
          </p:nvPr>
        </p:nvGraphicFramePr>
        <p:xfrm>
          <a:off x="685800" y="3886200"/>
          <a:ext cx="7639704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653">
                <a:tc>
                  <a:txBody>
                    <a:bodyPr/>
                    <a:lstStyle/>
                    <a:p>
                      <a:pPr algn="ctr"/>
                      <a:r>
                        <a:rPr lang="bn-BD" sz="36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স্বাস্থ্যসম্মত  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স্বাস্থ্যসম্মত</a:t>
                      </a:r>
                      <a:r>
                        <a:rPr lang="bn-BD" sz="36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নয় 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61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6156EC-FF39-4F8C-9ACA-72F8EBF19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399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CB1523-1BED-4A82-8EE0-682A778EC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84609"/>
              </p:ext>
            </p:extLst>
          </p:nvPr>
        </p:nvGraphicFramePr>
        <p:xfrm>
          <a:off x="533400" y="1905000"/>
          <a:ext cx="800100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105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স্বাস্থ্যসম্মত</a:t>
                      </a:r>
                      <a:r>
                        <a:rPr lang="bn-BD" sz="4000" baseline="0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rgbClr val="FF006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solidFill>
                            <a:srgbClr val="FF0066"/>
                          </a:solidFill>
                        </a:rPr>
                        <a:t> </a:t>
                      </a:r>
                      <a:r>
                        <a:rPr lang="bn-BD" sz="4000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স্বাস্থ্যসম্মত</a:t>
                      </a:r>
                      <a:r>
                        <a:rPr lang="bn-BD" sz="4000" baseline="0" dirty="0">
                          <a:solidFill>
                            <a:srgbClr val="FF0066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নয়  </a:t>
                      </a:r>
                      <a:endParaRPr lang="en-US" sz="2800" dirty="0">
                        <a:solidFill>
                          <a:srgbClr val="FF006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935">
                <a:tc>
                  <a:txBody>
                    <a:bodyPr/>
                    <a:lstStyle/>
                    <a:p>
                      <a:pPr algn="ctr"/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দুধ ,কলা, আপেল, ভাত, শাক, ডাল, আলু ভাজি, মাংস।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itchFamily="2" charset="0"/>
                          <a:cs typeface="NikoshBAN" pitchFamily="2" charset="0"/>
                        </a:rPr>
                        <a:t>পিজা,বার্গার,</a:t>
                      </a:r>
                      <a:r>
                        <a:rPr lang="bn-BD" sz="3600" baseline="0" dirty="0">
                          <a:latin typeface="NikoshBAN" pitchFamily="2" charset="0"/>
                          <a:cs typeface="NikoshBAN" pitchFamily="2" charset="0"/>
                        </a:rPr>
                        <a:t> ফ্রাইড চিকেন, পপকর্ন, কোক ।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25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4D859E-68FA-4410-8232-31190FBD4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399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8FA481-DF96-42A2-9738-410F9034764C}"/>
              </a:ext>
            </a:extLst>
          </p:cNvPr>
          <p:cNvSpPr txBox="1"/>
          <p:nvPr/>
        </p:nvSpPr>
        <p:spPr>
          <a:xfrm>
            <a:off x="838200" y="685800"/>
            <a:ext cx="739139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bn-BD" sz="32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পাঠ্য বই এর ৪৪ ও ৪৫ পৃষ্ঠা খোল নিরবে পড় । </a:t>
            </a:r>
            <a:endParaRPr lang="en-US" sz="32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14955E0-5293-430A-9331-D375EF15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191000" cy="44658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0187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1E473-2108-4034-8F3C-E92C240B1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400" y="343593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7AD27D-5043-49B7-A0F2-00A61AAC5C0A}"/>
              </a:ext>
            </a:extLst>
          </p:cNvPr>
          <p:cNvSpPr txBox="1"/>
          <p:nvPr/>
        </p:nvSpPr>
        <p:spPr>
          <a:xfrm>
            <a:off x="2895600" y="533400"/>
            <a:ext cx="36576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শূন্যস্থান পূরণ কর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3B41E-6873-44CD-840B-AD52AA1A2AEA}"/>
              </a:ext>
            </a:extLst>
          </p:cNvPr>
          <p:cNvSpPr txBox="1"/>
          <p:nvPr/>
        </p:nvSpPr>
        <p:spPr>
          <a:xfrm>
            <a:off x="228600" y="1828800"/>
            <a:ext cx="83542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ক) সুস্থ ও সবল থাকার জন্য আমাদের সঠিক পরিমাণ   -------------- উপাদান প্রয়োজন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খ)প্রয়োজনীয় পুষ্টি গ্রহণ না করলে শরীরের ---------- হ্রাস পায় 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গ) দুধ , ডিম ------------------ খাবার।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ঘ) খাবারকে আকর্ষণীয় ও লোভনীয় করতে কোন কোন খাবারে ------------- রং মেশানো হয় । 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ঙ) খাবার সংরক্ষণের জন্য-------------------- ব্যবহার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D60F8-1EFD-4DC7-80B4-F4B5497D9493}"/>
              </a:ext>
            </a:extLst>
          </p:cNvPr>
          <p:cNvSpPr txBox="1"/>
          <p:nvPr/>
        </p:nvSpPr>
        <p:spPr>
          <a:xfrm>
            <a:off x="6781800" y="1676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418CA"/>
                </a:solidFill>
                <a:latin typeface="NikoshBAN" pitchFamily="2" charset="0"/>
                <a:cs typeface="NikoshBAN" pitchFamily="2" charset="0"/>
              </a:rPr>
              <a:t>পুষ্টি </a:t>
            </a:r>
            <a:endParaRPr lang="en-US" sz="2000" dirty="0">
              <a:solidFill>
                <a:srgbClr val="F418C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5D6FF-7C4F-49F6-B8CA-38C72EBDFC08}"/>
              </a:ext>
            </a:extLst>
          </p:cNvPr>
          <p:cNvSpPr txBox="1"/>
          <p:nvPr/>
        </p:nvSpPr>
        <p:spPr>
          <a:xfrm>
            <a:off x="5181600" y="2590800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418CA"/>
                </a:solidFill>
                <a:latin typeface="NikoshBAN" pitchFamily="2" charset="0"/>
                <a:cs typeface="NikoshBAN" pitchFamily="2" charset="0"/>
              </a:rPr>
              <a:t>কর্মক্ষমতা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B91C5-CD50-45D7-8AAD-6C0EAB8970F3}"/>
              </a:ext>
            </a:extLst>
          </p:cNvPr>
          <p:cNvSpPr txBox="1"/>
          <p:nvPr/>
        </p:nvSpPr>
        <p:spPr>
          <a:xfrm>
            <a:off x="2133600" y="3124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418CA"/>
                </a:solidFill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A587F0-D498-435A-9BAC-1C8994A5C5BA}"/>
              </a:ext>
            </a:extLst>
          </p:cNvPr>
          <p:cNvSpPr txBox="1"/>
          <p:nvPr/>
        </p:nvSpPr>
        <p:spPr>
          <a:xfrm>
            <a:off x="3352800" y="4572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418CA"/>
                </a:solidFill>
                <a:latin typeface="NikoshBAN" pitchFamily="2" charset="0"/>
                <a:cs typeface="NikoshBAN" pitchFamily="2" charset="0"/>
              </a:rPr>
              <a:t>ফরমালিন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980F0-5E50-464D-ADA1-DE306D9A6F1A}"/>
              </a:ext>
            </a:extLst>
          </p:cNvPr>
          <p:cNvSpPr txBox="1"/>
          <p:nvPr/>
        </p:nvSpPr>
        <p:spPr>
          <a:xfrm>
            <a:off x="18011" y="4114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418CA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B2A04-6D06-40BC-B365-F3A3B824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399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DB1765-AB4E-4713-B0A0-F5CF0335C9C8}"/>
              </a:ext>
            </a:extLst>
          </p:cNvPr>
          <p:cNvSpPr txBox="1"/>
          <p:nvPr/>
        </p:nvSpPr>
        <p:spPr>
          <a:xfrm>
            <a:off x="1752600" y="914400"/>
            <a:ext cx="5791200" cy="707886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i="1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E5D80-35D0-44F3-9786-EB99DC29E832}"/>
              </a:ext>
            </a:extLst>
          </p:cNvPr>
          <p:cNvSpPr txBox="1"/>
          <p:nvPr/>
        </p:nvSpPr>
        <p:spPr>
          <a:xfrm>
            <a:off x="838200" y="1981200"/>
            <a:ext cx="7812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কৃত্রিম রং মেশানো হয় এমন ২ টি খাবারের নাম লিখ ।  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28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১) মিস্টি  ২)  জেলি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কার্বাইড ব্যবহার করে পাকানো ফল খেলে কী হতে পারে-এ সম্পর্কে তিনটি বাক্য লিখ।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উত্তরঃ১। কার্বাইড মিশানো ফল গ্রহণে বৃক্ক ও যকৃত অকার্যকর হতে পারে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অমনোযোগীতা ও অস্থিরতা হতে পারে 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৩।কার্বাইড মিশানো ফল খেলে ক্যান্সার হতে  পারে । </a:t>
            </a:r>
          </a:p>
        </p:txBody>
      </p:sp>
    </p:spTree>
    <p:extLst>
      <p:ext uri="{BB962C8B-B14F-4D97-AF65-F5344CB8AC3E}">
        <p14:creationId xmlns:p14="http://schemas.microsoft.com/office/powerpoint/2010/main" val="341100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EEC456-D00D-43E3-BFE9-B0734186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400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525EE-D84F-4566-922C-756B143B9F4A}"/>
              </a:ext>
            </a:extLst>
          </p:cNvPr>
          <p:cNvSpPr txBox="1"/>
          <p:nvPr/>
        </p:nvSpPr>
        <p:spPr>
          <a:xfrm>
            <a:off x="2438400" y="762000"/>
            <a:ext cx="4572000" cy="110799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5A654-54AC-4553-AAA1-30B5E8F0B7DA}"/>
              </a:ext>
            </a:extLst>
          </p:cNvPr>
          <p:cNvSpPr txBox="1"/>
          <p:nvPr/>
        </p:nvSpPr>
        <p:spPr>
          <a:xfrm>
            <a:off x="609600" y="4419600"/>
            <a:ext cx="77724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bn-BD" sz="3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কৃত্রিম রং ও রাসায়নিক দ্রব্যের ক্ষতিকর প্রভাব থেকে রক্ষা পেতে তোমার একটি করনীয় লিখ ।</a:t>
            </a:r>
            <a:r>
              <a:rPr lang="bn-BD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13994-3438-42D9-A301-C69B10098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38122"/>
            <a:ext cx="3886200" cy="202943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6234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6BD02-11AE-4FB2-BF15-CFAAF3F31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228600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A6552-FD64-4BFF-A610-D2D1509F4BC9}"/>
              </a:ext>
            </a:extLst>
          </p:cNvPr>
          <p:cNvSpPr txBox="1"/>
          <p:nvPr/>
        </p:nvSpPr>
        <p:spPr>
          <a:xfrm>
            <a:off x="1219200" y="4419600"/>
            <a:ext cx="6719777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i="1" dirty="0">
                <a:solidFill>
                  <a:srgbClr val="F418CA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b="1" i="1" dirty="0">
              <a:solidFill>
                <a:srgbClr val="F418C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CA0A2-9212-4300-82A6-F40CD69DF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857875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88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C9EBC9-A2BD-46D1-AFAC-3C97852F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400" y="-152400"/>
            <a:ext cx="8839201" cy="6477000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47CAF-C56C-401F-A81A-1B6DE82DD71D}"/>
              </a:ext>
            </a:extLst>
          </p:cNvPr>
          <p:cNvSpPr txBox="1"/>
          <p:nvPr/>
        </p:nvSpPr>
        <p:spPr>
          <a:xfrm>
            <a:off x="1828800" y="381000"/>
            <a:ext cx="54102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i="1" dirty="0">
                <a:solidFill>
                  <a:srgbClr val="F418CA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7200" i="1" dirty="0">
              <a:solidFill>
                <a:srgbClr val="F418CA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862AD-49C0-46D4-8D86-1BAB2AFBB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5"/>
          <a:stretch/>
        </p:blipFill>
        <p:spPr>
          <a:xfrm>
            <a:off x="762000" y="1905000"/>
            <a:ext cx="2971800" cy="3312990"/>
          </a:xfrm>
          <a:prstGeom prst="rect">
            <a:avLst/>
          </a:prstGeom>
          <a:ln w="76200">
            <a:solidFill>
              <a:srgbClr val="0066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EEFE93-23E0-4B45-8491-900B58FA1379}"/>
              </a:ext>
            </a:extLst>
          </p:cNvPr>
          <p:cNvSpPr txBox="1"/>
          <p:nvPr/>
        </p:nvSpPr>
        <p:spPr>
          <a:xfrm>
            <a:off x="3886200" y="2438400"/>
            <a:ext cx="4572000" cy="24929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418C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418C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মনিকা</a:t>
            </a:r>
            <a:r>
              <a:rPr lang="en-US" sz="4800" dirty="0">
                <a:solidFill>
                  <a:srgbClr val="F418C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418C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800" dirty="0">
                <a:solidFill>
                  <a:srgbClr val="F418C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418C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800" dirty="0">
              <a:solidFill>
                <a:srgbClr val="F418C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শিঃ</a:t>
            </a:r>
            <a:r>
              <a:rPr lang="en-US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</a:t>
            </a:r>
            <a:r>
              <a:rPr lang="en-US" sz="36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  <a:p>
            <a:pPr algn="ctr"/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র্য্য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5960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269EFA-DD21-4E75-B46C-51749350F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399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4ECEB8-2B3C-4317-AA28-DAEADE8C9120}"/>
              </a:ext>
            </a:extLst>
          </p:cNvPr>
          <p:cNvSpPr txBox="1"/>
          <p:nvPr/>
        </p:nvSpPr>
        <p:spPr>
          <a:xfrm>
            <a:off x="914400" y="3048000"/>
            <a:ext cx="7284377" cy="261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i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শ্রেণিঃপঞ্চম</a:t>
            </a:r>
            <a:r>
              <a:rPr lang="en-US" sz="4000" b="1" i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b="1" i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000" b="1" i="1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r>
              <a:rPr lang="bn-IN" sz="4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40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BD" sz="36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06</a:t>
            </a:r>
            <a:r>
              <a:rPr lang="en-US" sz="36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IN" sz="32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i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IN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40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77B2B4-0F32-46DD-9A96-2A21FDB91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5800"/>
            <a:ext cx="16764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B46C3-4ADA-4C99-AE61-D63749AA0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400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D7F2E6-EC94-4A47-A45C-E239E6D07E77}"/>
              </a:ext>
            </a:extLst>
          </p:cNvPr>
          <p:cNvSpPr txBox="1"/>
          <p:nvPr/>
        </p:nvSpPr>
        <p:spPr>
          <a:xfrm>
            <a:off x="990600" y="2438400"/>
            <a:ext cx="7239000" cy="3539430"/>
          </a:xfrm>
          <a:prstGeom prst="rect">
            <a:avLst/>
          </a:prstGeom>
          <a:noFill/>
          <a:ln w="381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8.</a:t>
            </a:r>
            <a:r>
              <a:rPr lang="bn-BD" sz="2800" i="1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i="1" dirty="0">
                <a:latin typeface="NikoshBAN" pitchFamily="2" charset="0"/>
                <a:cs typeface="NikoshBAN" pitchFamily="2" charset="0"/>
              </a:rPr>
              <a:t>১ –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৮.3.2 –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৮.3.3 –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৮.3.4 –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i="1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পাকানোর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অপকারিতা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।</a:t>
            </a:r>
            <a:endParaRPr lang="bn-IN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1F9FE-6013-487E-9ABC-0559D06CD05D}"/>
              </a:ext>
            </a:extLst>
          </p:cNvPr>
          <p:cNvSpPr txBox="1"/>
          <p:nvPr/>
        </p:nvSpPr>
        <p:spPr>
          <a:xfrm>
            <a:off x="914400" y="762000"/>
            <a:ext cx="7239000" cy="1446550"/>
          </a:xfrm>
          <a:prstGeom prst="rect">
            <a:avLst/>
          </a:prstGeom>
          <a:noFill/>
          <a:ln w="762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1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0BF04-D208-471F-91B3-EB690761E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399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B35FDD-BDD1-4921-BA60-C50573E211C6}"/>
              </a:ext>
            </a:extLst>
          </p:cNvPr>
          <p:cNvSpPr/>
          <p:nvPr/>
        </p:nvSpPr>
        <p:spPr>
          <a:xfrm>
            <a:off x="2362200" y="4267200"/>
            <a:ext cx="4953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https://www.youtube.com/watch?v=75z1z4ysSMc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68021-84A0-4CE7-8AD5-9ADE158A2907}"/>
              </a:ext>
            </a:extLst>
          </p:cNvPr>
          <p:cNvSpPr txBox="1"/>
          <p:nvPr/>
        </p:nvSpPr>
        <p:spPr>
          <a:xfrm>
            <a:off x="1524000" y="1676400"/>
            <a:ext cx="64008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Above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 আমরা একটি </a:t>
            </a:r>
            <a:r>
              <a:rPr lang="bn-IN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bn-BD" sz="4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1B17B-D2C1-4D10-A4B2-0CD3B7C84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228600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0EAC66-53E8-43F2-8275-D9D7DAD6E2E7}"/>
              </a:ext>
            </a:extLst>
          </p:cNvPr>
          <p:cNvSpPr txBox="1"/>
          <p:nvPr/>
        </p:nvSpPr>
        <p:spPr>
          <a:xfrm>
            <a:off x="2514600" y="1219200"/>
            <a:ext cx="41148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25447-0D60-4801-B7E7-214AD510B2C6}"/>
              </a:ext>
            </a:extLst>
          </p:cNvPr>
          <p:cNvSpPr txBox="1"/>
          <p:nvPr/>
        </p:nvSpPr>
        <p:spPr>
          <a:xfrm>
            <a:off x="838200" y="3505200"/>
            <a:ext cx="7572895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i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৩.যে সকল খাদ্য কম খাওয়া উচিত   </a:t>
            </a:r>
            <a:endParaRPr lang="en-US" sz="4400" b="1" i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6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53263-BDC9-41A6-91FD-0707C7BD2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399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CE0E86-A2F2-4E44-8DA3-E10E33625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3505199" cy="38237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A25BBB-F3BB-42F0-A484-1408C08D774B}"/>
              </a:ext>
            </a:extLst>
          </p:cNvPr>
          <p:cNvSpPr txBox="1"/>
          <p:nvPr/>
        </p:nvSpPr>
        <p:spPr>
          <a:xfrm>
            <a:off x="990600" y="5181600"/>
            <a:ext cx="7239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418CA"/>
                </a:solidFill>
                <a:latin typeface="NikoshBAN" pitchFamily="2" charset="0"/>
                <a:cs typeface="NikoshBAN" pitchFamily="2" charset="0"/>
              </a:rPr>
              <a:t>বিভিন্ন ধরনের কৃত্রিম রং মেশানো খাদ্য  </a:t>
            </a:r>
            <a:endParaRPr lang="en-US" sz="3600" dirty="0">
              <a:solidFill>
                <a:srgbClr val="F418C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0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5EB87C-B4F2-4241-B569-04BEF555C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152399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2C1431-8368-4AD2-B1C7-813E1F2EC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3657600" cy="4064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75AE0-761E-4742-BE70-CCD8E83A2CE7}"/>
              </a:ext>
            </a:extLst>
          </p:cNvPr>
          <p:cNvSpPr txBox="1"/>
          <p:nvPr/>
        </p:nvSpPr>
        <p:spPr>
          <a:xfrm>
            <a:off x="990600" y="5181600"/>
            <a:ext cx="7239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418CA"/>
                </a:solidFill>
                <a:latin typeface="NikoshBAN" pitchFamily="2" charset="0"/>
                <a:cs typeface="NikoshBAN" pitchFamily="2" charset="0"/>
              </a:rPr>
              <a:t>বিভিন্ন ধরনের কৃত্রিম রং মেশানো খাদ্য  </a:t>
            </a:r>
            <a:endParaRPr lang="en-US" sz="3600" dirty="0">
              <a:solidFill>
                <a:srgbClr val="F418C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63B056-E2CE-447C-BB18-2200B64D4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6523" r="4280" b="5538"/>
          <a:stretch/>
        </p:blipFill>
        <p:spPr>
          <a:xfrm>
            <a:off x="228600" y="152400"/>
            <a:ext cx="8763001" cy="6477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" name="Picture 2" descr="C:\Users\Dell\Downloads\jank food 2.jpg">
            <a:extLst>
              <a:ext uri="{FF2B5EF4-FFF2-40B4-BE49-F238E27FC236}">
                <a16:creationId xmlns:a16="http://schemas.microsoft.com/office/drawing/2014/main" id="{941F9E89-17A7-4CC2-8EAE-630C825B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3657600" cy="2447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4" descr="C:\Users\Dell\Downloads\jank food.jpg">
            <a:extLst>
              <a:ext uri="{FF2B5EF4-FFF2-40B4-BE49-F238E27FC236}">
                <a16:creationId xmlns:a16="http://schemas.microsoft.com/office/drawing/2014/main" id="{76A55567-E677-498F-8899-D61B9578C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733800" cy="2438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D039F-B8C9-4A9C-9E11-3C746D696B77}"/>
              </a:ext>
            </a:extLst>
          </p:cNvPr>
          <p:cNvSpPr txBox="1"/>
          <p:nvPr/>
        </p:nvSpPr>
        <p:spPr>
          <a:xfrm>
            <a:off x="762000" y="4495800"/>
            <a:ext cx="7696200" cy="830997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বিভিন্ন ধরণের জাংক ফুড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54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22971</TotalTime>
  <Words>492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Garden</dc:creator>
  <cp:lastModifiedBy>HP</cp:lastModifiedBy>
  <cp:revision>1077</cp:revision>
  <dcterms:created xsi:type="dcterms:W3CDTF">2006-08-16T00:00:00Z</dcterms:created>
  <dcterms:modified xsi:type="dcterms:W3CDTF">2020-10-30T07:45:26Z</dcterms:modified>
</cp:coreProperties>
</file>