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3"/>
  </p:notesMasterIdLst>
  <p:sldIdLst>
    <p:sldId id="256" r:id="rId2"/>
    <p:sldId id="258" r:id="rId3"/>
    <p:sldId id="260" r:id="rId4"/>
    <p:sldId id="270" r:id="rId5"/>
    <p:sldId id="261" r:id="rId6"/>
    <p:sldId id="262" r:id="rId7"/>
    <p:sldId id="269" r:id="rId8"/>
    <p:sldId id="263" r:id="rId9"/>
    <p:sldId id="265" r:id="rId10"/>
    <p:sldId id="267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136" autoAdjust="0"/>
  </p:normalViewPr>
  <p:slideViewPr>
    <p:cSldViewPr snapToGrid="0">
      <p:cViewPr>
        <p:scale>
          <a:sx n="30" d="100"/>
          <a:sy n="30" d="100"/>
        </p:scale>
        <p:origin x="1254" y="10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36365-A7EC-4187-8FA1-782E4DBFB36D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A6255-B205-4F8B-B061-D74C43CAE1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1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A6255-B205-4F8B-B061-D74C43CAE19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86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A6255-B205-4F8B-B061-D74C43CAE19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07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6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3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0793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81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5963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76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75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6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3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0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6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9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2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9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4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6A381-FFDB-456E-8E89-27853C68D1FC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61ABB5-73D5-4946-BDCB-1690587DE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8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eg"/><Relationship Id="rId7" Type="http://schemas.openxmlformats.org/officeDocument/2006/relationships/image" Target="../media/image10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Relationship Id="rId9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629" y="1938037"/>
            <a:ext cx="6969125" cy="4557236"/>
          </a:xfrm>
          <a:prstGeom prst="rect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extBox 3"/>
          <p:cNvSpPr txBox="1"/>
          <p:nvPr/>
        </p:nvSpPr>
        <p:spPr>
          <a:xfrm>
            <a:off x="1873834" y="243603"/>
            <a:ext cx="8571123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FF0000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64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23958" y="1386830"/>
            <a:ext cx="5359078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257" y="3305421"/>
            <a:ext cx="10142621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GB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প্রাকৃতিক সম্পদ কাকে বলে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bn-BD" sz="54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২।কয়েকটি প্রাকৃতিক সম্পদের নাম বল।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3148150" y="130629"/>
            <a:ext cx="5016137" cy="2155371"/>
          </a:xfrm>
          <a:prstGeom prst="horizontalScroll">
            <a:avLst/>
          </a:prstGeom>
          <a:solidFill>
            <a:srgbClr val="92D05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13" y="2412013"/>
            <a:ext cx="7037752" cy="419779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82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87781" y="605051"/>
            <a:ext cx="5200750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002060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0991" y="2886098"/>
            <a:ext cx="9214729" cy="286232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শ্রেণীঃপঞ্চম</a:t>
            </a:r>
          </a:p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বিষয়ঃপ্রাথমিক বিজ্ঞান</a:t>
            </a:r>
          </a:p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পাঠ্যাংশঃপ্রাকৃতিক সম্পদ কী?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5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4253" y="389474"/>
            <a:ext cx="814406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 উপযোগীপরিবেশ সৃস্টি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39996" y="1428049"/>
            <a:ext cx="4428572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পাঠ ঘোষণা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27" y="53769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845" y="79243"/>
            <a:ext cx="1219200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9915" y="182319"/>
            <a:ext cx="11693927" cy="74261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65" y="884063"/>
            <a:ext cx="11925300" cy="64666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21" y="274917"/>
            <a:ext cx="11925300" cy="66623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515" y="274917"/>
            <a:ext cx="12058650" cy="658308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11" y="53769"/>
            <a:ext cx="12116573" cy="715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1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7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7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19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9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8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301" y="1584225"/>
            <a:ext cx="11534503" cy="47089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শিখনফলঃ</a:t>
            </a:r>
          </a:p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১৭.১.২ প্রাকৃতিক সম্পদ কাকে বলে বলতে পারবে।</a:t>
            </a:r>
          </a:p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২।কয়েকটি প্রাকৃতিক সম্পদের নাম বলতে পারবে।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7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89" y="127322"/>
            <a:ext cx="3669782" cy="240138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408"/>
          <a:stretch/>
        </p:blipFill>
        <p:spPr>
          <a:xfrm>
            <a:off x="8436547" y="52138"/>
            <a:ext cx="3697386" cy="296311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845" y="3713282"/>
            <a:ext cx="3571998" cy="25403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0888" y="2661313"/>
            <a:ext cx="2573867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পাথর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56000" y="3015256"/>
            <a:ext cx="2258481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তেল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66392" y="6318326"/>
            <a:ext cx="2348089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কয়লা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7840" y="1186457"/>
            <a:ext cx="3299714" cy="2308324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প্রাকৃতিক সম্পদ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45" y="3579770"/>
            <a:ext cx="3766032" cy="249605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52439" y="6146841"/>
            <a:ext cx="2111944" cy="8309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পাহাড়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1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8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4" y="40966"/>
            <a:ext cx="4303529" cy="30600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041" y="40966"/>
            <a:ext cx="4341083" cy="32797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0219" y="755418"/>
            <a:ext cx="1749840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সাগর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71901" y="236999"/>
            <a:ext cx="1441803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গ্যাস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17535" y="2459504"/>
            <a:ext cx="2635680" cy="1938992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প্রাকৃতিক সম্পদ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673" y="3361682"/>
            <a:ext cx="4215570" cy="340684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388" y="3190542"/>
            <a:ext cx="4397041" cy="357798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1" name="TextBox 10"/>
          <p:cNvSpPr txBox="1"/>
          <p:nvPr/>
        </p:nvSpPr>
        <p:spPr>
          <a:xfrm>
            <a:off x="829746" y="3560744"/>
            <a:ext cx="1753033" cy="707886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 w="57150">
            <a:solidFill>
              <a:srgbClr val="FFFF00"/>
            </a:solidFill>
            <a:prstDash val="lgDashDotDot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বনাঞ্চল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682091" y="3690610"/>
            <a:ext cx="1756913" cy="707886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নদী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41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  <p:bldP spid="1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4" y="432587"/>
            <a:ext cx="4612332" cy="30692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754" y="432586"/>
            <a:ext cx="4612332" cy="30692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75082" y="4721253"/>
            <a:ext cx="6018835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সৌর</a:t>
            </a:r>
            <a:r>
              <a:rPr lang="en-US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শক্তি</a:t>
            </a:r>
            <a:endParaRPr lang="en-US" sz="8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8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395" y="427248"/>
            <a:ext cx="4370926" cy="600350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  <a:prstDash val="lgDashDotDot"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OffAxis1Righ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0" y="1186931"/>
            <a:ext cx="5421395" cy="2308324"/>
          </a:xfrm>
          <a:prstGeom prst="rect">
            <a:avLst/>
          </a:prstGeom>
          <a:solidFill>
            <a:srgbClr val="FFFF00"/>
          </a:solidFill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নীচুস্বরে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পাঠটি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পড়তে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দেব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(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পৃষ্ঠাঃ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৩৯-৪০)।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08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8231" y="625642"/>
            <a:ext cx="3621506" cy="923330"/>
          </a:xfrm>
          <a:prstGeom prst="rect">
            <a:avLst/>
          </a:prstGeom>
          <a:solidFill>
            <a:srgbClr val="CCCCFF">
              <a:alpha val="50196"/>
            </a:srgbClr>
          </a:solidFill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167" y="2136338"/>
            <a:ext cx="10905666" cy="2585323"/>
          </a:xfrm>
          <a:prstGeom prst="rect">
            <a:avLst/>
          </a:prstGeom>
          <a:solidFill>
            <a:srgbClr val="7030A0"/>
          </a:solidFill>
          <a:ln w="28575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ভৈরব দলঃ প্রাকৃতিক গ্যাসের তিনটি ব্যবহার বল ।</a:t>
            </a:r>
          </a:p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রুপসা দলঃ কয়লার তিন ব্যবহার বল ।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53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539</TotalTime>
  <Words>94</Words>
  <Application>Microsoft Office PowerPoint</Application>
  <PresentationFormat>Widescreen</PresentationFormat>
  <Paragraphs>31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NikoshBAN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JPTI</dc:creator>
  <cp:lastModifiedBy>partho - pritha</cp:lastModifiedBy>
  <cp:revision>112</cp:revision>
  <dcterms:created xsi:type="dcterms:W3CDTF">2014-05-22T03:28:15Z</dcterms:created>
  <dcterms:modified xsi:type="dcterms:W3CDTF">2020-10-30T02:10:56Z</dcterms:modified>
</cp:coreProperties>
</file>