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232F-B534-4673-91ED-EFCA3EC95E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10074D-8D37-475A-B9C6-E43A43DF9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B8A896-63CE-4954-8125-0BC1E3B46290}"/>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4143FF7F-F414-42B2-8C14-0F340D1B7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959BF0-057C-4B45-9550-AA2153011954}"/>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401192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CA48-B56E-4D87-895D-1A719111B8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FB0587-7C9C-4478-ABDF-38AAB2E60A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32C89-72B6-4846-9F64-6C04477F82F1}"/>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F5A148E5-0271-4141-817A-7FC4EDD4C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85C2C-DE06-4A7D-A558-E27A69241FC9}"/>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703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6750F8-39ED-406B-98DB-3CE13228AB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B218A2-7D24-4039-8BE0-C2DA0336E8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BA64A-FEE1-4A2F-A5B7-F105322A86B1}"/>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15B12028-C85F-40DE-9A3E-DF8010153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61269F-7252-43DE-955B-D077BA13CDED}"/>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339397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172F6-6EA8-4600-ADC7-04DE4D2C3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8A7DD-A45E-4952-9B49-5980AA6710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62E53-DD86-4F8D-8D58-2D0B61E69CD2}"/>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1ECE10B3-7B86-4901-9B02-E9E995C2A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2D5F6-0572-4485-B146-34D5949DC441}"/>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39926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4A2D-EDC9-42D0-9AF4-DEA87AD21A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BB062D-C2D5-4BAB-B523-28D38A581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3717E1-C455-42AC-8E67-AF4355ECA1C0}"/>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8CDA6AE3-AB5D-41EA-A68A-F1D79BD0B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0B169-2444-4F02-866F-4824B20F684F}"/>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3524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BD61-460F-4FD7-A6BA-37D127420E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606134-40E5-4E85-BE16-8F1A484234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DA44A2-A27A-4547-B03E-848B70D12F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C7CE48-0E48-4992-8511-C94E0FF7D317}"/>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6" name="Footer Placeholder 5">
            <a:extLst>
              <a:ext uri="{FF2B5EF4-FFF2-40B4-BE49-F238E27FC236}">
                <a16:creationId xmlns:a16="http://schemas.microsoft.com/office/drawing/2014/main" id="{250BA10D-0B5B-4C1D-A3B3-EDCA27FF1D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AE5613-E4A3-4274-A6C0-BD180DC57FE0}"/>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368647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8349-327F-4435-BF76-48A0371351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07851B-8F12-49B2-BC50-9BD125E56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128FF0-9B9C-444F-AF4B-DF9DA279DF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B982AE-3C9A-4D0F-A590-D4252C454D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A74FF1-57AE-4ADF-AD34-84015C99B5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D49A7E-9533-4419-B811-C2B817FB7214}"/>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8" name="Footer Placeholder 7">
            <a:extLst>
              <a:ext uri="{FF2B5EF4-FFF2-40B4-BE49-F238E27FC236}">
                <a16:creationId xmlns:a16="http://schemas.microsoft.com/office/drawing/2014/main" id="{4BFE65C2-A62D-4C8F-97AD-890CAC71CA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9924E2-7583-447B-9E65-DC1F0349D1DD}"/>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4755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2CC2A-0391-4662-B7A4-FE66CDAE32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17AA61-9632-4AC2-8EDF-E7C86146D538}"/>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4" name="Footer Placeholder 3">
            <a:extLst>
              <a:ext uri="{FF2B5EF4-FFF2-40B4-BE49-F238E27FC236}">
                <a16:creationId xmlns:a16="http://schemas.microsoft.com/office/drawing/2014/main" id="{8BA9BC74-BE26-4F2F-B1B4-B1694E1A54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645FBC-4CE1-484A-8E8D-8788AF1E5D75}"/>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300688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9AD073-7541-4088-8E30-3B76EF2CE456}"/>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3" name="Footer Placeholder 2">
            <a:extLst>
              <a:ext uri="{FF2B5EF4-FFF2-40B4-BE49-F238E27FC236}">
                <a16:creationId xmlns:a16="http://schemas.microsoft.com/office/drawing/2014/main" id="{E9437B2F-B23A-408C-A3B0-A69A59F6A8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3D8BC5-E631-4948-BB3F-C7475D56E931}"/>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190695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2420D-2AF0-4671-8492-7FAB965C9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6E27B3-3CBD-418C-B8F6-8AB8892CD4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BDC757-380F-4AD1-9DEE-07301A60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C6E16-136F-4696-890F-1C8530096415}"/>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6" name="Footer Placeholder 5">
            <a:extLst>
              <a:ext uri="{FF2B5EF4-FFF2-40B4-BE49-F238E27FC236}">
                <a16:creationId xmlns:a16="http://schemas.microsoft.com/office/drawing/2014/main" id="{B56F9889-D502-4141-984E-4B64655E6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A0EEBA-9321-435D-BD4F-DCDA99B902EE}"/>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403376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F0F02-2F49-4AE5-ADE1-4D8C335F80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70A5E9-50CB-48EE-8643-2BD4470245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B377E2-5233-42FF-A045-0B8F0FF3F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AA012D-7E1E-4C49-A82B-2E6E665FBF16}"/>
              </a:ext>
            </a:extLst>
          </p:cNvPr>
          <p:cNvSpPr>
            <a:spLocks noGrp="1"/>
          </p:cNvSpPr>
          <p:nvPr>
            <p:ph type="dt" sz="half" idx="10"/>
          </p:nvPr>
        </p:nvSpPr>
        <p:spPr/>
        <p:txBody>
          <a:bodyPr/>
          <a:lstStyle/>
          <a:p>
            <a:fld id="{F63C8164-1ACC-4F62-9A1C-758753D5B10B}" type="datetimeFigureOut">
              <a:rPr lang="en-US" smtClean="0"/>
              <a:t>10/31/2020</a:t>
            </a:fld>
            <a:endParaRPr lang="en-US"/>
          </a:p>
        </p:txBody>
      </p:sp>
      <p:sp>
        <p:nvSpPr>
          <p:cNvPr id="6" name="Footer Placeholder 5">
            <a:extLst>
              <a:ext uri="{FF2B5EF4-FFF2-40B4-BE49-F238E27FC236}">
                <a16:creationId xmlns:a16="http://schemas.microsoft.com/office/drawing/2014/main" id="{ECEF3EDB-4223-4B17-8693-90873C882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04AB3-6092-418A-A6D4-678DD3E8E7A3}"/>
              </a:ext>
            </a:extLst>
          </p:cNvPr>
          <p:cNvSpPr>
            <a:spLocks noGrp="1"/>
          </p:cNvSpPr>
          <p:nvPr>
            <p:ph type="sldNum" sz="quarter" idx="12"/>
          </p:nvPr>
        </p:nvSpPr>
        <p:spPr/>
        <p:txBody>
          <a:bodyPr/>
          <a:lstStyle/>
          <a:p>
            <a:fld id="{5C502097-10AB-4304-A3E7-18C47610C6EB}" type="slidenum">
              <a:rPr lang="en-US" smtClean="0"/>
              <a:t>‹#›</a:t>
            </a:fld>
            <a:endParaRPr lang="en-US"/>
          </a:p>
        </p:txBody>
      </p:sp>
    </p:spTree>
    <p:extLst>
      <p:ext uri="{BB962C8B-B14F-4D97-AF65-F5344CB8AC3E}">
        <p14:creationId xmlns:p14="http://schemas.microsoft.com/office/powerpoint/2010/main" val="174201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1FE545-DFE1-47B0-8F44-EACEEB9DA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67955-DC6A-471B-B3EE-2F671E2FF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35C11-6133-452A-8226-4F5D5CB16B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C8164-1ACC-4F62-9A1C-758753D5B10B}" type="datetimeFigureOut">
              <a:rPr lang="en-US" smtClean="0"/>
              <a:t>10/31/2020</a:t>
            </a:fld>
            <a:endParaRPr lang="en-US"/>
          </a:p>
        </p:txBody>
      </p:sp>
      <p:sp>
        <p:nvSpPr>
          <p:cNvPr id="5" name="Footer Placeholder 4">
            <a:extLst>
              <a:ext uri="{FF2B5EF4-FFF2-40B4-BE49-F238E27FC236}">
                <a16:creationId xmlns:a16="http://schemas.microsoft.com/office/drawing/2014/main" id="{DFD663D6-EF68-43C4-836A-535796EE8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975C58-51E1-4760-BF27-0C140CC0BF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02097-10AB-4304-A3E7-18C47610C6EB}" type="slidenum">
              <a:rPr lang="en-US" smtClean="0"/>
              <a:t>‹#›</a:t>
            </a:fld>
            <a:endParaRPr lang="en-US"/>
          </a:p>
        </p:txBody>
      </p:sp>
    </p:spTree>
    <p:extLst>
      <p:ext uri="{BB962C8B-B14F-4D97-AF65-F5344CB8AC3E}">
        <p14:creationId xmlns:p14="http://schemas.microsoft.com/office/powerpoint/2010/main" val="20843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38000">
              <a:srgbClr val="00B050"/>
            </a:gs>
            <a:gs pos="55000">
              <a:srgbClr val="FF0000"/>
            </a:gs>
            <a:gs pos="100000">
              <a:srgbClr val="00B050"/>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AB2D84-FF71-4A88-AABC-F4F62EF812DC}"/>
              </a:ext>
            </a:extLst>
          </p:cNvPr>
          <p:cNvSpPr>
            <a:spLocks noChangeArrowheads="1"/>
          </p:cNvSpPr>
          <p:nvPr/>
        </p:nvSpPr>
        <p:spPr bwMode="auto">
          <a:xfrm>
            <a:off x="1" y="243512"/>
            <a:ext cx="12192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বাংলাদেশের স্বাধীনতার চার বছরের মধ্যে ১৯৭৫ সালের ১৫ অগাস্ট ধানমণ্ডির ৩২ নম্বর সড়কের ৬৭৭ নম্বরের বাড়িতে একদল বিপথগামী সেনার বুলেটে প্রাণ দিতে হয় বঙ্গবন্ধুকে। ঘাতকদের হাত থেকে রক্ষা পাননি বঙ্গবন্ধুর সহধর্মিনী শেখ ফজিলাতুন্নেসা মুজিব</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ছেলে শেখ কামাল</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শেখ জামাল</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শিশুপুত্র শেখ রাসেল</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দুই পুত্রবধূ সুলতানা কামাল</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রোজি কামাল</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বঙ্গবন্ধুর ভাই শেখ নাসের</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পুলিশের স্পেশাল ব্রাঞ্চের সাব ইন্সপেক্টর ছিদ্দিকুর রহমান</a:t>
            </a:r>
            <a:r>
              <a:rPr kumimoji="0" lang="en-US"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 </a:t>
            </a: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পেট্রোল ডিউটির সৈনিক সামছুল হক ও রাষ্ট্রপতির মিলিটারি সেক্রেটারি কর্নেল জামিলের।</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altLang="en-US" sz="4000" b="0" i="0" u="none" strike="noStrike" cap="none" normalizeH="0" baseline="0" dirty="0">
                <a:ln>
                  <a:noFill/>
                </a:ln>
                <a:solidFill>
                  <a:srgbClr val="000000"/>
                </a:solidFill>
                <a:effectLst/>
                <a:latin typeface="NikoshBAN" panose="02000000000000000000" pitchFamily="2" charset="0"/>
                <a:cs typeface="NikoshBAN" panose="02000000000000000000" pitchFamily="2" charset="0"/>
              </a:rPr>
              <a:t>দেশের বাইরে থাকায় সেদিন প্রাণে বেঁচে যান জাতির পিতার দুই মেয়ে শেখ হাসিনা ও শেখ রেহানা।</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9560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97</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NikoshBAN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Bellal Hossain</dc:creator>
  <cp:lastModifiedBy>Md Bellal Hossain</cp:lastModifiedBy>
  <cp:revision>2</cp:revision>
  <dcterms:created xsi:type="dcterms:W3CDTF">2020-10-31T10:46:23Z</dcterms:created>
  <dcterms:modified xsi:type="dcterms:W3CDTF">2020-10-31T10:49:28Z</dcterms:modified>
</cp:coreProperties>
</file>