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4579C-5ECA-4981-9346-FF72AA4BA0B2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FECDF-473F-4A1C-BD0E-188D0036B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81F1-40DF-49EB-8CCB-807A927FE4C0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D89-D6CA-4FB2-B298-D954C2E73845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2FD-7E31-46F0-BF98-49158636FEBC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D52A-3238-4113-84F7-23F28250808C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1358-D599-41D4-B2FA-CE9D233D3264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00DB-6497-4920-9E97-0A6576557098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99B5-5B8E-4652-BB25-5028A326E566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9ACA-6792-4544-BE46-C3316E4370E0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348D-988D-4982-8B9B-29E3ECC1D306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22FF-E470-4B0A-A5C9-5D1653BDDB7A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CEE-8101-4D43-8AF4-8212F5716707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8628-74AA-45F3-8B80-CBC955C5D325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82000" cy="5791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 By</a:t>
            </a:r>
            <a:endParaRPr lang="en-US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Khandaker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Mahmudul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Islam,</a:t>
            </a:r>
          </a:p>
          <a:p>
            <a:pPr algn="l"/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In-charge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Officer, Computer Dept., NACTAR, Bogra.</a:t>
            </a:r>
          </a:p>
          <a:p>
            <a:pPr algn="l"/>
            <a:endParaRPr lang="en-US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US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Physics (RU), </a:t>
            </a:r>
          </a:p>
          <a:p>
            <a:pPr algn="l"/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Diploma in Computer Science and Application (BOU)</a:t>
            </a:r>
          </a:p>
          <a:p>
            <a:pPr algn="l"/>
            <a:r>
              <a:rPr lang="en-US" sz="9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Trained on </a:t>
            </a:r>
          </a:p>
          <a:p>
            <a:pPr marL="465138" indent="-239713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‘Information Systems Engineering’; Colombo University,  </a:t>
            </a:r>
          </a:p>
          <a:p>
            <a:pPr marL="465138" indent="-239713" algn="l">
              <a:spcBef>
                <a:spcPts val="0"/>
              </a:spcBef>
              <a:spcAft>
                <a:spcPts val="600"/>
              </a:spcAft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Sri Lanka. (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JICA)</a:t>
            </a:r>
            <a:endParaRPr lang="en-US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8" indent="-239713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 Based Application Development  ;  BUET, Dhaka.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47800"/>
            <a:ext cx="6553200" cy="4419600"/>
          </a:xfrm>
        </p:spPr>
        <p:txBody>
          <a:bodyPr>
            <a:noAutofit/>
          </a:bodyPr>
          <a:lstStyle/>
          <a:p>
            <a:pPr marL="125413" algn="just"/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D`vnib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125413" algn="just"/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‡¤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œi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dvskbwUi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mZ¨K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mviYx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wjLyb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12541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Y=F(A,B)=A+B</a:t>
            </a:r>
          </a:p>
          <a:p>
            <a:pPr marL="125413"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Truth Table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mZ¨K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mviYx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3429000"/>
          <a:ext cx="3733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371600"/>
            <a:ext cx="6781800" cy="3505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Gw·wKDwUf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Awdmvi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c‡`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iLv¯Í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Avnevb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cÖv_x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wb¤œiæckZ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© †`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l"/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		K)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Av‡e`bKvixieqm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30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Ges</a:t>
            </a:r>
            <a:endParaRPr lang="en-US" sz="2400" b="1" dirty="0" smtClean="0">
              <a:solidFill>
                <a:srgbClr val="6600CC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		K)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MwbZ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Gg.Gmwm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	Dc‡iv³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welqwU‡K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mZ¨K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mviwYi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Kiæb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mgxKib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wjLyb</a:t>
            </a:r>
            <a:r>
              <a:rPr lang="en-US" sz="2400" b="1" dirty="0" smtClean="0">
                <a:solidFill>
                  <a:srgbClr val="6600CC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125413"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 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924800" cy="2438400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MwbZwe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RR©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eyj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1854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mv†j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G¨vj‡Reivi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wjLv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Mwb‡Zi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ga¨Kvi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m¤c‡K©i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MvwbwZK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G¨vjRveiv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exRMwbZ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14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1828800"/>
            <a:ext cx="4419600" cy="24384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G¨vjRveivq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aªeK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Constant)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0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GBRb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G¨vjRveivq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Pj‡Ki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Variables)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0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1|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 Constant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Variables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828800"/>
            <a:ext cx="4724400" cy="2971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eywjqvb</a:t>
            </a: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G¨vjRveivq</a:t>
            </a: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3wU †</a:t>
            </a:r>
            <a:r>
              <a:rPr lang="en-US" sz="8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8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8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G¸wj</a:t>
            </a:r>
            <a:r>
              <a:rPr lang="en-US" sz="8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wb¤œiæc</a:t>
            </a:r>
            <a:r>
              <a:rPr lang="en-US" sz="8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8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 </a:t>
            </a:r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Operation</a:t>
            </a:r>
            <a:endParaRPr lang="en-US" sz="8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 </a:t>
            </a:r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8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Operation </a:t>
            </a:r>
            <a:endParaRPr lang="en-US" sz="8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  </a:t>
            </a:r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8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en-US" sz="8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 Operation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828800"/>
            <a:ext cx="3581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0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0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1=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 smtClean="0"/>
              <a:t>Postulate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828800"/>
            <a:ext cx="3581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0+0=0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0+1=1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1+0=1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1+1=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/>
              <a:t>  </a:t>
            </a:r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 smtClean="0"/>
              <a:t>Postulate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667404"/>
            <a:ext cx="4648200" cy="57912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.0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0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A.1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. 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+ 0  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 = 1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8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 algn="just">
              <a:buAutoNum type="arabicPeriod" startAt="8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= A</a:t>
            </a:r>
          </a:p>
          <a:p>
            <a:pPr marL="514350" indent="-514350" algn="just">
              <a:buFont typeface="Arial" pitchFamily="34" charset="0"/>
              <a:buAutoNum type="arabicPeriod" startAt="8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+A.B =  A</a:t>
            </a:r>
          </a:p>
          <a:p>
            <a:pPr marL="514350" indent="-514350" algn="just">
              <a:buFont typeface="Arial" pitchFamily="34" charset="0"/>
              <a:buAutoNum type="arabicPeriod" startAt="8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A+ A.B=A+B	</a:t>
            </a:r>
          </a:p>
          <a:p>
            <a:pPr marL="514350" indent="-514350" algn="just">
              <a:buAutoNum type="arabicPeriod" startAt="8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8"/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Theorems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15762" y="230438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0" y="434601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4816338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486626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25938" y="587001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7800"/>
            <a:ext cx="4114800" cy="11430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 startAt="11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+B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B</a:t>
            </a:r>
          </a:p>
          <a:p>
            <a:pPr marL="514350" indent="-514350" algn="just">
              <a:buAutoNum type="arabicPeriod" startAt="11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A.B	=A +B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11"/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Theorems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Morgan’s Theorems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05600" y="1524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2800" y="1524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29400" y="2057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2800" y="1981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86400" y="1524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0200" y="20574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447800"/>
            <a:ext cx="6477000" cy="4038600"/>
          </a:xfrm>
        </p:spPr>
        <p:txBody>
          <a:bodyPr>
            <a:noAutofit/>
          </a:bodyPr>
          <a:lstStyle/>
          <a:p>
            <a:pPr marL="125413" algn="just"/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jwRK¨vj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dvsk‡b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dvskbwUi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dvskbwUi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mviwY‡Z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mviwb‡K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mZ¨K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mviwY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Ab¨fv‡e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jwRK¨vj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dvsk‡b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Pj‡Ki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dvskbwUi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‡K  †h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mviwYi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nh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mZ¨K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mviwY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Truth Table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mZ¨K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mviYx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414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BOOLEAN  ALGEBRA</vt:lpstr>
      <vt:lpstr>BOOLEAN  ALGEBRA</vt:lpstr>
      <vt:lpstr>BOOLEAN  ALGEBRA</vt:lpstr>
      <vt:lpstr>BOOLEAN  ALGEBRA</vt:lpstr>
      <vt:lpstr>BOOLEAN  ALGEBRA</vt:lpstr>
      <vt:lpstr>BOOLEAN  ALGEBRA</vt:lpstr>
      <vt:lpstr>BOOLEAN  ALGEBRA</vt:lpstr>
      <vt:lpstr>BOOLEAN  ALGEBRA</vt:lpstr>
      <vt:lpstr>BOOLEAN  ALGEBRA</vt:lpstr>
      <vt:lpstr>BOOLEAN  ALGEBRA</vt:lpstr>
      <vt:lpstr>BOOLEAN  ALGEBRA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 ALGEBRA</dc:title>
  <dc:creator>Fujitu</dc:creator>
  <cp:lastModifiedBy>WIN</cp:lastModifiedBy>
  <cp:revision>46</cp:revision>
  <dcterms:created xsi:type="dcterms:W3CDTF">2016-12-25T04:37:14Z</dcterms:created>
  <dcterms:modified xsi:type="dcterms:W3CDTF">2017-03-12T08:54:56Z</dcterms:modified>
</cp:coreProperties>
</file>