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1" r:id="rId8"/>
    <p:sldId id="260" r:id="rId9"/>
    <p:sldId id="262" r:id="rId10"/>
    <p:sldId id="268" r:id="rId11"/>
    <p:sldId id="265" r:id="rId12"/>
    <p:sldId id="269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-168" y="-108"/>
      </p:cViewPr>
      <p:guideLst>
        <p:guide orient="horz" pos="2136"/>
        <p:guide pos="384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image" Target="../media/image14.jpeg"/><Relationship Id="rId4" Type="http://schemas.openxmlformats.org/officeDocument/2006/relationships/image" Target="../media/image3.jpe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9.jpeg"/><Relationship Id="rId1" Type="http://schemas.openxmlformats.org/officeDocument/2006/relationships/image" Target="../media/image10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image" Target="../media/image6.jpeg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5" Type="http://schemas.openxmlformats.org/officeDocument/2006/relationships/image" Target="../media/image16.jpeg"/><Relationship Id="rId4" Type="http://schemas.openxmlformats.org/officeDocument/2006/relationships/image" Target="../media/image6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41.jpeg"/><Relationship Id="rId1" Type="http://schemas.openxmlformats.org/officeDocument/2006/relationships/image" Target="../media/image31.jpeg"/><Relationship Id="rId5" Type="http://schemas.openxmlformats.org/officeDocument/2006/relationships/image" Target="../media/image21.jpeg"/><Relationship Id="rId4" Type="http://schemas.openxmlformats.org/officeDocument/2006/relationships/image" Target="../media/image6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7DD18-3AF6-4FE8-B598-54681651E14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2000A8-0CB6-4441-BBA9-47DDC19946B0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endParaRPr lang="en-US" sz="3200" dirty="0" smtClean="0"/>
        </a:p>
        <a:p>
          <a:pPr rtl="0"/>
          <a:r>
            <a:rPr lang="en-US" sz="3200" dirty="0" err="1" smtClean="0"/>
            <a:t>মোঃ</a:t>
          </a:r>
          <a:r>
            <a:rPr lang="en-US" sz="3200" dirty="0" smtClean="0"/>
            <a:t> </a:t>
          </a:r>
          <a:r>
            <a:rPr lang="en-US" sz="3200" dirty="0" err="1" smtClean="0"/>
            <a:t>ছালেহ</a:t>
          </a:r>
          <a:r>
            <a:rPr lang="en-US" sz="3200" dirty="0" smtClean="0"/>
            <a:t> </a:t>
          </a:r>
          <a:r>
            <a:rPr lang="en-US" sz="3200" dirty="0" err="1" smtClean="0"/>
            <a:t>উদ্দিন</a:t>
          </a:r>
          <a:r>
            <a:rPr lang="en-US" sz="3200" dirty="0" smtClean="0"/>
            <a:t> </a:t>
          </a:r>
          <a:br>
            <a:rPr lang="en-US" sz="3200" dirty="0" smtClean="0"/>
          </a:br>
          <a:r>
            <a:rPr lang="en-US" sz="3200" dirty="0" err="1" smtClean="0"/>
            <a:t>সিনিয়র</a:t>
          </a:r>
          <a:r>
            <a:rPr lang="en-US" sz="3200" dirty="0" smtClean="0"/>
            <a:t> </a:t>
          </a:r>
          <a:r>
            <a:rPr lang="en-US" sz="3200" dirty="0" err="1" smtClean="0"/>
            <a:t>শিক্ষক</a:t>
          </a:r>
          <a:r>
            <a:rPr lang="en-US" sz="3200" dirty="0" smtClean="0"/>
            <a:t> </a:t>
          </a:r>
          <a:br>
            <a:rPr lang="en-US" sz="3200" dirty="0" smtClean="0"/>
          </a:br>
          <a:r>
            <a:rPr lang="en-US" sz="3200" dirty="0" err="1" smtClean="0"/>
            <a:t>কাজী</a:t>
          </a:r>
          <a:r>
            <a:rPr lang="en-US" sz="3200" dirty="0" smtClean="0"/>
            <a:t> </a:t>
          </a:r>
          <a:r>
            <a:rPr lang="en-US" sz="3200" dirty="0" err="1" smtClean="0"/>
            <a:t>আহমেদ</a:t>
          </a:r>
          <a:r>
            <a:rPr lang="en-US" sz="3200" dirty="0" smtClean="0"/>
            <a:t> </a:t>
          </a:r>
          <a:r>
            <a:rPr lang="en-US" sz="3200" dirty="0" err="1" smtClean="0"/>
            <a:t>আলী</a:t>
          </a:r>
          <a:r>
            <a:rPr lang="en-US" sz="3200" dirty="0" smtClean="0"/>
            <a:t> </a:t>
          </a:r>
          <a:r>
            <a:rPr lang="en-US" sz="3200" dirty="0" err="1" smtClean="0"/>
            <a:t>উচ্চ</a:t>
          </a:r>
          <a:r>
            <a:rPr lang="en-US" sz="3200" dirty="0" smtClean="0"/>
            <a:t> </a:t>
          </a:r>
          <a:r>
            <a:rPr lang="en-US" sz="3200" dirty="0" err="1" smtClean="0"/>
            <a:t>বিদ্যালয়</a:t>
          </a:r>
          <a:r>
            <a:rPr lang="en-US" sz="3200" dirty="0" smtClean="0"/>
            <a:t/>
          </a:r>
          <a:br>
            <a:rPr lang="en-US" sz="3200" dirty="0" smtClean="0"/>
          </a:br>
          <a:r>
            <a:rPr lang="en-US" sz="3200" dirty="0" err="1" smtClean="0"/>
            <a:t>আলকরা,চৌদ্দগ্রাম,কুমিল্লা</a:t>
          </a:r>
          <a:r>
            <a:rPr lang="en-US" sz="3200" dirty="0" smtClean="0"/>
            <a:t> ।</a:t>
          </a:r>
          <a:br>
            <a:rPr lang="en-US" sz="3200" dirty="0" smtClean="0"/>
          </a:br>
          <a:endParaRPr lang="en-US" sz="3200" dirty="0"/>
        </a:p>
      </dgm:t>
    </dgm:pt>
    <dgm:pt modelId="{202C3C95-432F-4334-AE3E-1B72463D62F1}" type="parTrans" cxnId="{C99A3186-E4B2-422F-AB6E-243B52D342C9}">
      <dgm:prSet/>
      <dgm:spPr/>
      <dgm:t>
        <a:bodyPr/>
        <a:lstStyle/>
        <a:p>
          <a:endParaRPr lang="en-US"/>
        </a:p>
      </dgm:t>
    </dgm:pt>
    <dgm:pt modelId="{30BD9C21-97A0-4C06-A733-A880138FB845}" type="sibTrans" cxnId="{C99A3186-E4B2-422F-AB6E-243B52D342C9}">
      <dgm:prSet/>
      <dgm:spPr/>
      <dgm:t>
        <a:bodyPr/>
        <a:lstStyle/>
        <a:p>
          <a:endParaRPr lang="en-US"/>
        </a:p>
      </dgm:t>
    </dgm:pt>
    <dgm:pt modelId="{FA5A60F1-B0B7-44A4-8DDF-4FCAF86FB924}" type="pres">
      <dgm:prSet presAssocID="{8BF7DD18-3AF6-4FE8-B598-54681651E14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D7CA08-FA1C-48D4-BDEF-70693538E45F}" type="pres">
      <dgm:prSet presAssocID="{E92000A8-0CB6-4441-BBA9-47DDC19946B0}" presName="parentLin" presStyleCnt="0"/>
      <dgm:spPr/>
    </dgm:pt>
    <dgm:pt modelId="{23567364-73D2-45E5-B6B5-63E515F3FED4}" type="pres">
      <dgm:prSet presAssocID="{E92000A8-0CB6-4441-BBA9-47DDC19946B0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2C6E959-08B4-4892-9280-AF317D48E848}" type="pres">
      <dgm:prSet presAssocID="{E92000A8-0CB6-4441-BBA9-47DDC19946B0}" presName="parentText" presStyleLbl="node1" presStyleIdx="0" presStyleCnt="1" custScaleX="179052" custScaleY="574182" custLinFactNeighborX="-26544" custLinFactNeighborY="674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AF521-1093-4768-BE7D-82377E9B7ABA}" type="pres">
      <dgm:prSet presAssocID="{E92000A8-0CB6-4441-BBA9-47DDC19946B0}" presName="negativeSpace" presStyleCnt="0"/>
      <dgm:spPr/>
    </dgm:pt>
    <dgm:pt modelId="{C32B4F14-6EE5-4978-AC72-F3E8505009C4}" type="pres">
      <dgm:prSet presAssocID="{E92000A8-0CB6-4441-BBA9-47DDC19946B0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99A3186-E4B2-422F-AB6E-243B52D342C9}" srcId="{8BF7DD18-3AF6-4FE8-B598-54681651E14A}" destId="{E92000A8-0CB6-4441-BBA9-47DDC19946B0}" srcOrd="0" destOrd="0" parTransId="{202C3C95-432F-4334-AE3E-1B72463D62F1}" sibTransId="{30BD9C21-97A0-4C06-A733-A880138FB845}"/>
    <dgm:cxn modelId="{0BAD1EA3-691E-48E7-9485-16ECB3E50594}" type="presOf" srcId="{E92000A8-0CB6-4441-BBA9-47DDC19946B0}" destId="{42C6E959-08B4-4892-9280-AF317D48E848}" srcOrd="1" destOrd="0" presId="urn:microsoft.com/office/officeart/2005/8/layout/list1"/>
    <dgm:cxn modelId="{6A10375C-9B65-41BF-A2EA-EB1AB2113B83}" type="presOf" srcId="{8BF7DD18-3AF6-4FE8-B598-54681651E14A}" destId="{FA5A60F1-B0B7-44A4-8DDF-4FCAF86FB924}" srcOrd="0" destOrd="0" presId="urn:microsoft.com/office/officeart/2005/8/layout/list1"/>
    <dgm:cxn modelId="{44B06239-8E8E-4364-A784-46C63FC5D704}" type="presOf" srcId="{E92000A8-0CB6-4441-BBA9-47DDC19946B0}" destId="{23567364-73D2-45E5-B6B5-63E515F3FED4}" srcOrd="0" destOrd="0" presId="urn:microsoft.com/office/officeart/2005/8/layout/list1"/>
    <dgm:cxn modelId="{74EC0F48-16CD-4789-87E8-C2BE64E34840}" type="presParOf" srcId="{FA5A60F1-B0B7-44A4-8DDF-4FCAF86FB924}" destId="{DDD7CA08-FA1C-48D4-BDEF-70693538E45F}" srcOrd="0" destOrd="0" presId="urn:microsoft.com/office/officeart/2005/8/layout/list1"/>
    <dgm:cxn modelId="{C900F884-F233-44F7-A548-F27FBC971E57}" type="presParOf" srcId="{DDD7CA08-FA1C-48D4-BDEF-70693538E45F}" destId="{23567364-73D2-45E5-B6B5-63E515F3FED4}" srcOrd="0" destOrd="0" presId="urn:microsoft.com/office/officeart/2005/8/layout/list1"/>
    <dgm:cxn modelId="{5CBEEE15-AE99-48E9-B545-D89F990C3E24}" type="presParOf" srcId="{DDD7CA08-FA1C-48D4-BDEF-70693538E45F}" destId="{42C6E959-08B4-4892-9280-AF317D48E848}" srcOrd="1" destOrd="0" presId="urn:microsoft.com/office/officeart/2005/8/layout/list1"/>
    <dgm:cxn modelId="{F53278A5-DDC1-4CB2-B79B-E6F0AE1BFDAB}" type="presParOf" srcId="{FA5A60F1-B0B7-44A4-8DDF-4FCAF86FB924}" destId="{F7DAF521-1093-4768-BE7D-82377E9B7ABA}" srcOrd="1" destOrd="0" presId="urn:microsoft.com/office/officeart/2005/8/layout/list1"/>
    <dgm:cxn modelId="{0068A5AF-BE80-46BB-8E12-20189BD4875F}" type="presParOf" srcId="{FA5A60F1-B0B7-44A4-8DDF-4FCAF86FB924}" destId="{C32B4F14-6EE5-4978-AC72-F3E8505009C4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840B2E-6F56-424D-B53F-EEDE74BCAF0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E300C-2AF1-440E-AE51-AB5CD417A009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600" dirty="0" smtClean="0">
              <a:solidFill>
                <a:schemeClr val="tx1"/>
              </a:solidFill>
            </a:rPr>
            <a:t>১ । </a:t>
          </a:r>
          <a:r>
            <a:rPr lang="en-US" sz="3600" dirty="0" err="1" smtClean="0">
              <a:solidFill>
                <a:schemeClr val="tx1"/>
              </a:solidFill>
            </a:rPr>
            <a:t>কবি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নজরুলের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উপাধি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কি</a:t>
          </a:r>
          <a:r>
            <a:rPr lang="en-US" sz="3600" dirty="0" smtClean="0">
              <a:solidFill>
                <a:schemeClr val="tx1"/>
              </a:solidFill>
            </a:rPr>
            <a:t> ?</a:t>
          </a:r>
          <a:endParaRPr lang="en-US" sz="3600" dirty="0">
            <a:solidFill>
              <a:schemeClr val="tx1"/>
            </a:solidFill>
          </a:endParaRPr>
        </a:p>
      </dgm:t>
    </dgm:pt>
    <dgm:pt modelId="{87700547-A4CF-41DE-B690-6188A63196BF}" type="parTrans" cxnId="{152D5194-EC10-49A0-B180-48CE157A4F77}">
      <dgm:prSet/>
      <dgm:spPr/>
      <dgm:t>
        <a:bodyPr/>
        <a:lstStyle/>
        <a:p>
          <a:endParaRPr lang="en-US"/>
        </a:p>
      </dgm:t>
    </dgm:pt>
    <dgm:pt modelId="{17C685A9-E160-4834-9570-68E6C7F767F2}" type="sibTrans" cxnId="{152D5194-EC10-49A0-B180-48CE157A4F77}">
      <dgm:prSet/>
      <dgm:spPr/>
      <dgm:t>
        <a:bodyPr/>
        <a:lstStyle/>
        <a:p>
          <a:endParaRPr lang="en-US"/>
        </a:p>
      </dgm:t>
    </dgm:pt>
    <dgm:pt modelId="{936A9B74-D384-4475-8AB4-DFBDFD573BB6}">
      <dgm:prSet custT="1"/>
      <dgm:spPr>
        <a:solidFill>
          <a:srgbClr val="C00000"/>
        </a:solidFill>
      </dgm:spPr>
      <dgm:t>
        <a:bodyPr/>
        <a:lstStyle/>
        <a:p>
          <a:pPr algn="l" rtl="0"/>
          <a:r>
            <a:rPr lang="en-US" sz="3600" dirty="0" smtClean="0"/>
            <a:t>২ । </a:t>
          </a:r>
          <a:r>
            <a:rPr lang="en-US" sz="3600" dirty="0" err="1" smtClean="0"/>
            <a:t>লেখকের</a:t>
          </a:r>
          <a:r>
            <a:rPr lang="en-US" sz="3600" dirty="0" smtClean="0"/>
            <a:t> </a:t>
          </a:r>
          <a:r>
            <a:rPr lang="en-US" sz="3600" dirty="0" err="1" smtClean="0"/>
            <a:t>পিতা</a:t>
          </a:r>
          <a:r>
            <a:rPr lang="en-US" sz="3600" dirty="0" smtClean="0"/>
            <a:t> ও </a:t>
          </a:r>
          <a:r>
            <a:rPr lang="en-US" sz="3600" dirty="0" err="1" smtClean="0"/>
            <a:t>মাতার</a:t>
          </a:r>
          <a:r>
            <a:rPr lang="en-US" sz="3600" dirty="0" smtClean="0"/>
            <a:t> </a:t>
          </a:r>
          <a:r>
            <a:rPr lang="en-US" sz="3600" dirty="0" err="1" smtClean="0"/>
            <a:t>নাম</a:t>
          </a:r>
          <a:r>
            <a:rPr lang="en-US" sz="3600" dirty="0" smtClean="0"/>
            <a:t> </a:t>
          </a:r>
          <a:r>
            <a:rPr lang="en-US" sz="3600" dirty="0" err="1" smtClean="0"/>
            <a:t>কি</a:t>
          </a:r>
          <a:r>
            <a:rPr lang="en-US" sz="3600" dirty="0" smtClean="0"/>
            <a:t> ?</a:t>
          </a:r>
          <a:endParaRPr lang="en-US" sz="3600" dirty="0"/>
        </a:p>
      </dgm:t>
    </dgm:pt>
    <dgm:pt modelId="{4EBC6650-13BF-4583-973B-5190EA8E132F}" type="parTrans" cxnId="{FD25907C-257F-497C-B12C-7AA13371A2F7}">
      <dgm:prSet/>
      <dgm:spPr/>
      <dgm:t>
        <a:bodyPr/>
        <a:lstStyle/>
        <a:p>
          <a:endParaRPr lang="en-US"/>
        </a:p>
      </dgm:t>
    </dgm:pt>
    <dgm:pt modelId="{FCF298F6-5408-4516-A9BB-B9733582D327}" type="sibTrans" cxnId="{FD25907C-257F-497C-B12C-7AA13371A2F7}">
      <dgm:prSet/>
      <dgm:spPr/>
      <dgm:t>
        <a:bodyPr/>
        <a:lstStyle/>
        <a:p>
          <a:endParaRPr lang="en-US"/>
        </a:p>
      </dgm:t>
    </dgm:pt>
    <dgm:pt modelId="{63C132B4-14DF-4DFA-BAC5-0FB26B1EE61B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600" dirty="0" smtClean="0">
              <a:solidFill>
                <a:schemeClr val="bg1"/>
              </a:solidFill>
            </a:rPr>
            <a:t>৩ । </a:t>
          </a:r>
          <a:r>
            <a:rPr lang="en-US" sz="3600" dirty="0" err="1" smtClean="0">
              <a:solidFill>
                <a:schemeClr val="bg1"/>
              </a:solidFill>
            </a:rPr>
            <a:t>উপেক্ষিত</a:t>
          </a:r>
          <a:r>
            <a:rPr lang="en-US" sz="3600" dirty="0" smtClean="0">
              <a:solidFill>
                <a:schemeClr val="bg1"/>
              </a:solidFill>
            </a:rPr>
            <a:t> </a:t>
          </a:r>
          <a:r>
            <a:rPr lang="en-US" sz="3600" dirty="0" err="1" smtClean="0">
              <a:solidFill>
                <a:schemeClr val="bg1"/>
              </a:solidFill>
            </a:rPr>
            <a:t>শক্তির</a:t>
          </a:r>
          <a:r>
            <a:rPr lang="en-US" sz="3600" dirty="0" smtClean="0">
              <a:solidFill>
                <a:schemeClr val="bg1"/>
              </a:solidFill>
            </a:rPr>
            <a:t> </a:t>
          </a:r>
          <a:r>
            <a:rPr lang="en-US" sz="3600" dirty="0" err="1" smtClean="0">
              <a:solidFill>
                <a:schemeClr val="bg1"/>
              </a:solidFill>
            </a:rPr>
            <a:t>উদ্বোধন</a:t>
          </a:r>
          <a:r>
            <a:rPr lang="en-US" sz="3600" dirty="0" smtClean="0">
              <a:solidFill>
                <a:schemeClr val="bg1"/>
              </a:solidFill>
            </a:rPr>
            <a:t> </a:t>
          </a:r>
          <a:r>
            <a:rPr lang="en-US" sz="3600" dirty="0" err="1" smtClean="0">
              <a:solidFill>
                <a:schemeClr val="bg1"/>
              </a:solidFill>
            </a:rPr>
            <a:t>দ্বারা</a:t>
          </a:r>
          <a:r>
            <a:rPr lang="en-US" sz="3600" dirty="0" smtClean="0">
              <a:solidFill>
                <a:schemeClr val="bg1"/>
              </a:solidFill>
            </a:rPr>
            <a:t> </a:t>
          </a:r>
          <a:r>
            <a:rPr lang="en-US" sz="3600" dirty="0" err="1" smtClean="0">
              <a:solidFill>
                <a:schemeClr val="bg1"/>
              </a:solidFill>
            </a:rPr>
            <a:t>কোন</a:t>
          </a:r>
          <a:r>
            <a:rPr lang="en-US" sz="3600" dirty="0" smtClean="0">
              <a:solidFill>
                <a:schemeClr val="bg1"/>
              </a:solidFill>
            </a:rPr>
            <a:t> </a:t>
          </a:r>
          <a:r>
            <a:rPr lang="en-US" sz="3600" dirty="0" err="1" smtClean="0">
              <a:solidFill>
                <a:schemeClr val="bg1"/>
              </a:solidFill>
            </a:rPr>
            <a:t>শক্তির</a:t>
          </a:r>
          <a:r>
            <a:rPr lang="en-US" sz="3600" dirty="0" smtClean="0">
              <a:solidFill>
                <a:schemeClr val="bg1"/>
              </a:solidFill>
            </a:rPr>
            <a:t> </a:t>
          </a:r>
          <a:r>
            <a:rPr lang="en-US" sz="3600" dirty="0" err="1" smtClean="0">
              <a:solidFill>
                <a:schemeClr val="bg1"/>
              </a:solidFill>
            </a:rPr>
            <a:t>কথা</a:t>
          </a:r>
          <a:r>
            <a:rPr lang="en-US" sz="3600" dirty="0" smtClean="0">
              <a:solidFill>
                <a:schemeClr val="bg1"/>
              </a:solidFill>
            </a:rPr>
            <a:t> </a:t>
          </a:r>
          <a:r>
            <a:rPr lang="en-US" sz="3600" dirty="0" err="1" smtClean="0">
              <a:solidFill>
                <a:schemeClr val="bg1"/>
              </a:solidFill>
            </a:rPr>
            <a:t>বলা</a:t>
          </a:r>
          <a:r>
            <a:rPr lang="en-US" sz="3600" dirty="0" smtClean="0">
              <a:solidFill>
                <a:schemeClr val="bg1"/>
              </a:solidFill>
            </a:rPr>
            <a:t> </a:t>
          </a:r>
          <a:r>
            <a:rPr lang="en-US" sz="3600" dirty="0" err="1" smtClean="0">
              <a:solidFill>
                <a:schemeClr val="bg1"/>
              </a:solidFill>
            </a:rPr>
            <a:t>হয়েছে</a:t>
          </a:r>
          <a:r>
            <a:rPr lang="en-US" sz="3600" dirty="0" smtClean="0">
              <a:solidFill>
                <a:schemeClr val="bg1"/>
              </a:solidFill>
            </a:rPr>
            <a:t> ?</a:t>
          </a:r>
          <a:endParaRPr lang="en-US" sz="3600" dirty="0">
            <a:solidFill>
              <a:schemeClr val="bg1"/>
            </a:solidFill>
          </a:endParaRPr>
        </a:p>
      </dgm:t>
    </dgm:pt>
    <dgm:pt modelId="{E3B49418-0A41-4E76-A73B-0E87EE49722F}" type="parTrans" cxnId="{2CA7709B-6A0A-468D-ACA0-D7F0DD95695E}">
      <dgm:prSet/>
      <dgm:spPr/>
      <dgm:t>
        <a:bodyPr/>
        <a:lstStyle/>
        <a:p>
          <a:endParaRPr lang="en-US"/>
        </a:p>
      </dgm:t>
    </dgm:pt>
    <dgm:pt modelId="{DE87609B-D356-4D6A-8C16-E44AC987BC68}" type="sibTrans" cxnId="{2CA7709B-6A0A-468D-ACA0-D7F0DD95695E}">
      <dgm:prSet/>
      <dgm:spPr/>
      <dgm:t>
        <a:bodyPr/>
        <a:lstStyle/>
        <a:p>
          <a:endParaRPr lang="en-US"/>
        </a:p>
      </dgm:t>
    </dgm:pt>
    <dgm:pt modelId="{1CE5AA07-3560-4B85-BEA4-F6774A351A6E}">
      <dgm:prSet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600" dirty="0" smtClean="0"/>
            <a:t>৪ । </a:t>
          </a:r>
          <a:r>
            <a:rPr lang="en-US" sz="3600" dirty="0" err="1" smtClean="0"/>
            <a:t>আজ</a:t>
          </a:r>
          <a:r>
            <a:rPr lang="en-US" sz="3600" dirty="0" smtClean="0"/>
            <a:t> </a:t>
          </a:r>
          <a:r>
            <a:rPr lang="en-US" sz="3600" dirty="0" err="1" smtClean="0"/>
            <a:t>আমাদের</a:t>
          </a:r>
          <a:r>
            <a:rPr lang="en-US" sz="3600" dirty="0" smtClean="0"/>
            <a:t> </a:t>
          </a:r>
          <a:r>
            <a:rPr lang="en-US" sz="3600" dirty="0" err="1" smtClean="0"/>
            <a:t>এত</a:t>
          </a:r>
          <a:r>
            <a:rPr lang="en-US" sz="3600" dirty="0" smtClean="0"/>
            <a:t> </a:t>
          </a:r>
          <a:r>
            <a:rPr lang="en-US" sz="3600" dirty="0" err="1" smtClean="0"/>
            <a:t>অধঃপতনের</a:t>
          </a:r>
          <a:r>
            <a:rPr lang="en-US" sz="3600" dirty="0" smtClean="0"/>
            <a:t> </a:t>
          </a:r>
          <a:r>
            <a:rPr lang="en-US" sz="3600" dirty="0" err="1" smtClean="0"/>
            <a:t>কারন</a:t>
          </a:r>
          <a:r>
            <a:rPr lang="en-US" sz="3600" dirty="0" smtClean="0"/>
            <a:t> </a:t>
          </a:r>
          <a:r>
            <a:rPr lang="en-US" sz="3600" dirty="0" err="1" smtClean="0"/>
            <a:t>কি</a:t>
          </a:r>
          <a:r>
            <a:rPr lang="en-US" sz="3600" dirty="0" smtClean="0"/>
            <a:t> ?</a:t>
          </a:r>
          <a:endParaRPr lang="en-US" sz="3600" dirty="0"/>
        </a:p>
      </dgm:t>
    </dgm:pt>
    <dgm:pt modelId="{1CFED76E-56E9-49A5-B2FE-54E95ECE1CEC}" type="parTrans" cxnId="{9C19C877-1691-4EA9-83F4-D0A0F92E8F2D}">
      <dgm:prSet/>
      <dgm:spPr/>
      <dgm:t>
        <a:bodyPr/>
        <a:lstStyle/>
        <a:p>
          <a:endParaRPr lang="en-US"/>
        </a:p>
      </dgm:t>
    </dgm:pt>
    <dgm:pt modelId="{EF11922A-0551-47B9-B432-429AF3D19741}" type="sibTrans" cxnId="{9C19C877-1691-4EA9-83F4-D0A0F92E8F2D}">
      <dgm:prSet/>
      <dgm:spPr/>
      <dgm:t>
        <a:bodyPr/>
        <a:lstStyle/>
        <a:p>
          <a:endParaRPr lang="en-US"/>
        </a:p>
      </dgm:t>
    </dgm:pt>
    <dgm:pt modelId="{0737F873-740B-496C-99BC-1B8CB4C75EFC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600" dirty="0" smtClean="0"/>
            <a:t>৫ ।</a:t>
          </a:r>
          <a:r>
            <a:rPr lang="en-US" sz="3600" dirty="0" err="1" smtClean="0"/>
            <a:t>কলকাতা</a:t>
          </a:r>
          <a:r>
            <a:rPr lang="en-US" sz="3600" dirty="0" smtClean="0"/>
            <a:t> </a:t>
          </a:r>
          <a:r>
            <a:rPr lang="en-US" sz="3600" dirty="0" err="1" smtClean="0"/>
            <a:t>বিশ্ববিদ্যালয়</a:t>
          </a:r>
          <a:r>
            <a:rPr lang="en-US" sz="3600" dirty="0" smtClean="0"/>
            <a:t> </a:t>
          </a:r>
          <a:r>
            <a:rPr lang="en-US" sz="3600" dirty="0" err="1" smtClean="0"/>
            <a:t>লেখককে</a:t>
          </a:r>
          <a:r>
            <a:rPr lang="en-US" sz="3600" dirty="0" smtClean="0"/>
            <a:t> </a:t>
          </a:r>
          <a:r>
            <a:rPr lang="en-US" sz="3600" dirty="0" err="1" smtClean="0"/>
            <a:t>কোন</a:t>
          </a:r>
          <a:r>
            <a:rPr lang="en-US" sz="3600" dirty="0" smtClean="0"/>
            <a:t> </a:t>
          </a:r>
          <a:r>
            <a:rPr lang="en-US" sz="3600" dirty="0" err="1" smtClean="0"/>
            <a:t>উপাধি</a:t>
          </a:r>
          <a:r>
            <a:rPr lang="en-US" sz="3600" dirty="0" smtClean="0"/>
            <a:t> </a:t>
          </a:r>
          <a:r>
            <a:rPr lang="en-US" sz="3600" dirty="0" err="1" smtClean="0"/>
            <a:t>দিয়েছিলেন</a:t>
          </a:r>
          <a:r>
            <a:rPr lang="en-US" sz="3600" dirty="0" smtClean="0"/>
            <a:t> ?</a:t>
          </a:r>
          <a:endParaRPr lang="en-US" sz="3600" dirty="0"/>
        </a:p>
      </dgm:t>
    </dgm:pt>
    <dgm:pt modelId="{13E56DDF-43C0-4C6C-BA91-1085D2BEC4E2}" type="parTrans" cxnId="{D6AAD8A5-CE81-4CEB-B9E5-530BA96F8917}">
      <dgm:prSet/>
      <dgm:spPr/>
      <dgm:t>
        <a:bodyPr/>
        <a:lstStyle/>
        <a:p>
          <a:endParaRPr lang="en-US"/>
        </a:p>
      </dgm:t>
    </dgm:pt>
    <dgm:pt modelId="{BD03CC68-C4AD-4A59-85EB-76068B8614E5}" type="sibTrans" cxnId="{D6AAD8A5-CE81-4CEB-B9E5-530BA96F8917}">
      <dgm:prSet/>
      <dgm:spPr/>
      <dgm:t>
        <a:bodyPr/>
        <a:lstStyle/>
        <a:p>
          <a:endParaRPr lang="en-US"/>
        </a:p>
      </dgm:t>
    </dgm:pt>
    <dgm:pt modelId="{5B28D1AB-754B-4476-8C70-A6C38A76FE50}" type="pres">
      <dgm:prSet presAssocID="{93840B2E-6F56-424D-B53F-EEDE74BCAF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CFDB46-2E20-4E3C-A996-3CAE9567B2D1}" type="pres">
      <dgm:prSet presAssocID="{0737F873-740B-496C-99BC-1B8CB4C75EFC}" presName="boxAndChildren" presStyleCnt="0"/>
      <dgm:spPr/>
    </dgm:pt>
    <dgm:pt modelId="{18D6433F-54FA-47B1-8302-933AB3C7454F}" type="pres">
      <dgm:prSet presAssocID="{0737F873-740B-496C-99BC-1B8CB4C75EFC}" presName="parentTextBox" presStyleLbl="node1" presStyleIdx="0" presStyleCnt="5" custScaleY="356119" custLinFactNeighborX="778" custLinFactNeighborY="-97452"/>
      <dgm:spPr/>
      <dgm:t>
        <a:bodyPr/>
        <a:lstStyle/>
        <a:p>
          <a:endParaRPr lang="en-US"/>
        </a:p>
      </dgm:t>
    </dgm:pt>
    <dgm:pt modelId="{9D3B62ED-5CBD-430E-8788-35F63C341DE2}" type="pres">
      <dgm:prSet presAssocID="{EF11922A-0551-47B9-B432-429AF3D19741}" presName="sp" presStyleCnt="0"/>
      <dgm:spPr/>
    </dgm:pt>
    <dgm:pt modelId="{DCEBC580-92A7-4B0B-9338-6909B507C338}" type="pres">
      <dgm:prSet presAssocID="{1CE5AA07-3560-4B85-BEA4-F6774A351A6E}" presName="arrowAndChildren" presStyleCnt="0"/>
      <dgm:spPr/>
    </dgm:pt>
    <dgm:pt modelId="{D581F848-20C5-4FE4-9C5F-889362325E1F}" type="pres">
      <dgm:prSet presAssocID="{1CE5AA07-3560-4B85-BEA4-F6774A351A6E}" presName="parentTextArrow" presStyleLbl="node1" presStyleIdx="1" presStyleCnt="5" custScaleY="201698" custLinFactNeighborY="-37256"/>
      <dgm:spPr/>
      <dgm:t>
        <a:bodyPr/>
        <a:lstStyle/>
        <a:p>
          <a:endParaRPr lang="en-US"/>
        </a:p>
      </dgm:t>
    </dgm:pt>
    <dgm:pt modelId="{B0E5EB24-A500-4C0A-8871-CBE86990DFF7}" type="pres">
      <dgm:prSet presAssocID="{DE87609B-D356-4D6A-8C16-E44AC987BC68}" presName="sp" presStyleCnt="0"/>
      <dgm:spPr/>
    </dgm:pt>
    <dgm:pt modelId="{1B03A27A-7F11-4135-931B-7155392F01E0}" type="pres">
      <dgm:prSet presAssocID="{63C132B4-14DF-4DFA-BAC5-0FB26B1EE61B}" presName="arrowAndChildren" presStyleCnt="0"/>
      <dgm:spPr/>
    </dgm:pt>
    <dgm:pt modelId="{4E936D3B-50FE-4598-8047-2D7C40CCA1F5}" type="pres">
      <dgm:prSet presAssocID="{63C132B4-14DF-4DFA-BAC5-0FB26B1EE61B}" presName="parentTextArrow" presStyleLbl="node1" presStyleIdx="2" presStyleCnt="5" custScaleY="389615" custLinFactNeighborX="1038" custLinFactNeighborY="29123"/>
      <dgm:spPr/>
      <dgm:t>
        <a:bodyPr/>
        <a:lstStyle/>
        <a:p>
          <a:endParaRPr lang="en-US"/>
        </a:p>
      </dgm:t>
    </dgm:pt>
    <dgm:pt modelId="{87F4B040-636E-4856-B07F-B206247D7BB7}" type="pres">
      <dgm:prSet presAssocID="{FCF298F6-5408-4516-A9BB-B9733582D327}" presName="sp" presStyleCnt="0"/>
      <dgm:spPr/>
    </dgm:pt>
    <dgm:pt modelId="{34F15890-43F7-4BD5-9B8F-52FEBCE213C4}" type="pres">
      <dgm:prSet presAssocID="{936A9B74-D384-4475-8AB4-DFBDFD573BB6}" presName="arrowAndChildren" presStyleCnt="0"/>
      <dgm:spPr/>
    </dgm:pt>
    <dgm:pt modelId="{59C804B6-FDDB-4846-846A-EE9BD7E0072B}" type="pres">
      <dgm:prSet presAssocID="{936A9B74-D384-4475-8AB4-DFBDFD573BB6}" presName="parentTextArrow" presStyleLbl="node1" presStyleIdx="3" presStyleCnt="5" custScaleY="227480" custLinFactNeighborX="519" custLinFactNeighborY="32925"/>
      <dgm:spPr/>
      <dgm:t>
        <a:bodyPr/>
        <a:lstStyle/>
        <a:p>
          <a:endParaRPr lang="en-US"/>
        </a:p>
      </dgm:t>
    </dgm:pt>
    <dgm:pt modelId="{F9634E3B-CCB5-4006-8D86-28601A08287A}" type="pres">
      <dgm:prSet presAssocID="{17C685A9-E160-4834-9570-68E6C7F767F2}" presName="sp" presStyleCnt="0"/>
      <dgm:spPr/>
    </dgm:pt>
    <dgm:pt modelId="{0DC0BB12-EDD9-4AA7-AC48-F58A12579A87}" type="pres">
      <dgm:prSet presAssocID="{1D2E300C-2AF1-440E-AE51-AB5CD417A009}" presName="arrowAndChildren" presStyleCnt="0"/>
      <dgm:spPr/>
    </dgm:pt>
    <dgm:pt modelId="{F1C36489-C077-4B37-84B5-4161B9054B8B}" type="pres">
      <dgm:prSet presAssocID="{1D2E300C-2AF1-440E-AE51-AB5CD417A009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AA3053F9-35AC-4E38-B36A-8B74D8075657}" type="presOf" srcId="{93840B2E-6F56-424D-B53F-EEDE74BCAF05}" destId="{5B28D1AB-754B-4476-8C70-A6C38A76FE50}" srcOrd="0" destOrd="0" presId="urn:microsoft.com/office/officeart/2005/8/layout/process4"/>
    <dgm:cxn modelId="{D6AAD8A5-CE81-4CEB-B9E5-530BA96F8917}" srcId="{93840B2E-6F56-424D-B53F-EEDE74BCAF05}" destId="{0737F873-740B-496C-99BC-1B8CB4C75EFC}" srcOrd="4" destOrd="0" parTransId="{13E56DDF-43C0-4C6C-BA91-1085D2BEC4E2}" sibTransId="{BD03CC68-C4AD-4A59-85EB-76068B8614E5}"/>
    <dgm:cxn modelId="{9C19C877-1691-4EA9-83F4-D0A0F92E8F2D}" srcId="{93840B2E-6F56-424D-B53F-EEDE74BCAF05}" destId="{1CE5AA07-3560-4B85-BEA4-F6774A351A6E}" srcOrd="3" destOrd="0" parTransId="{1CFED76E-56E9-49A5-B2FE-54E95ECE1CEC}" sibTransId="{EF11922A-0551-47B9-B432-429AF3D19741}"/>
    <dgm:cxn modelId="{152D5194-EC10-49A0-B180-48CE157A4F77}" srcId="{93840B2E-6F56-424D-B53F-EEDE74BCAF05}" destId="{1D2E300C-2AF1-440E-AE51-AB5CD417A009}" srcOrd="0" destOrd="0" parTransId="{87700547-A4CF-41DE-B690-6188A63196BF}" sibTransId="{17C685A9-E160-4834-9570-68E6C7F767F2}"/>
    <dgm:cxn modelId="{2CA7709B-6A0A-468D-ACA0-D7F0DD95695E}" srcId="{93840B2E-6F56-424D-B53F-EEDE74BCAF05}" destId="{63C132B4-14DF-4DFA-BAC5-0FB26B1EE61B}" srcOrd="2" destOrd="0" parTransId="{E3B49418-0A41-4E76-A73B-0E87EE49722F}" sibTransId="{DE87609B-D356-4D6A-8C16-E44AC987BC68}"/>
    <dgm:cxn modelId="{2FF48A5C-B796-4407-A70F-9CC13034CDBD}" type="presOf" srcId="{63C132B4-14DF-4DFA-BAC5-0FB26B1EE61B}" destId="{4E936D3B-50FE-4598-8047-2D7C40CCA1F5}" srcOrd="0" destOrd="0" presId="urn:microsoft.com/office/officeart/2005/8/layout/process4"/>
    <dgm:cxn modelId="{FD25907C-257F-497C-B12C-7AA13371A2F7}" srcId="{93840B2E-6F56-424D-B53F-EEDE74BCAF05}" destId="{936A9B74-D384-4475-8AB4-DFBDFD573BB6}" srcOrd="1" destOrd="0" parTransId="{4EBC6650-13BF-4583-973B-5190EA8E132F}" sibTransId="{FCF298F6-5408-4516-A9BB-B9733582D327}"/>
    <dgm:cxn modelId="{5D855F30-E050-4781-A556-8F3A87384393}" type="presOf" srcId="{0737F873-740B-496C-99BC-1B8CB4C75EFC}" destId="{18D6433F-54FA-47B1-8302-933AB3C7454F}" srcOrd="0" destOrd="0" presId="urn:microsoft.com/office/officeart/2005/8/layout/process4"/>
    <dgm:cxn modelId="{5F5FD05B-BF8F-4AFF-BDCF-B5177BCEE858}" type="presOf" srcId="{936A9B74-D384-4475-8AB4-DFBDFD573BB6}" destId="{59C804B6-FDDB-4846-846A-EE9BD7E0072B}" srcOrd="0" destOrd="0" presId="urn:microsoft.com/office/officeart/2005/8/layout/process4"/>
    <dgm:cxn modelId="{ECAAA6C6-6D5A-4379-819A-667EC2B1424D}" type="presOf" srcId="{1CE5AA07-3560-4B85-BEA4-F6774A351A6E}" destId="{D581F848-20C5-4FE4-9C5F-889362325E1F}" srcOrd="0" destOrd="0" presId="urn:microsoft.com/office/officeart/2005/8/layout/process4"/>
    <dgm:cxn modelId="{B9B37497-B32D-4A28-81B7-004316D0A466}" type="presOf" srcId="{1D2E300C-2AF1-440E-AE51-AB5CD417A009}" destId="{F1C36489-C077-4B37-84B5-4161B9054B8B}" srcOrd="0" destOrd="0" presId="urn:microsoft.com/office/officeart/2005/8/layout/process4"/>
    <dgm:cxn modelId="{3418DC5D-3D21-427C-A793-067D9A1D3CA5}" type="presParOf" srcId="{5B28D1AB-754B-4476-8C70-A6C38A76FE50}" destId="{71CFDB46-2E20-4E3C-A996-3CAE9567B2D1}" srcOrd="0" destOrd="0" presId="urn:microsoft.com/office/officeart/2005/8/layout/process4"/>
    <dgm:cxn modelId="{9217E525-01BB-4518-8E6B-9CDAB4C3FDC2}" type="presParOf" srcId="{71CFDB46-2E20-4E3C-A996-3CAE9567B2D1}" destId="{18D6433F-54FA-47B1-8302-933AB3C7454F}" srcOrd="0" destOrd="0" presId="urn:microsoft.com/office/officeart/2005/8/layout/process4"/>
    <dgm:cxn modelId="{82EF0A2B-6877-41BA-BFAC-67C76B6EE930}" type="presParOf" srcId="{5B28D1AB-754B-4476-8C70-A6C38A76FE50}" destId="{9D3B62ED-5CBD-430E-8788-35F63C341DE2}" srcOrd="1" destOrd="0" presId="urn:microsoft.com/office/officeart/2005/8/layout/process4"/>
    <dgm:cxn modelId="{C11F6E05-E798-4362-A955-DEC4368D1A53}" type="presParOf" srcId="{5B28D1AB-754B-4476-8C70-A6C38A76FE50}" destId="{DCEBC580-92A7-4B0B-9338-6909B507C338}" srcOrd="2" destOrd="0" presId="urn:microsoft.com/office/officeart/2005/8/layout/process4"/>
    <dgm:cxn modelId="{7BCF2986-6A02-4379-97F4-D7F59FFF0050}" type="presParOf" srcId="{DCEBC580-92A7-4B0B-9338-6909B507C338}" destId="{D581F848-20C5-4FE4-9C5F-889362325E1F}" srcOrd="0" destOrd="0" presId="urn:microsoft.com/office/officeart/2005/8/layout/process4"/>
    <dgm:cxn modelId="{14B435A0-B430-4917-B90D-17096655FB1D}" type="presParOf" srcId="{5B28D1AB-754B-4476-8C70-A6C38A76FE50}" destId="{B0E5EB24-A500-4C0A-8871-CBE86990DFF7}" srcOrd="3" destOrd="0" presId="urn:microsoft.com/office/officeart/2005/8/layout/process4"/>
    <dgm:cxn modelId="{F8AABDA0-FD25-4729-AFC4-BBDC508AD6D3}" type="presParOf" srcId="{5B28D1AB-754B-4476-8C70-A6C38A76FE50}" destId="{1B03A27A-7F11-4135-931B-7155392F01E0}" srcOrd="4" destOrd="0" presId="urn:microsoft.com/office/officeart/2005/8/layout/process4"/>
    <dgm:cxn modelId="{448F2377-B376-40F0-9399-E927BE18C4A9}" type="presParOf" srcId="{1B03A27A-7F11-4135-931B-7155392F01E0}" destId="{4E936D3B-50FE-4598-8047-2D7C40CCA1F5}" srcOrd="0" destOrd="0" presId="urn:microsoft.com/office/officeart/2005/8/layout/process4"/>
    <dgm:cxn modelId="{6C1B1E1D-3F23-4DFD-82E7-72E54D6DE84A}" type="presParOf" srcId="{5B28D1AB-754B-4476-8C70-A6C38A76FE50}" destId="{87F4B040-636E-4856-B07F-B206247D7BB7}" srcOrd="5" destOrd="0" presId="urn:microsoft.com/office/officeart/2005/8/layout/process4"/>
    <dgm:cxn modelId="{1BA2878A-1D50-4EFD-9497-DF9F07B5E9AC}" type="presParOf" srcId="{5B28D1AB-754B-4476-8C70-A6C38A76FE50}" destId="{34F15890-43F7-4BD5-9B8F-52FEBCE213C4}" srcOrd="6" destOrd="0" presId="urn:microsoft.com/office/officeart/2005/8/layout/process4"/>
    <dgm:cxn modelId="{631713C0-739E-47B4-AC61-751ED8AF8C10}" type="presParOf" srcId="{34F15890-43F7-4BD5-9B8F-52FEBCE213C4}" destId="{59C804B6-FDDB-4846-846A-EE9BD7E0072B}" srcOrd="0" destOrd="0" presId="urn:microsoft.com/office/officeart/2005/8/layout/process4"/>
    <dgm:cxn modelId="{726C7C24-FC00-4879-B468-8FF013DB2F28}" type="presParOf" srcId="{5B28D1AB-754B-4476-8C70-A6C38A76FE50}" destId="{F9634E3B-CCB5-4006-8D86-28601A08287A}" srcOrd="7" destOrd="0" presId="urn:microsoft.com/office/officeart/2005/8/layout/process4"/>
    <dgm:cxn modelId="{3FC49D23-2E1E-4C54-B5DE-C04E06D46DB6}" type="presParOf" srcId="{5B28D1AB-754B-4476-8C70-A6C38A76FE50}" destId="{0DC0BB12-EDD9-4AA7-AC48-F58A12579A87}" srcOrd="8" destOrd="0" presId="urn:microsoft.com/office/officeart/2005/8/layout/process4"/>
    <dgm:cxn modelId="{0681D052-AA46-4D19-84E9-56A1979E2AC4}" type="presParOf" srcId="{0DC0BB12-EDD9-4AA7-AC48-F58A12579A87}" destId="{F1C36489-C077-4B37-84B5-4161B9054B8B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7BB0AB-6F4D-4A38-9213-8DCFDF6C70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497477-D0EB-4A20-AFDC-1B1BD35F069F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mtClean="0"/>
            <a:t>উত্তরগুলি যাচাই করি</a:t>
          </a:r>
          <a:endParaRPr lang="en-US"/>
        </a:p>
      </dgm:t>
    </dgm:pt>
    <dgm:pt modelId="{67D65525-A6AA-4787-A3C8-F14C8166A025}" type="parTrans" cxnId="{7822D408-C455-403B-85ED-D3E7B6BCC7F4}">
      <dgm:prSet/>
      <dgm:spPr/>
      <dgm:t>
        <a:bodyPr/>
        <a:lstStyle/>
        <a:p>
          <a:endParaRPr lang="en-US"/>
        </a:p>
      </dgm:t>
    </dgm:pt>
    <dgm:pt modelId="{927DEEAF-DF6D-461C-854B-E615E2164D2D}" type="sibTrans" cxnId="{7822D408-C455-403B-85ED-D3E7B6BCC7F4}">
      <dgm:prSet/>
      <dgm:spPr/>
      <dgm:t>
        <a:bodyPr/>
        <a:lstStyle/>
        <a:p>
          <a:endParaRPr lang="en-US"/>
        </a:p>
      </dgm:t>
    </dgm:pt>
    <dgm:pt modelId="{65FC603F-C284-499B-834F-D5CCED099B2B}" type="pres">
      <dgm:prSet presAssocID="{307BB0AB-6F4D-4A38-9213-8DCFDF6C70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C3E860-9F3B-4734-8811-A7FCFD1508CB}" type="pres">
      <dgm:prSet presAssocID="{73497477-D0EB-4A20-AFDC-1B1BD35F069F}" presName="linNode" presStyleCnt="0"/>
      <dgm:spPr/>
    </dgm:pt>
    <dgm:pt modelId="{D902EACA-B120-4E41-B721-9B6F526C26B0}" type="pres">
      <dgm:prSet presAssocID="{73497477-D0EB-4A20-AFDC-1B1BD35F069F}" presName="parentText" presStyleLbl="node1" presStyleIdx="0" presStyleCnt="1" custScaleX="277778" custLinFactNeighborX="-4485" custLinFactNeighborY="-461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2D408-C455-403B-85ED-D3E7B6BCC7F4}" srcId="{307BB0AB-6F4D-4A38-9213-8DCFDF6C7051}" destId="{73497477-D0EB-4A20-AFDC-1B1BD35F069F}" srcOrd="0" destOrd="0" parTransId="{67D65525-A6AA-4787-A3C8-F14C8166A025}" sibTransId="{927DEEAF-DF6D-461C-854B-E615E2164D2D}"/>
    <dgm:cxn modelId="{88141FCE-4FF5-4805-BF0D-B5DDCE0D865C}" type="presOf" srcId="{307BB0AB-6F4D-4A38-9213-8DCFDF6C7051}" destId="{65FC603F-C284-499B-834F-D5CCED099B2B}" srcOrd="0" destOrd="0" presId="urn:microsoft.com/office/officeart/2005/8/layout/vList5"/>
    <dgm:cxn modelId="{5F900D8A-3724-4BD5-A26D-E86ECAA062AD}" type="presOf" srcId="{73497477-D0EB-4A20-AFDC-1B1BD35F069F}" destId="{D902EACA-B120-4E41-B721-9B6F526C26B0}" srcOrd="0" destOrd="0" presId="urn:microsoft.com/office/officeart/2005/8/layout/vList5"/>
    <dgm:cxn modelId="{26921555-118B-45AF-8C6A-77933930A12F}" type="presParOf" srcId="{65FC603F-C284-499B-834F-D5CCED099B2B}" destId="{E0C3E860-9F3B-4734-8811-A7FCFD1508CB}" srcOrd="0" destOrd="0" presId="urn:microsoft.com/office/officeart/2005/8/layout/vList5"/>
    <dgm:cxn modelId="{89942702-633A-4916-B2BC-BDA1C3338AC5}" type="presParOf" srcId="{E0C3E860-9F3B-4734-8811-A7FCFD1508CB}" destId="{D902EACA-B120-4E41-B721-9B6F526C26B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42D0756-7B49-4CAD-93E5-139EC3748DC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D7A9CB-6E3F-478F-A60B-CE1528617A03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dirty="0" smtClean="0"/>
            <a:t>৬ । </a:t>
          </a:r>
          <a:r>
            <a:rPr lang="en-US" dirty="0" err="1" smtClean="0"/>
            <a:t>রুব্যাইয়াত</a:t>
          </a:r>
          <a:r>
            <a:rPr lang="en-US" dirty="0" smtClean="0"/>
            <a:t>-ই-</a:t>
          </a:r>
          <a:r>
            <a:rPr lang="en-US" dirty="0" err="1" smtClean="0"/>
            <a:t>হাফিজ</a:t>
          </a:r>
          <a:r>
            <a:rPr lang="en-US" dirty="0" smtClean="0"/>
            <a:t>, </a:t>
          </a:r>
          <a:r>
            <a:rPr lang="en-US" dirty="0" err="1" smtClean="0"/>
            <a:t>রুব্যাইয়াত</a:t>
          </a:r>
          <a:r>
            <a:rPr lang="en-US" dirty="0" smtClean="0"/>
            <a:t>-ই-</a:t>
          </a:r>
          <a:r>
            <a:rPr lang="en-US" dirty="0" err="1" smtClean="0"/>
            <a:t>ওমর</a:t>
          </a:r>
          <a:r>
            <a:rPr lang="en-US" dirty="0" smtClean="0"/>
            <a:t> </a:t>
          </a:r>
          <a:r>
            <a:rPr lang="en-US" dirty="0" err="1" smtClean="0"/>
            <a:t>খৈয়্যাম</a:t>
          </a:r>
          <a:r>
            <a:rPr lang="en-US" dirty="0" smtClean="0"/>
            <a:t> ।</a:t>
          </a:r>
          <a:endParaRPr lang="en-US" dirty="0"/>
        </a:p>
      </dgm:t>
    </dgm:pt>
    <dgm:pt modelId="{5C50DAF7-27B6-4ACC-BEED-431E40E483E1}" type="parTrans" cxnId="{B7258576-8FDB-4E83-88D2-A5C607FCF242}">
      <dgm:prSet/>
      <dgm:spPr/>
      <dgm:t>
        <a:bodyPr/>
        <a:lstStyle/>
        <a:p>
          <a:endParaRPr lang="en-US"/>
        </a:p>
      </dgm:t>
    </dgm:pt>
    <dgm:pt modelId="{90FB7AAD-7CC7-42F2-A743-906728667124}" type="sibTrans" cxnId="{B7258576-8FDB-4E83-88D2-A5C607FCF242}">
      <dgm:prSet/>
      <dgm:spPr/>
      <dgm:t>
        <a:bodyPr/>
        <a:lstStyle/>
        <a:p>
          <a:endParaRPr lang="en-US"/>
        </a:p>
      </dgm:t>
    </dgm:pt>
    <dgm:pt modelId="{90F078AF-758C-4DCB-8C68-463E50EBC70B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smtClean="0"/>
            <a:t>৭ । </a:t>
          </a:r>
          <a:r>
            <a:rPr lang="en-US" sz="3200" dirty="0" err="1" smtClean="0"/>
            <a:t>নজরুলের</a:t>
          </a:r>
          <a:r>
            <a:rPr lang="en-US" sz="3200" dirty="0" smtClean="0"/>
            <a:t> </a:t>
          </a:r>
          <a:r>
            <a:rPr lang="en-US" sz="3200" dirty="0" err="1" smtClean="0"/>
            <a:t>ছোট</a:t>
          </a:r>
          <a:r>
            <a:rPr lang="en-US" sz="3200" dirty="0" smtClean="0"/>
            <a:t> </a:t>
          </a:r>
          <a:r>
            <a:rPr lang="en-US" sz="3200" dirty="0" err="1" smtClean="0"/>
            <a:t>বেলার</a:t>
          </a:r>
          <a:r>
            <a:rPr lang="en-US" sz="3200" dirty="0" smtClean="0"/>
            <a:t> </a:t>
          </a:r>
          <a:r>
            <a:rPr lang="en-US" sz="3200" dirty="0" err="1" smtClean="0"/>
            <a:t>নাম</a:t>
          </a:r>
          <a:r>
            <a:rPr lang="en-US" sz="3200" dirty="0" smtClean="0"/>
            <a:t> </a:t>
          </a:r>
          <a:r>
            <a:rPr lang="en-US" sz="3200" dirty="0" err="1" smtClean="0"/>
            <a:t>দুখু</a:t>
          </a:r>
          <a:r>
            <a:rPr lang="en-US" sz="3200" dirty="0" smtClean="0"/>
            <a:t> </a:t>
          </a:r>
          <a:r>
            <a:rPr lang="en-US" sz="3200" dirty="0" err="1" smtClean="0"/>
            <a:t>মিয়া</a:t>
          </a:r>
          <a:r>
            <a:rPr lang="en-US" sz="3200" dirty="0" smtClean="0"/>
            <a:t> ।</a:t>
          </a:r>
          <a:endParaRPr lang="en-US" sz="3200" dirty="0"/>
        </a:p>
      </dgm:t>
    </dgm:pt>
    <dgm:pt modelId="{2B062161-9395-46C4-A36A-1C8F3525EE85}" type="parTrans" cxnId="{24720C69-B0C0-4B25-968B-B8AA50156F73}">
      <dgm:prSet/>
      <dgm:spPr/>
      <dgm:t>
        <a:bodyPr/>
        <a:lstStyle/>
        <a:p>
          <a:endParaRPr lang="en-US"/>
        </a:p>
      </dgm:t>
    </dgm:pt>
    <dgm:pt modelId="{D9A32617-ED92-4999-8C92-986E5D0A2660}" type="sibTrans" cxnId="{24720C69-B0C0-4B25-968B-B8AA50156F73}">
      <dgm:prSet/>
      <dgm:spPr/>
      <dgm:t>
        <a:bodyPr/>
        <a:lstStyle/>
        <a:p>
          <a:endParaRPr lang="en-US"/>
        </a:p>
      </dgm:t>
    </dgm:pt>
    <dgm:pt modelId="{77FBCF08-FBAB-452D-9BE7-C33BA4C516AA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3200" dirty="0" smtClean="0"/>
            <a:t>৮ । </a:t>
          </a:r>
          <a:r>
            <a:rPr lang="en-US" sz="3200" dirty="0" err="1" smtClean="0"/>
            <a:t>ঢাকা</a:t>
          </a:r>
          <a:r>
            <a:rPr lang="en-US" sz="3200" dirty="0" smtClean="0"/>
            <a:t> </a:t>
          </a:r>
          <a:r>
            <a:rPr lang="en-US" sz="3200" dirty="0" err="1" smtClean="0"/>
            <a:t>বিশ্ববিদ্যালয়ের</a:t>
          </a:r>
          <a:r>
            <a:rPr lang="en-US" sz="3200" dirty="0" smtClean="0"/>
            <a:t> </a:t>
          </a:r>
          <a:r>
            <a:rPr lang="en-US" sz="3200" dirty="0" err="1" smtClean="0"/>
            <a:t>কেন্দ্রীয়</a:t>
          </a:r>
          <a:r>
            <a:rPr lang="en-US" sz="3200" dirty="0" smtClean="0"/>
            <a:t> </a:t>
          </a:r>
          <a:r>
            <a:rPr lang="en-US" sz="3200" dirty="0" err="1" smtClean="0"/>
            <a:t>মসজিদের</a:t>
          </a:r>
          <a:r>
            <a:rPr lang="en-US" sz="3200" dirty="0" smtClean="0"/>
            <a:t> </a:t>
          </a:r>
          <a:r>
            <a:rPr lang="en-US" sz="3200" dirty="0" err="1" smtClean="0"/>
            <a:t>পাশ্বে</a:t>
          </a:r>
          <a:r>
            <a:rPr lang="en-US" sz="3200" dirty="0" smtClean="0"/>
            <a:t> ।</a:t>
          </a:r>
          <a:endParaRPr lang="en-US" sz="3200" dirty="0"/>
        </a:p>
      </dgm:t>
    </dgm:pt>
    <dgm:pt modelId="{6103E1BF-FE1D-4F09-9606-67988E430B84}" type="parTrans" cxnId="{34F5E8FC-26A3-43B4-890F-9FCF71B0385B}">
      <dgm:prSet/>
      <dgm:spPr/>
      <dgm:t>
        <a:bodyPr/>
        <a:lstStyle/>
        <a:p>
          <a:endParaRPr lang="en-US"/>
        </a:p>
      </dgm:t>
    </dgm:pt>
    <dgm:pt modelId="{8435F213-45AE-4C8E-B673-F8266A1C0F81}" type="sibTrans" cxnId="{34F5E8FC-26A3-43B4-890F-9FCF71B0385B}">
      <dgm:prSet/>
      <dgm:spPr/>
      <dgm:t>
        <a:bodyPr/>
        <a:lstStyle/>
        <a:p>
          <a:endParaRPr lang="en-US"/>
        </a:p>
      </dgm:t>
    </dgm:pt>
    <dgm:pt modelId="{2FD5AFDD-C3CF-4AA1-B2B8-8E0EBDD236B2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rtl="0"/>
          <a:r>
            <a:rPr lang="en-US" dirty="0" smtClean="0"/>
            <a:t>৯ । </a:t>
          </a:r>
          <a:r>
            <a:rPr lang="en-US" dirty="0" err="1" smtClean="0"/>
            <a:t>মেহনতি</a:t>
          </a:r>
          <a:r>
            <a:rPr lang="en-US" dirty="0" smtClean="0"/>
            <a:t> </a:t>
          </a:r>
          <a:r>
            <a:rPr lang="en-US" dirty="0" err="1" smtClean="0"/>
            <a:t>মানুষের</a:t>
          </a:r>
          <a:r>
            <a:rPr lang="en-US" dirty="0" smtClean="0"/>
            <a:t> </a:t>
          </a:r>
          <a:r>
            <a:rPr lang="en-US" dirty="0" err="1" smtClean="0"/>
            <a:t>অবদান</a:t>
          </a:r>
          <a:r>
            <a:rPr lang="en-US" dirty="0" smtClean="0"/>
            <a:t> </a:t>
          </a:r>
          <a:r>
            <a:rPr lang="en-US" dirty="0" err="1" smtClean="0"/>
            <a:t>সবচেয়ে</a:t>
          </a:r>
          <a:r>
            <a:rPr lang="en-US" dirty="0" smtClean="0"/>
            <a:t> </a:t>
          </a:r>
          <a:r>
            <a:rPr lang="en-US" dirty="0" err="1" smtClean="0"/>
            <a:t>বেশি</a:t>
          </a:r>
          <a:r>
            <a:rPr lang="en-US" dirty="0" smtClean="0"/>
            <a:t> ।</a:t>
          </a:r>
          <a:endParaRPr lang="en-US" dirty="0"/>
        </a:p>
      </dgm:t>
    </dgm:pt>
    <dgm:pt modelId="{9EF7F1E8-0B55-4E9F-859C-9296ACE9C809}" type="parTrans" cxnId="{5ABD9248-26B8-4CCD-BB85-119BF02F6994}">
      <dgm:prSet/>
      <dgm:spPr/>
      <dgm:t>
        <a:bodyPr/>
        <a:lstStyle/>
        <a:p>
          <a:endParaRPr lang="en-US"/>
        </a:p>
      </dgm:t>
    </dgm:pt>
    <dgm:pt modelId="{F729661F-75F8-4706-A8B7-A179F49F34A6}" type="sibTrans" cxnId="{5ABD9248-26B8-4CCD-BB85-119BF02F6994}">
      <dgm:prSet/>
      <dgm:spPr/>
      <dgm:t>
        <a:bodyPr/>
        <a:lstStyle/>
        <a:p>
          <a:endParaRPr lang="en-US"/>
        </a:p>
      </dgm:t>
    </dgm:pt>
    <dgm:pt modelId="{F887DD05-FE37-4414-A3B9-2D50E612DF7E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/>
            <a:t>১০ । </a:t>
          </a:r>
          <a:r>
            <a:rPr lang="en-US" dirty="0" err="1" smtClean="0"/>
            <a:t>কলিমাখাময়</a:t>
          </a:r>
          <a:r>
            <a:rPr lang="en-US" dirty="0" smtClean="0"/>
            <a:t> ,</a:t>
          </a:r>
          <a:r>
            <a:rPr lang="en-US" dirty="0" err="1" smtClean="0"/>
            <a:t>অন্ধকারাচ্ছন্ন</a:t>
          </a:r>
          <a:r>
            <a:rPr lang="en-US" dirty="0" smtClean="0"/>
            <a:t> ।</a:t>
          </a:r>
          <a:endParaRPr lang="en-US" dirty="0"/>
        </a:p>
      </dgm:t>
    </dgm:pt>
    <dgm:pt modelId="{CBA39C74-55B5-44FF-B670-404CB3E840DD}" type="parTrans" cxnId="{451CDFC4-9E88-4D21-969E-994CDA32ACAA}">
      <dgm:prSet/>
      <dgm:spPr/>
      <dgm:t>
        <a:bodyPr/>
        <a:lstStyle/>
        <a:p>
          <a:endParaRPr lang="en-US"/>
        </a:p>
      </dgm:t>
    </dgm:pt>
    <dgm:pt modelId="{03B2775E-A45C-4DFE-A7AB-60DD7BB136D5}" type="sibTrans" cxnId="{451CDFC4-9E88-4D21-969E-994CDA32ACAA}">
      <dgm:prSet/>
      <dgm:spPr/>
      <dgm:t>
        <a:bodyPr/>
        <a:lstStyle/>
        <a:p>
          <a:endParaRPr lang="en-US"/>
        </a:p>
      </dgm:t>
    </dgm:pt>
    <dgm:pt modelId="{85453F31-6F8A-4FB1-9860-21DCFBB8E6B2}" type="pres">
      <dgm:prSet presAssocID="{542D0756-7B49-4CAD-93E5-139EC3748D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8544E6-B87C-4EA0-ACA7-EC65C4D48767}" type="pres">
      <dgm:prSet presAssocID="{CFD7A9CB-6E3F-478F-A60B-CE1528617A03}" presName="vertOne" presStyleCnt="0"/>
      <dgm:spPr/>
    </dgm:pt>
    <dgm:pt modelId="{84A9500C-F9F7-4765-AB2E-76C7B16A7295}" type="pres">
      <dgm:prSet presAssocID="{CFD7A9CB-6E3F-478F-A60B-CE1528617A0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B1BB0C-D904-4C33-8EBB-ADF9CF294A9D}" type="pres">
      <dgm:prSet presAssocID="{CFD7A9CB-6E3F-478F-A60B-CE1528617A03}" presName="parTransOne" presStyleCnt="0"/>
      <dgm:spPr/>
    </dgm:pt>
    <dgm:pt modelId="{D90B9636-E57D-457C-B571-D1626E4E3697}" type="pres">
      <dgm:prSet presAssocID="{CFD7A9CB-6E3F-478F-A60B-CE1528617A03}" presName="horzOne" presStyleCnt="0"/>
      <dgm:spPr/>
    </dgm:pt>
    <dgm:pt modelId="{D7B819E7-BAB1-4F24-94B1-77BAB00364F8}" type="pres">
      <dgm:prSet presAssocID="{90F078AF-758C-4DCB-8C68-463E50EBC70B}" presName="vertTwo" presStyleCnt="0"/>
      <dgm:spPr/>
    </dgm:pt>
    <dgm:pt modelId="{2C5E6973-BB49-4142-9D89-3DB07E21FEDD}" type="pres">
      <dgm:prSet presAssocID="{90F078AF-758C-4DCB-8C68-463E50EBC70B}" presName="txTwo" presStyleLbl="node2" presStyleIdx="0" presStyleCnt="4" custScaleX="158702" custScaleY="127163" custLinFactNeighborX="11434" custLinFactNeighborY="2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7AD908-B8F9-4C04-9C98-0900C01731F2}" type="pres">
      <dgm:prSet presAssocID="{90F078AF-758C-4DCB-8C68-463E50EBC70B}" presName="horzTwo" presStyleCnt="0"/>
      <dgm:spPr/>
    </dgm:pt>
    <dgm:pt modelId="{AACD1D53-9B29-4178-AE06-5D87FFF0A545}" type="pres">
      <dgm:prSet presAssocID="{D9A32617-ED92-4999-8C92-986E5D0A2660}" presName="sibSpaceTwo" presStyleCnt="0"/>
      <dgm:spPr/>
    </dgm:pt>
    <dgm:pt modelId="{3266AF3E-0AB9-4F45-8D1A-838A1E49494F}" type="pres">
      <dgm:prSet presAssocID="{77FBCF08-FBAB-452D-9BE7-C33BA4C516AA}" presName="vertTwo" presStyleCnt="0"/>
      <dgm:spPr/>
    </dgm:pt>
    <dgm:pt modelId="{B93175E8-00F5-49FF-87FE-3CC5251764AC}" type="pres">
      <dgm:prSet presAssocID="{77FBCF08-FBAB-452D-9BE7-C33BA4C516AA}" presName="txTwo" presStyleLbl="node2" presStyleIdx="1" presStyleCnt="4" custScaleX="164121" custScaleY="130397" custLinFactNeighborX="7834" custLinFactNeighborY="35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616AD-D594-43A9-A55B-352D60E177E5}" type="pres">
      <dgm:prSet presAssocID="{77FBCF08-FBAB-452D-9BE7-C33BA4C516AA}" presName="horzTwo" presStyleCnt="0"/>
      <dgm:spPr/>
    </dgm:pt>
    <dgm:pt modelId="{E538C9A6-BE85-4320-B394-F6432F745E45}" type="pres">
      <dgm:prSet presAssocID="{8435F213-45AE-4C8E-B673-F8266A1C0F81}" presName="sibSpaceTwo" presStyleCnt="0"/>
      <dgm:spPr/>
    </dgm:pt>
    <dgm:pt modelId="{5B1FC125-0A48-412F-8683-6F502B2E2E52}" type="pres">
      <dgm:prSet presAssocID="{2FD5AFDD-C3CF-4AA1-B2B8-8E0EBDD236B2}" presName="vertTwo" presStyleCnt="0"/>
      <dgm:spPr/>
    </dgm:pt>
    <dgm:pt modelId="{84C357A0-FCB7-4B7E-BFB1-04743F185E00}" type="pres">
      <dgm:prSet presAssocID="{2FD5AFDD-C3CF-4AA1-B2B8-8E0EBDD236B2}" presName="txTwo" presStyleLbl="node2" presStyleIdx="2" presStyleCnt="4" custScaleX="159640" custScaleY="126311" custLinFactNeighborX="7022" custLinFactNeighborY="37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B4C7AB-EF8F-403D-AE0C-BD01B68DF3B1}" type="pres">
      <dgm:prSet presAssocID="{2FD5AFDD-C3CF-4AA1-B2B8-8E0EBDD236B2}" presName="horzTwo" presStyleCnt="0"/>
      <dgm:spPr/>
    </dgm:pt>
    <dgm:pt modelId="{3C340FD1-79FC-4D12-AD78-31D01C004FA5}" type="pres">
      <dgm:prSet presAssocID="{F729661F-75F8-4706-A8B7-A179F49F34A6}" presName="sibSpaceTwo" presStyleCnt="0"/>
      <dgm:spPr/>
    </dgm:pt>
    <dgm:pt modelId="{A49099E9-C6F3-48C9-90CE-9791B6B63910}" type="pres">
      <dgm:prSet presAssocID="{F887DD05-FE37-4414-A3B9-2D50E612DF7E}" presName="vertTwo" presStyleCnt="0"/>
      <dgm:spPr/>
    </dgm:pt>
    <dgm:pt modelId="{AF1B6187-85F4-44FF-9020-477925C23815}" type="pres">
      <dgm:prSet presAssocID="{F887DD05-FE37-4414-A3B9-2D50E612DF7E}" presName="txTwo" presStyleLbl="node2" presStyleIdx="3" presStyleCnt="4" custScaleX="158163" custScaleY="129514" custLinFactNeighborX="338" custLinFactNeighborY="44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D2F5D1-477A-4F87-9804-5A0CAC5802CA}" type="pres">
      <dgm:prSet presAssocID="{F887DD05-FE37-4414-A3B9-2D50E612DF7E}" presName="horzTwo" presStyleCnt="0"/>
      <dgm:spPr/>
    </dgm:pt>
  </dgm:ptLst>
  <dgm:cxnLst>
    <dgm:cxn modelId="{71C36360-4C17-44FD-8CE3-3F8D36DF2A98}" type="presOf" srcId="{542D0756-7B49-4CAD-93E5-139EC3748DC7}" destId="{85453F31-6F8A-4FB1-9860-21DCFBB8E6B2}" srcOrd="0" destOrd="0" presId="urn:microsoft.com/office/officeart/2005/8/layout/hierarchy4"/>
    <dgm:cxn modelId="{AEE703FF-C63F-402E-BC45-AFD2D475C685}" type="presOf" srcId="{F887DD05-FE37-4414-A3B9-2D50E612DF7E}" destId="{AF1B6187-85F4-44FF-9020-477925C23815}" srcOrd="0" destOrd="0" presId="urn:microsoft.com/office/officeart/2005/8/layout/hierarchy4"/>
    <dgm:cxn modelId="{451CDFC4-9E88-4D21-969E-994CDA32ACAA}" srcId="{CFD7A9CB-6E3F-478F-A60B-CE1528617A03}" destId="{F887DD05-FE37-4414-A3B9-2D50E612DF7E}" srcOrd="3" destOrd="0" parTransId="{CBA39C74-55B5-44FF-B670-404CB3E840DD}" sibTransId="{03B2775E-A45C-4DFE-A7AB-60DD7BB136D5}"/>
    <dgm:cxn modelId="{B5C62574-1595-484F-85A9-B786A515A4BE}" type="presOf" srcId="{CFD7A9CB-6E3F-478F-A60B-CE1528617A03}" destId="{84A9500C-F9F7-4765-AB2E-76C7B16A7295}" srcOrd="0" destOrd="0" presId="urn:microsoft.com/office/officeart/2005/8/layout/hierarchy4"/>
    <dgm:cxn modelId="{5ABD9248-26B8-4CCD-BB85-119BF02F6994}" srcId="{CFD7A9CB-6E3F-478F-A60B-CE1528617A03}" destId="{2FD5AFDD-C3CF-4AA1-B2B8-8E0EBDD236B2}" srcOrd="2" destOrd="0" parTransId="{9EF7F1E8-0B55-4E9F-859C-9296ACE9C809}" sibTransId="{F729661F-75F8-4706-A8B7-A179F49F34A6}"/>
    <dgm:cxn modelId="{24720C69-B0C0-4B25-968B-B8AA50156F73}" srcId="{CFD7A9CB-6E3F-478F-A60B-CE1528617A03}" destId="{90F078AF-758C-4DCB-8C68-463E50EBC70B}" srcOrd="0" destOrd="0" parTransId="{2B062161-9395-46C4-A36A-1C8F3525EE85}" sibTransId="{D9A32617-ED92-4999-8C92-986E5D0A2660}"/>
    <dgm:cxn modelId="{34F5E8FC-26A3-43B4-890F-9FCF71B0385B}" srcId="{CFD7A9CB-6E3F-478F-A60B-CE1528617A03}" destId="{77FBCF08-FBAB-452D-9BE7-C33BA4C516AA}" srcOrd="1" destOrd="0" parTransId="{6103E1BF-FE1D-4F09-9606-67988E430B84}" sibTransId="{8435F213-45AE-4C8E-B673-F8266A1C0F81}"/>
    <dgm:cxn modelId="{A4FD1446-8B30-4D92-8878-4F1B5ADD4590}" type="presOf" srcId="{90F078AF-758C-4DCB-8C68-463E50EBC70B}" destId="{2C5E6973-BB49-4142-9D89-3DB07E21FEDD}" srcOrd="0" destOrd="0" presId="urn:microsoft.com/office/officeart/2005/8/layout/hierarchy4"/>
    <dgm:cxn modelId="{CD1F7943-37CD-4A34-A71C-4056D4BB219E}" type="presOf" srcId="{2FD5AFDD-C3CF-4AA1-B2B8-8E0EBDD236B2}" destId="{84C357A0-FCB7-4B7E-BFB1-04743F185E00}" srcOrd="0" destOrd="0" presId="urn:microsoft.com/office/officeart/2005/8/layout/hierarchy4"/>
    <dgm:cxn modelId="{7B2EEA1A-7CC9-4E9D-88A4-CD072E0BC30D}" type="presOf" srcId="{77FBCF08-FBAB-452D-9BE7-C33BA4C516AA}" destId="{B93175E8-00F5-49FF-87FE-3CC5251764AC}" srcOrd="0" destOrd="0" presId="urn:microsoft.com/office/officeart/2005/8/layout/hierarchy4"/>
    <dgm:cxn modelId="{B7258576-8FDB-4E83-88D2-A5C607FCF242}" srcId="{542D0756-7B49-4CAD-93E5-139EC3748DC7}" destId="{CFD7A9CB-6E3F-478F-A60B-CE1528617A03}" srcOrd="0" destOrd="0" parTransId="{5C50DAF7-27B6-4ACC-BEED-431E40E483E1}" sibTransId="{90FB7AAD-7CC7-42F2-A743-906728667124}"/>
    <dgm:cxn modelId="{48D5F034-D992-4CF4-A3D1-64E75CABB65C}" type="presParOf" srcId="{85453F31-6F8A-4FB1-9860-21DCFBB8E6B2}" destId="{858544E6-B87C-4EA0-ACA7-EC65C4D48767}" srcOrd="0" destOrd="0" presId="urn:microsoft.com/office/officeart/2005/8/layout/hierarchy4"/>
    <dgm:cxn modelId="{56ADACBE-173F-41CA-B6D0-AC53519FE200}" type="presParOf" srcId="{858544E6-B87C-4EA0-ACA7-EC65C4D48767}" destId="{84A9500C-F9F7-4765-AB2E-76C7B16A7295}" srcOrd="0" destOrd="0" presId="urn:microsoft.com/office/officeart/2005/8/layout/hierarchy4"/>
    <dgm:cxn modelId="{B876B6DC-1521-4377-B75F-560D6138A97D}" type="presParOf" srcId="{858544E6-B87C-4EA0-ACA7-EC65C4D48767}" destId="{0EB1BB0C-D904-4C33-8EBB-ADF9CF294A9D}" srcOrd="1" destOrd="0" presId="urn:microsoft.com/office/officeart/2005/8/layout/hierarchy4"/>
    <dgm:cxn modelId="{F073B560-F8AD-4734-980E-471F276273F9}" type="presParOf" srcId="{858544E6-B87C-4EA0-ACA7-EC65C4D48767}" destId="{D90B9636-E57D-457C-B571-D1626E4E3697}" srcOrd="2" destOrd="0" presId="urn:microsoft.com/office/officeart/2005/8/layout/hierarchy4"/>
    <dgm:cxn modelId="{566ED08B-77AD-4878-8109-33AB51216F41}" type="presParOf" srcId="{D90B9636-E57D-457C-B571-D1626E4E3697}" destId="{D7B819E7-BAB1-4F24-94B1-77BAB00364F8}" srcOrd="0" destOrd="0" presId="urn:microsoft.com/office/officeart/2005/8/layout/hierarchy4"/>
    <dgm:cxn modelId="{1C51C5F2-1E56-42C4-90FC-D84F783623D6}" type="presParOf" srcId="{D7B819E7-BAB1-4F24-94B1-77BAB00364F8}" destId="{2C5E6973-BB49-4142-9D89-3DB07E21FEDD}" srcOrd="0" destOrd="0" presId="urn:microsoft.com/office/officeart/2005/8/layout/hierarchy4"/>
    <dgm:cxn modelId="{9EE018C7-CC9A-4439-9C63-36CED116A71F}" type="presParOf" srcId="{D7B819E7-BAB1-4F24-94B1-77BAB00364F8}" destId="{8C7AD908-B8F9-4C04-9C98-0900C01731F2}" srcOrd="1" destOrd="0" presId="urn:microsoft.com/office/officeart/2005/8/layout/hierarchy4"/>
    <dgm:cxn modelId="{38F1C932-402F-43C8-95EB-CEC695940603}" type="presParOf" srcId="{D90B9636-E57D-457C-B571-D1626E4E3697}" destId="{AACD1D53-9B29-4178-AE06-5D87FFF0A545}" srcOrd="1" destOrd="0" presId="urn:microsoft.com/office/officeart/2005/8/layout/hierarchy4"/>
    <dgm:cxn modelId="{A4146BF6-DCEA-4F22-B7DE-5D880F74DB4F}" type="presParOf" srcId="{D90B9636-E57D-457C-B571-D1626E4E3697}" destId="{3266AF3E-0AB9-4F45-8D1A-838A1E49494F}" srcOrd="2" destOrd="0" presId="urn:microsoft.com/office/officeart/2005/8/layout/hierarchy4"/>
    <dgm:cxn modelId="{3C312BD9-2D78-4DDD-9E66-F7FB11E2A34C}" type="presParOf" srcId="{3266AF3E-0AB9-4F45-8D1A-838A1E49494F}" destId="{B93175E8-00F5-49FF-87FE-3CC5251764AC}" srcOrd="0" destOrd="0" presId="urn:microsoft.com/office/officeart/2005/8/layout/hierarchy4"/>
    <dgm:cxn modelId="{2114D4A5-7283-4821-9C8B-9981361BDA80}" type="presParOf" srcId="{3266AF3E-0AB9-4F45-8D1A-838A1E49494F}" destId="{C68616AD-D594-43A9-A55B-352D60E177E5}" srcOrd="1" destOrd="0" presId="urn:microsoft.com/office/officeart/2005/8/layout/hierarchy4"/>
    <dgm:cxn modelId="{0579B4CB-E2CB-4A30-8A3E-3941D99DDA99}" type="presParOf" srcId="{D90B9636-E57D-457C-B571-D1626E4E3697}" destId="{E538C9A6-BE85-4320-B394-F6432F745E45}" srcOrd="3" destOrd="0" presId="urn:microsoft.com/office/officeart/2005/8/layout/hierarchy4"/>
    <dgm:cxn modelId="{2119F1AC-640C-4FA4-BBB7-0BF537CBDEDF}" type="presParOf" srcId="{D90B9636-E57D-457C-B571-D1626E4E3697}" destId="{5B1FC125-0A48-412F-8683-6F502B2E2E52}" srcOrd="4" destOrd="0" presId="urn:microsoft.com/office/officeart/2005/8/layout/hierarchy4"/>
    <dgm:cxn modelId="{F35855B5-48E8-4C15-85DD-404E89ED6004}" type="presParOf" srcId="{5B1FC125-0A48-412F-8683-6F502B2E2E52}" destId="{84C357A0-FCB7-4B7E-BFB1-04743F185E00}" srcOrd="0" destOrd="0" presId="urn:microsoft.com/office/officeart/2005/8/layout/hierarchy4"/>
    <dgm:cxn modelId="{25477FD8-A377-4792-8BA6-DA9BC39D04EE}" type="presParOf" srcId="{5B1FC125-0A48-412F-8683-6F502B2E2E52}" destId="{ABB4C7AB-EF8F-403D-AE0C-BD01B68DF3B1}" srcOrd="1" destOrd="0" presId="urn:microsoft.com/office/officeart/2005/8/layout/hierarchy4"/>
    <dgm:cxn modelId="{4897FB5E-B04A-4BDD-8139-39D9989F8ECF}" type="presParOf" srcId="{D90B9636-E57D-457C-B571-D1626E4E3697}" destId="{3C340FD1-79FC-4D12-AD78-31D01C004FA5}" srcOrd="5" destOrd="0" presId="urn:microsoft.com/office/officeart/2005/8/layout/hierarchy4"/>
    <dgm:cxn modelId="{07A765B8-1E8A-43C5-B042-08CEF836FC68}" type="presParOf" srcId="{D90B9636-E57D-457C-B571-D1626E4E3697}" destId="{A49099E9-C6F3-48C9-90CE-9791B6B63910}" srcOrd="6" destOrd="0" presId="urn:microsoft.com/office/officeart/2005/8/layout/hierarchy4"/>
    <dgm:cxn modelId="{B8DFF33D-4F05-4A1A-BF4B-A0A930AABCD7}" type="presParOf" srcId="{A49099E9-C6F3-48C9-90CE-9791B6B63910}" destId="{AF1B6187-85F4-44FF-9020-477925C23815}" srcOrd="0" destOrd="0" presId="urn:microsoft.com/office/officeart/2005/8/layout/hierarchy4"/>
    <dgm:cxn modelId="{B70A7F7C-5365-4F42-AB52-28AF6C74BF67}" type="presParOf" srcId="{A49099E9-C6F3-48C9-90CE-9791B6B63910}" destId="{71D2F5D1-477A-4F87-9804-5A0CAC5802CA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6786B3-2784-44A9-BD43-F043998752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0E8AB6-2093-4FBC-91C1-E34AE551CE9C}">
      <dgm:prSet custT="1"/>
      <dgm:spPr>
        <a:solidFill>
          <a:schemeClr val="tx1"/>
        </a:solidFill>
      </dgm:spPr>
      <dgm:t>
        <a:bodyPr anchor="t"/>
        <a:lstStyle/>
        <a:p>
          <a:pPr rtl="0"/>
          <a:r>
            <a:rPr lang="en-US" sz="4000" dirty="0" smtClean="0"/>
            <a:t>“</a:t>
          </a:r>
          <a:r>
            <a:rPr lang="en-US" sz="4000" dirty="0" err="1" smtClean="0"/>
            <a:t>হে</a:t>
          </a:r>
          <a:r>
            <a:rPr lang="en-US" sz="4000" dirty="0" smtClean="0"/>
            <a:t> </a:t>
          </a:r>
          <a:r>
            <a:rPr lang="en-US" sz="4000" dirty="0" err="1" smtClean="0"/>
            <a:t>মোর</a:t>
          </a:r>
          <a:r>
            <a:rPr lang="en-US" sz="4000" dirty="0" smtClean="0"/>
            <a:t> </a:t>
          </a:r>
          <a:r>
            <a:rPr lang="en-US" sz="4000" dirty="0" err="1" smtClean="0"/>
            <a:t>অভাগা</a:t>
          </a:r>
          <a:r>
            <a:rPr lang="en-US" sz="4000" dirty="0" smtClean="0"/>
            <a:t> </a:t>
          </a:r>
          <a:r>
            <a:rPr lang="en-US" sz="4000" dirty="0" err="1" smtClean="0"/>
            <a:t>দেশ</a:t>
          </a:r>
          <a:r>
            <a:rPr lang="en-US" sz="4000" dirty="0" smtClean="0"/>
            <a:t> </a:t>
          </a:r>
          <a:r>
            <a:rPr lang="en-US" sz="4000" dirty="0" err="1" smtClean="0"/>
            <a:t>যাদের</a:t>
          </a:r>
          <a:r>
            <a:rPr lang="en-US" sz="4000" dirty="0" smtClean="0"/>
            <a:t> </a:t>
          </a:r>
          <a:r>
            <a:rPr lang="en-US" sz="4000" dirty="0" err="1" smtClean="0"/>
            <a:t>করেছ</a:t>
          </a:r>
          <a:r>
            <a:rPr lang="en-US" sz="4000" dirty="0" smtClean="0"/>
            <a:t> </a:t>
          </a:r>
          <a:r>
            <a:rPr lang="en-US" sz="4000" dirty="0" err="1" smtClean="0"/>
            <a:t>অপমান</a:t>
          </a:r>
          <a:r>
            <a:rPr lang="en-US" sz="4000" dirty="0" smtClean="0"/>
            <a:t>, </a:t>
          </a:r>
          <a:r>
            <a:rPr lang="en-US" sz="4000" dirty="0" err="1" smtClean="0"/>
            <a:t>অপমানে</a:t>
          </a:r>
          <a:r>
            <a:rPr lang="en-US" sz="4000" dirty="0" smtClean="0"/>
            <a:t> </a:t>
          </a:r>
          <a:r>
            <a:rPr lang="en-US" sz="4000" dirty="0" err="1" smtClean="0"/>
            <a:t>হতে</a:t>
          </a:r>
          <a:r>
            <a:rPr lang="en-US" sz="4000" dirty="0" smtClean="0"/>
            <a:t> </a:t>
          </a:r>
          <a:r>
            <a:rPr lang="en-US" sz="4000" dirty="0" err="1" smtClean="0"/>
            <a:t>হবে</a:t>
          </a:r>
          <a:r>
            <a:rPr lang="en-US" sz="4000" dirty="0" smtClean="0"/>
            <a:t> </a:t>
          </a:r>
          <a:r>
            <a:rPr lang="en-US" sz="4000" dirty="0" err="1" smtClean="0"/>
            <a:t>তাহাদের</a:t>
          </a:r>
          <a:r>
            <a:rPr lang="en-US" sz="4000" dirty="0" smtClean="0"/>
            <a:t> </a:t>
          </a:r>
          <a:r>
            <a:rPr lang="en-US" sz="4000" dirty="0" err="1" smtClean="0"/>
            <a:t>সবার</a:t>
          </a:r>
          <a:r>
            <a:rPr lang="en-US" sz="4000" dirty="0" smtClean="0"/>
            <a:t> </a:t>
          </a:r>
          <a:r>
            <a:rPr lang="en-US" sz="4000" dirty="0" err="1" smtClean="0"/>
            <a:t>সমান</a:t>
          </a:r>
          <a:r>
            <a:rPr lang="en-US" sz="4000" dirty="0" smtClean="0"/>
            <a:t>” </a:t>
          </a:r>
          <a:r>
            <a:rPr lang="en-US" sz="4000" dirty="0" err="1" smtClean="0"/>
            <a:t>কথাটি</a:t>
          </a:r>
          <a:r>
            <a:rPr lang="en-US" sz="4000" dirty="0" smtClean="0"/>
            <a:t> </a:t>
          </a:r>
          <a:r>
            <a:rPr lang="en-US" sz="4000" dirty="0" err="1" smtClean="0"/>
            <a:t>বিশ্লেষন</a:t>
          </a:r>
          <a:r>
            <a:rPr lang="en-US" sz="4000" dirty="0" smtClean="0"/>
            <a:t> </a:t>
          </a:r>
          <a:r>
            <a:rPr lang="en-US" sz="4000" dirty="0" err="1" smtClean="0"/>
            <a:t>কর</a:t>
          </a:r>
          <a:r>
            <a:rPr lang="en-US" sz="4000" dirty="0" smtClean="0"/>
            <a:t> ।</a:t>
          </a:r>
          <a:endParaRPr lang="en-US" sz="4000" dirty="0"/>
        </a:p>
      </dgm:t>
    </dgm:pt>
    <dgm:pt modelId="{12FB8C89-FA19-4FD4-AEC2-CF8BABC180D9}" type="parTrans" cxnId="{7BC7F195-4C08-4FC5-B3BD-6A8E92734BB8}">
      <dgm:prSet/>
      <dgm:spPr/>
      <dgm:t>
        <a:bodyPr/>
        <a:lstStyle/>
        <a:p>
          <a:endParaRPr lang="en-US"/>
        </a:p>
      </dgm:t>
    </dgm:pt>
    <dgm:pt modelId="{E757E88D-E689-4245-BC1A-E20EFFB6CDA1}" type="sibTrans" cxnId="{7BC7F195-4C08-4FC5-B3BD-6A8E92734BB8}">
      <dgm:prSet/>
      <dgm:spPr/>
      <dgm:t>
        <a:bodyPr/>
        <a:lstStyle/>
        <a:p>
          <a:endParaRPr lang="en-US"/>
        </a:p>
      </dgm:t>
    </dgm:pt>
    <dgm:pt modelId="{45DCC6EC-77B2-4B47-86CE-077537B3A570}" type="pres">
      <dgm:prSet presAssocID="{EA6786B3-2784-44A9-BD43-F043998752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347823-6F41-4A95-B2CF-D326FF1D0DCE}" type="pres">
      <dgm:prSet presAssocID="{4A0E8AB6-2093-4FBC-91C1-E34AE551CE9C}" presName="parentText" presStyleLbl="node1" presStyleIdx="0" presStyleCnt="1" custScaleY="994569" custLinFactY="-365546" custLinFactNeighborX="-7748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E78068-2CF6-45A9-AF97-494437692887}" type="presOf" srcId="{4A0E8AB6-2093-4FBC-91C1-E34AE551CE9C}" destId="{37347823-6F41-4A95-B2CF-D326FF1D0DCE}" srcOrd="0" destOrd="0" presId="urn:microsoft.com/office/officeart/2005/8/layout/vList2"/>
    <dgm:cxn modelId="{1F25AA69-AB06-42A8-AF2C-A00AF3E90978}" type="presOf" srcId="{EA6786B3-2784-44A9-BD43-F04399875258}" destId="{45DCC6EC-77B2-4B47-86CE-077537B3A570}" srcOrd="0" destOrd="0" presId="urn:microsoft.com/office/officeart/2005/8/layout/vList2"/>
    <dgm:cxn modelId="{7BC7F195-4C08-4FC5-B3BD-6A8E92734BB8}" srcId="{EA6786B3-2784-44A9-BD43-F04399875258}" destId="{4A0E8AB6-2093-4FBC-91C1-E34AE551CE9C}" srcOrd="0" destOrd="0" parTransId="{12FB8C89-FA19-4FD4-AEC2-CF8BABC180D9}" sibTransId="{E757E88D-E689-4245-BC1A-E20EFFB6CDA1}"/>
    <dgm:cxn modelId="{555FFEE6-55D1-469C-A82A-F89598CC45D4}" type="presParOf" srcId="{45DCC6EC-77B2-4B47-86CE-077537B3A570}" destId="{37347823-6F41-4A95-B2CF-D326FF1D0DCE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6987C9-825E-4D7C-A9A7-5F4E3CEDD91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61A0BB-8863-4FA7-8D34-922A6E96F60B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err="1" smtClean="0"/>
            <a:t>শ্রেণি</a:t>
          </a:r>
          <a:r>
            <a:rPr lang="en-US" sz="3200" dirty="0" smtClean="0"/>
            <a:t> –</a:t>
          </a:r>
          <a:r>
            <a:rPr lang="en-US" sz="3200" dirty="0" err="1" smtClean="0"/>
            <a:t>নবম</a:t>
          </a:r>
          <a:r>
            <a:rPr lang="en-US" sz="3200" dirty="0" smtClean="0"/>
            <a:t>     </a:t>
          </a:r>
          <a:endParaRPr lang="en-US" sz="3200" dirty="0"/>
        </a:p>
      </dgm:t>
    </dgm:pt>
    <dgm:pt modelId="{8DE0222B-58E8-4D66-9F00-5D93D51D6C01}" type="parTrans" cxnId="{17A95EAD-1854-423F-974A-EAEC38127560}">
      <dgm:prSet/>
      <dgm:spPr/>
      <dgm:t>
        <a:bodyPr/>
        <a:lstStyle/>
        <a:p>
          <a:endParaRPr lang="en-US"/>
        </a:p>
      </dgm:t>
    </dgm:pt>
    <dgm:pt modelId="{20A0BF13-029A-4950-97F3-B4FAE2F96236}" type="sibTrans" cxnId="{17A95EAD-1854-423F-974A-EAEC38127560}">
      <dgm:prSet/>
      <dgm:spPr/>
      <dgm:t>
        <a:bodyPr/>
        <a:lstStyle/>
        <a:p>
          <a:endParaRPr lang="en-US"/>
        </a:p>
      </dgm:t>
    </dgm:pt>
    <dgm:pt modelId="{C7CABACF-D2B0-43D3-B809-7721DF0BAD2D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en-US" sz="3600" dirty="0" err="1" smtClean="0"/>
            <a:t>বিষয়</a:t>
          </a:r>
          <a:r>
            <a:rPr lang="en-US" sz="3600" dirty="0" smtClean="0"/>
            <a:t> – </a:t>
          </a:r>
          <a:r>
            <a:rPr lang="en-US" sz="3600" dirty="0" err="1" smtClean="0"/>
            <a:t>বাংলা</a:t>
          </a:r>
          <a:r>
            <a:rPr lang="en-US" sz="3600" dirty="0" smtClean="0"/>
            <a:t> ১ম </a:t>
          </a:r>
          <a:r>
            <a:rPr lang="en-US" sz="3600" dirty="0" err="1" smtClean="0"/>
            <a:t>পত্র</a:t>
          </a:r>
          <a:endParaRPr lang="en-US" sz="3600" dirty="0"/>
        </a:p>
      </dgm:t>
    </dgm:pt>
    <dgm:pt modelId="{E3E3DA75-3911-4BD4-B2C1-3DB3B810F970}" type="parTrans" cxnId="{365681FF-9E0B-4510-80F9-51B52C20537A}">
      <dgm:prSet/>
      <dgm:spPr/>
      <dgm:t>
        <a:bodyPr/>
        <a:lstStyle/>
        <a:p>
          <a:endParaRPr lang="en-US"/>
        </a:p>
      </dgm:t>
    </dgm:pt>
    <dgm:pt modelId="{7A36B9E2-E834-4AB2-8EDC-9EC1E90754CD}" type="sibTrans" cxnId="{365681FF-9E0B-4510-80F9-51B52C20537A}">
      <dgm:prSet/>
      <dgm:spPr/>
      <dgm:t>
        <a:bodyPr/>
        <a:lstStyle/>
        <a:p>
          <a:endParaRPr lang="en-US"/>
        </a:p>
      </dgm:t>
    </dgm:pt>
    <dgm:pt modelId="{44D2985A-7424-48C2-A30D-92E8AEDA939B}">
      <dgm:prSet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err="1" smtClean="0">
              <a:solidFill>
                <a:schemeClr val="tx1"/>
              </a:solidFill>
            </a:rPr>
            <a:t>পাঠের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বিষয়</a:t>
          </a:r>
          <a:r>
            <a:rPr lang="en-US" sz="3200" dirty="0" smtClean="0">
              <a:solidFill>
                <a:schemeClr val="tx1"/>
              </a:solidFill>
            </a:rPr>
            <a:t> –</a:t>
          </a:r>
          <a:r>
            <a:rPr lang="en-US" sz="3200" dirty="0" err="1" smtClean="0">
              <a:solidFill>
                <a:schemeClr val="tx1"/>
              </a:solidFill>
            </a:rPr>
            <a:t>গদ্য</a:t>
          </a:r>
          <a:endParaRPr lang="en-US" sz="3200" dirty="0">
            <a:solidFill>
              <a:schemeClr val="tx1"/>
            </a:solidFill>
          </a:endParaRPr>
        </a:p>
      </dgm:t>
    </dgm:pt>
    <dgm:pt modelId="{3E5CF6AF-DCB8-4AC9-BA21-559B4742D1FD}" type="parTrans" cxnId="{73026E49-4166-44CB-8F5A-03170052A958}">
      <dgm:prSet/>
      <dgm:spPr/>
      <dgm:t>
        <a:bodyPr/>
        <a:lstStyle/>
        <a:p>
          <a:endParaRPr lang="en-US"/>
        </a:p>
      </dgm:t>
    </dgm:pt>
    <dgm:pt modelId="{ED033662-0359-4545-8953-35836214D3C8}" type="sibTrans" cxnId="{73026E49-4166-44CB-8F5A-03170052A958}">
      <dgm:prSet/>
      <dgm:spPr/>
      <dgm:t>
        <a:bodyPr/>
        <a:lstStyle/>
        <a:p>
          <a:endParaRPr lang="en-US"/>
        </a:p>
      </dgm:t>
    </dgm:pt>
    <dgm:pt modelId="{D68887A4-7AF3-40AC-8551-FCBACD57D77A}">
      <dgm:prSet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pPr rtl="0"/>
          <a:r>
            <a:rPr lang="en-US" dirty="0" err="1" smtClean="0"/>
            <a:t>সময়</a:t>
          </a:r>
          <a:r>
            <a:rPr lang="en-US" dirty="0" smtClean="0"/>
            <a:t> -৫০ </a:t>
          </a:r>
          <a:r>
            <a:rPr lang="en-US" dirty="0" err="1" smtClean="0"/>
            <a:t>মিনিট</a:t>
          </a:r>
          <a:endParaRPr lang="en-US" dirty="0"/>
        </a:p>
      </dgm:t>
    </dgm:pt>
    <dgm:pt modelId="{3444B65F-AEC9-43F6-A695-E272256EABC9}" type="parTrans" cxnId="{84D56720-3CF3-4062-8BA2-684E76FD6A63}">
      <dgm:prSet/>
      <dgm:spPr/>
      <dgm:t>
        <a:bodyPr/>
        <a:lstStyle/>
        <a:p>
          <a:endParaRPr lang="en-US"/>
        </a:p>
      </dgm:t>
    </dgm:pt>
    <dgm:pt modelId="{0B8DFA59-AF62-4D2A-868D-9C506453EBF6}" type="sibTrans" cxnId="{84D56720-3CF3-4062-8BA2-684E76FD6A63}">
      <dgm:prSet/>
      <dgm:spPr/>
      <dgm:t>
        <a:bodyPr/>
        <a:lstStyle/>
        <a:p>
          <a:endParaRPr lang="en-US"/>
        </a:p>
      </dgm:t>
    </dgm:pt>
    <dgm:pt modelId="{426A4F1D-FEDD-4AEC-B2D3-524655C67249}" type="pres">
      <dgm:prSet presAssocID="{CE6987C9-825E-4D7C-A9A7-5F4E3CEDD91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8306B0-62FF-49AA-8027-3272FC3E6A70}" type="pres">
      <dgm:prSet presAssocID="{FF61A0BB-8863-4FA7-8D34-922A6E96F60B}" presName="horFlow" presStyleCnt="0"/>
      <dgm:spPr/>
    </dgm:pt>
    <dgm:pt modelId="{8C254051-3C0E-4D70-8D3C-D655940CB8A7}" type="pres">
      <dgm:prSet presAssocID="{FF61A0BB-8863-4FA7-8D34-922A6E96F60B}" presName="bigChev" presStyleLbl="node1" presStyleIdx="0" presStyleCnt="4" custScaleX="626300" custScaleY="177919" custLinFactNeighborX="2786" custLinFactNeighborY="-68809"/>
      <dgm:spPr/>
      <dgm:t>
        <a:bodyPr/>
        <a:lstStyle/>
        <a:p>
          <a:endParaRPr lang="en-US"/>
        </a:p>
      </dgm:t>
    </dgm:pt>
    <dgm:pt modelId="{88902124-AD2C-4628-B53E-BE6DEEF4A49E}" type="pres">
      <dgm:prSet presAssocID="{FF61A0BB-8863-4FA7-8D34-922A6E96F60B}" presName="vSp" presStyleCnt="0"/>
      <dgm:spPr/>
    </dgm:pt>
    <dgm:pt modelId="{A70D628E-91DF-4A8B-8BF2-46685E7C348E}" type="pres">
      <dgm:prSet presAssocID="{C7CABACF-D2B0-43D3-B809-7721DF0BAD2D}" presName="horFlow" presStyleCnt="0"/>
      <dgm:spPr/>
    </dgm:pt>
    <dgm:pt modelId="{CB0B4B54-EFD3-49D4-825F-F80EC9DB8A13}" type="pres">
      <dgm:prSet presAssocID="{C7CABACF-D2B0-43D3-B809-7721DF0BAD2D}" presName="bigChev" presStyleLbl="node1" presStyleIdx="1" presStyleCnt="4" custScaleX="627259" custScaleY="208056" custLinFactNeighborX="3270" custLinFactNeighborY="-44957"/>
      <dgm:spPr/>
      <dgm:t>
        <a:bodyPr/>
        <a:lstStyle/>
        <a:p>
          <a:endParaRPr lang="en-US"/>
        </a:p>
      </dgm:t>
    </dgm:pt>
    <dgm:pt modelId="{BD4B9339-3E69-4271-98F0-ABA55903E949}" type="pres">
      <dgm:prSet presAssocID="{C7CABACF-D2B0-43D3-B809-7721DF0BAD2D}" presName="vSp" presStyleCnt="0"/>
      <dgm:spPr/>
    </dgm:pt>
    <dgm:pt modelId="{B9C2716F-64F7-42EF-B407-66F001CA141C}" type="pres">
      <dgm:prSet presAssocID="{44D2985A-7424-48C2-A30D-92E8AEDA939B}" presName="horFlow" presStyleCnt="0"/>
      <dgm:spPr/>
    </dgm:pt>
    <dgm:pt modelId="{D5492A36-30D5-4266-8AA1-BD0A2605B133}" type="pres">
      <dgm:prSet presAssocID="{44D2985A-7424-48C2-A30D-92E8AEDA939B}" presName="bigChev" presStyleLbl="node1" presStyleIdx="2" presStyleCnt="4" custScaleX="628221" custScaleY="188191" custLinFactNeighborX="6353" custLinFactNeighborY="-24522"/>
      <dgm:spPr/>
      <dgm:t>
        <a:bodyPr/>
        <a:lstStyle/>
        <a:p>
          <a:endParaRPr lang="en-US"/>
        </a:p>
      </dgm:t>
    </dgm:pt>
    <dgm:pt modelId="{8716E743-0001-4D19-ABFD-B9FE8BB06F68}" type="pres">
      <dgm:prSet presAssocID="{44D2985A-7424-48C2-A30D-92E8AEDA939B}" presName="vSp" presStyleCnt="0"/>
      <dgm:spPr/>
    </dgm:pt>
    <dgm:pt modelId="{46938526-5389-493E-BAA5-D16C537BF77F}" type="pres">
      <dgm:prSet presAssocID="{D68887A4-7AF3-40AC-8551-FCBACD57D77A}" presName="horFlow" presStyleCnt="0"/>
      <dgm:spPr/>
    </dgm:pt>
    <dgm:pt modelId="{EDA3D634-4A2A-4EC9-B7B3-28C0DE5B9DBD}" type="pres">
      <dgm:prSet presAssocID="{D68887A4-7AF3-40AC-8551-FCBACD57D77A}" presName="bigChev" presStyleLbl="node1" presStyleIdx="3" presStyleCnt="4" custScaleX="629186" custScaleY="151368"/>
      <dgm:spPr/>
      <dgm:t>
        <a:bodyPr/>
        <a:lstStyle/>
        <a:p>
          <a:endParaRPr lang="en-US"/>
        </a:p>
      </dgm:t>
    </dgm:pt>
  </dgm:ptLst>
  <dgm:cxnLst>
    <dgm:cxn modelId="{0479DDEA-FBDE-40B7-9B9A-D61C2067AE1F}" type="presOf" srcId="{CE6987C9-825E-4D7C-A9A7-5F4E3CEDD915}" destId="{426A4F1D-FEDD-4AEC-B2D3-524655C67249}" srcOrd="0" destOrd="0" presId="urn:microsoft.com/office/officeart/2005/8/layout/lProcess3"/>
    <dgm:cxn modelId="{84D56720-3CF3-4062-8BA2-684E76FD6A63}" srcId="{CE6987C9-825E-4D7C-A9A7-5F4E3CEDD915}" destId="{D68887A4-7AF3-40AC-8551-FCBACD57D77A}" srcOrd="3" destOrd="0" parTransId="{3444B65F-AEC9-43F6-A695-E272256EABC9}" sibTransId="{0B8DFA59-AF62-4D2A-868D-9C506453EBF6}"/>
    <dgm:cxn modelId="{E37CFBAA-92FD-4002-870B-6D61F76405D6}" type="presOf" srcId="{C7CABACF-D2B0-43D3-B809-7721DF0BAD2D}" destId="{CB0B4B54-EFD3-49D4-825F-F80EC9DB8A13}" srcOrd="0" destOrd="0" presId="urn:microsoft.com/office/officeart/2005/8/layout/lProcess3"/>
    <dgm:cxn modelId="{F1C5192C-CEEB-44AD-A181-E97BFC2E41A3}" type="presOf" srcId="{44D2985A-7424-48C2-A30D-92E8AEDA939B}" destId="{D5492A36-30D5-4266-8AA1-BD0A2605B133}" srcOrd="0" destOrd="0" presId="urn:microsoft.com/office/officeart/2005/8/layout/lProcess3"/>
    <dgm:cxn modelId="{73026E49-4166-44CB-8F5A-03170052A958}" srcId="{CE6987C9-825E-4D7C-A9A7-5F4E3CEDD915}" destId="{44D2985A-7424-48C2-A30D-92E8AEDA939B}" srcOrd="2" destOrd="0" parTransId="{3E5CF6AF-DCB8-4AC9-BA21-559B4742D1FD}" sibTransId="{ED033662-0359-4545-8953-35836214D3C8}"/>
    <dgm:cxn modelId="{B047C47D-20E6-4B1F-87D3-8E4BE8C26F89}" type="presOf" srcId="{D68887A4-7AF3-40AC-8551-FCBACD57D77A}" destId="{EDA3D634-4A2A-4EC9-B7B3-28C0DE5B9DBD}" srcOrd="0" destOrd="0" presId="urn:microsoft.com/office/officeart/2005/8/layout/lProcess3"/>
    <dgm:cxn modelId="{150CCFD1-5DCD-4B0A-87DB-ABF1735B91BD}" type="presOf" srcId="{FF61A0BB-8863-4FA7-8D34-922A6E96F60B}" destId="{8C254051-3C0E-4D70-8D3C-D655940CB8A7}" srcOrd="0" destOrd="0" presId="urn:microsoft.com/office/officeart/2005/8/layout/lProcess3"/>
    <dgm:cxn modelId="{17A95EAD-1854-423F-974A-EAEC38127560}" srcId="{CE6987C9-825E-4D7C-A9A7-5F4E3CEDD915}" destId="{FF61A0BB-8863-4FA7-8D34-922A6E96F60B}" srcOrd="0" destOrd="0" parTransId="{8DE0222B-58E8-4D66-9F00-5D93D51D6C01}" sibTransId="{20A0BF13-029A-4950-97F3-B4FAE2F96236}"/>
    <dgm:cxn modelId="{365681FF-9E0B-4510-80F9-51B52C20537A}" srcId="{CE6987C9-825E-4D7C-A9A7-5F4E3CEDD915}" destId="{C7CABACF-D2B0-43D3-B809-7721DF0BAD2D}" srcOrd="1" destOrd="0" parTransId="{E3E3DA75-3911-4BD4-B2C1-3DB3B810F970}" sibTransId="{7A36B9E2-E834-4AB2-8EDC-9EC1E90754CD}"/>
    <dgm:cxn modelId="{35EE5D99-EC53-434F-B0FB-FD9ED4B5D9A9}" type="presParOf" srcId="{426A4F1D-FEDD-4AEC-B2D3-524655C67249}" destId="{EF8306B0-62FF-49AA-8027-3272FC3E6A70}" srcOrd="0" destOrd="0" presId="urn:microsoft.com/office/officeart/2005/8/layout/lProcess3"/>
    <dgm:cxn modelId="{89D1EC3A-8B04-4050-AEA7-3FDEA61BB9B5}" type="presParOf" srcId="{EF8306B0-62FF-49AA-8027-3272FC3E6A70}" destId="{8C254051-3C0E-4D70-8D3C-D655940CB8A7}" srcOrd="0" destOrd="0" presId="urn:microsoft.com/office/officeart/2005/8/layout/lProcess3"/>
    <dgm:cxn modelId="{00580A4F-0C42-48F9-9A1B-2242C46AFEC8}" type="presParOf" srcId="{426A4F1D-FEDD-4AEC-B2D3-524655C67249}" destId="{88902124-AD2C-4628-B53E-BE6DEEF4A49E}" srcOrd="1" destOrd="0" presId="urn:microsoft.com/office/officeart/2005/8/layout/lProcess3"/>
    <dgm:cxn modelId="{3C0AD1DD-E9C1-4404-85B5-2FCF09AA951B}" type="presParOf" srcId="{426A4F1D-FEDD-4AEC-B2D3-524655C67249}" destId="{A70D628E-91DF-4A8B-8BF2-46685E7C348E}" srcOrd="2" destOrd="0" presId="urn:microsoft.com/office/officeart/2005/8/layout/lProcess3"/>
    <dgm:cxn modelId="{2AA507AF-1090-4DE4-A5AC-2469504CB176}" type="presParOf" srcId="{A70D628E-91DF-4A8B-8BF2-46685E7C348E}" destId="{CB0B4B54-EFD3-49D4-825F-F80EC9DB8A13}" srcOrd="0" destOrd="0" presId="urn:microsoft.com/office/officeart/2005/8/layout/lProcess3"/>
    <dgm:cxn modelId="{DF31D236-9293-4431-B82E-BBBA4DAF8FBA}" type="presParOf" srcId="{426A4F1D-FEDD-4AEC-B2D3-524655C67249}" destId="{BD4B9339-3E69-4271-98F0-ABA55903E949}" srcOrd="3" destOrd="0" presId="urn:microsoft.com/office/officeart/2005/8/layout/lProcess3"/>
    <dgm:cxn modelId="{B175C375-B5AE-4FB7-860E-56B0294C9C2D}" type="presParOf" srcId="{426A4F1D-FEDD-4AEC-B2D3-524655C67249}" destId="{B9C2716F-64F7-42EF-B407-66F001CA141C}" srcOrd="4" destOrd="0" presId="urn:microsoft.com/office/officeart/2005/8/layout/lProcess3"/>
    <dgm:cxn modelId="{318D751A-AAC0-4873-972A-E6C668257B40}" type="presParOf" srcId="{B9C2716F-64F7-42EF-B407-66F001CA141C}" destId="{D5492A36-30D5-4266-8AA1-BD0A2605B133}" srcOrd="0" destOrd="0" presId="urn:microsoft.com/office/officeart/2005/8/layout/lProcess3"/>
    <dgm:cxn modelId="{FA210B6E-8971-4992-8A95-1CCAAAD50E6D}" type="presParOf" srcId="{426A4F1D-FEDD-4AEC-B2D3-524655C67249}" destId="{8716E743-0001-4D19-ABFD-B9FE8BB06F68}" srcOrd="5" destOrd="0" presId="urn:microsoft.com/office/officeart/2005/8/layout/lProcess3"/>
    <dgm:cxn modelId="{5D082B4B-9CC4-4374-91EC-AE96CC0AE54D}" type="presParOf" srcId="{426A4F1D-FEDD-4AEC-B2D3-524655C67249}" destId="{46938526-5389-493E-BAA5-D16C537BF77F}" srcOrd="6" destOrd="0" presId="urn:microsoft.com/office/officeart/2005/8/layout/lProcess3"/>
    <dgm:cxn modelId="{879D2994-ABA5-4553-883D-0D6CBF05CE6C}" type="presParOf" srcId="{46938526-5389-493E-BAA5-D16C537BF77F}" destId="{EDA3D634-4A2A-4EC9-B7B3-28C0DE5B9DBD}" srcOrd="0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1B41B6-BF1D-43C9-A548-1ECFD5F2EAE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11826B-91B6-409F-81B2-95FF390E27CC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err="1" smtClean="0">
              <a:latin typeface="Kalpurush" pitchFamily="2" charset="0"/>
              <a:cs typeface="Kalpurush" pitchFamily="2" charset="0"/>
            </a:rPr>
            <a:t>লেখক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পরিচিতি</a:t>
          </a:r>
          <a:endParaRPr lang="en-US" sz="3200" dirty="0">
            <a:latin typeface="Kalpurush" pitchFamily="2" charset="0"/>
            <a:cs typeface="Kalpurush" pitchFamily="2" charset="0"/>
          </a:endParaRPr>
        </a:p>
      </dgm:t>
    </dgm:pt>
    <dgm:pt modelId="{F42C4BD5-8875-4549-A0AC-912945ABB3E0}" type="parTrans" cxnId="{B88950A6-3A84-4098-91DA-942F2C91BCB3}">
      <dgm:prSet/>
      <dgm:spPr/>
      <dgm:t>
        <a:bodyPr/>
        <a:lstStyle/>
        <a:p>
          <a:endParaRPr lang="en-US"/>
        </a:p>
      </dgm:t>
    </dgm:pt>
    <dgm:pt modelId="{99A3D2BF-1ABA-43DC-BC0D-97EA7A4AE368}" type="sibTrans" cxnId="{B88950A6-3A84-4098-91DA-942F2C91BCB3}">
      <dgm:prSet/>
      <dgm:spPr/>
      <dgm:t>
        <a:bodyPr/>
        <a:lstStyle/>
        <a:p>
          <a:endParaRPr lang="en-US"/>
        </a:p>
      </dgm:t>
    </dgm:pt>
    <dgm:pt modelId="{DB81D9EA-7B79-4541-A493-03E7581BD4AD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smtClean="0">
              <a:latin typeface="Kalpurush" pitchFamily="2" charset="0"/>
              <a:cs typeface="Kalpurush" pitchFamily="2" charset="0"/>
            </a:rPr>
            <a:t>জন্ম-২৪শে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মে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১৮৯৯ইং ১১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জৈষ্ঠ্য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১৩০৬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বঙ্গাব্দ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</a:t>
          </a:r>
          <a:endParaRPr lang="en-US" sz="3200" dirty="0">
            <a:latin typeface="Kalpurush" pitchFamily="2" charset="0"/>
            <a:cs typeface="Kalpurush" pitchFamily="2" charset="0"/>
          </a:endParaRPr>
        </a:p>
      </dgm:t>
    </dgm:pt>
    <dgm:pt modelId="{9B2DDFC7-33D2-405F-AEB8-772A5EF437DE}" type="parTrans" cxnId="{32D31B84-7024-49DC-9F8E-874BAD540810}">
      <dgm:prSet/>
      <dgm:spPr/>
      <dgm:t>
        <a:bodyPr/>
        <a:lstStyle/>
        <a:p>
          <a:endParaRPr lang="en-US"/>
        </a:p>
      </dgm:t>
    </dgm:pt>
    <dgm:pt modelId="{A6F4DCA2-C318-47E3-BE72-ABA3FED3029E}" type="sibTrans" cxnId="{32D31B84-7024-49DC-9F8E-874BAD540810}">
      <dgm:prSet/>
      <dgm:spPr/>
      <dgm:t>
        <a:bodyPr/>
        <a:lstStyle/>
        <a:p>
          <a:endParaRPr lang="en-US"/>
        </a:p>
      </dgm:t>
    </dgm:pt>
    <dgm:pt modelId="{8898F639-147D-453F-A925-A5C3395CBB68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rtl="0"/>
          <a:r>
            <a:rPr lang="en-US" dirty="0" err="1" smtClean="0">
              <a:latin typeface="Kalpurush" pitchFamily="2" charset="0"/>
              <a:cs typeface="Kalpurush" pitchFamily="2" charset="0"/>
            </a:rPr>
            <a:t>জন্মস্থান</a:t>
          </a:r>
          <a:r>
            <a:rPr lang="en-US" dirty="0" smtClean="0">
              <a:latin typeface="Kalpurush" pitchFamily="2" charset="0"/>
              <a:cs typeface="Kalpurush" pitchFamily="2" charset="0"/>
            </a:rPr>
            <a:t> –</a:t>
          </a:r>
          <a:r>
            <a:rPr lang="en-US" dirty="0" err="1" smtClean="0">
              <a:latin typeface="Kalpurush" pitchFamily="2" charset="0"/>
              <a:cs typeface="Kalpurush" pitchFamily="2" charset="0"/>
            </a:rPr>
            <a:t>পশ্চিমবঙ্গের</a:t>
          </a:r>
          <a:r>
            <a:rPr lang="en-US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dirty="0" err="1" smtClean="0">
              <a:latin typeface="Kalpurush" pitchFamily="2" charset="0"/>
              <a:cs typeface="Kalpurush" pitchFamily="2" charset="0"/>
            </a:rPr>
            <a:t>আসানসোল</a:t>
          </a:r>
          <a:r>
            <a:rPr lang="en-US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dirty="0" err="1" smtClean="0">
              <a:latin typeface="Kalpurush" pitchFamily="2" charset="0"/>
              <a:cs typeface="Kalpurush" pitchFamily="2" charset="0"/>
            </a:rPr>
            <a:t>মহকুমার</a:t>
          </a:r>
          <a:r>
            <a:rPr lang="en-US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dirty="0" err="1" smtClean="0">
              <a:latin typeface="Kalpurush" pitchFamily="2" charset="0"/>
              <a:cs typeface="Kalpurush" pitchFamily="2" charset="0"/>
            </a:rPr>
            <a:t>চুরুলিয়া</a:t>
          </a:r>
          <a:r>
            <a:rPr lang="en-US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dirty="0" err="1" smtClean="0">
              <a:latin typeface="Kalpurush" pitchFamily="2" charset="0"/>
              <a:cs typeface="Kalpurush" pitchFamily="2" charset="0"/>
            </a:rPr>
            <a:t>গ্রাম</a:t>
          </a:r>
          <a:endParaRPr lang="en-US" dirty="0">
            <a:latin typeface="Kalpurush" pitchFamily="2" charset="0"/>
            <a:cs typeface="Kalpurush" pitchFamily="2" charset="0"/>
          </a:endParaRPr>
        </a:p>
      </dgm:t>
    </dgm:pt>
    <dgm:pt modelId="{E7D7912F-C56C-4A67-B277-DACC5239595D}" type="parTrans" cxnId="{C39901F7-8F54-49BB-8C1A-DB857D5CD749}">
      <dgm:prSet/>
      <dgm:spPr/>
      <dgm:t>
        <a:bodyPr/>
        <a:lstStyle/>
        <a:p>
          <a:endParaRPr lang="en-US"/>
        </a:p>
      </dgm:t>
    </dgm:pt>
    <dgm:pt modelId="{8E44D795-2189-43BC-9318-B07480F088F4}" type="sibTrans" cxnId="{C39901F7-8F54-49BB-8C1A-DB857D5CD749}">
      <dgm:prSet/>
      <dgm:spPr/>
      <dgm:t>
        <a:bodyPr/>
        <a:lstStyle/>
        <a:p>
          <a:endParaRPr lang="en-US"/>
        </a:p>
      </dgm:t>
    </dgm:pt>
    <dgm:pt modelId="{F0D4C84B-17F4-4D15-AD1E-86777B18D357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err="1" smtClean="0">
              <a:latin typeface="Kalpurush" pitchFamily="2" charset="0"/>
              <a:cs typeface="Kalpurush" pitchFamily="2" charset="0"/>
            </a:rPr>
            <a:t>মৃতু্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- ২৯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আগষ্ট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১৯৭৬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ইং</a:t>
          </a:r>
          <a:endParaRPr lang="en-US" sz="3200" dirty="0">
            <a:latin typeface="Kalpurush" pitchFamily="2" charset="0"/>
            <a:cs typeface="Kalpurush" pitchFamily="2" charset="0"/>
          </a:endParaRPr>
        </a:p>
      </dgm:t>
    </dgm:pt>
    <dgm:pt modelId="{EAD8FD1D-5211-4305-9C87-C7D739BFECD3}" type="parTrans" cxnId="{E7647C8B-7167-4D34-A12A-831EC81889C0}">
      <dgm:prSet/>
      <dgm:spPr/>
      <dgm:t>
        <a:bodyPr/>
        <a:lstStyle/>
        <a:p>
          <a:endParaRPr lang="en-US"/>
        </a:p>
      </dgm:t>
    </dgm:pt>
    <dgm:pt modelId="{D0C92B8E-B8CE-4845-88A9-9F17DD6D6984}" type="sibTrans" cxnId="{E7647C8B-7167-4D34-A12A-831EC81889C0}">
      <dgm:prSet/>
      <dgm:spPr/>
      <dgm:t>
        <a:bodyPr/>
        <a:lstStyle/>
        <a:p>
          <a:endParaRPr lang="en-US"/>
        </a:p>
      </dgm:t>
    </dgm:pt>
    <dgm:pt modelId="{0562DF6F-01EC-4E8C-8DF1-A1290A2CB6EC}">
      <dgm:prSet custT="1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pPr rtl="0"/>
          <a:r>
            <a:rPr lang="en-US" sz="3200" dirty="0" err="1" smtClean="0"/>
            <a:t>পিতার</a:t>
          </a:r>
          <a:r>
            <a:rPr lang="en-US" sz="3200" dirty="0" smtClean="0"/>
            <a:t> </a:t>
          </a:r>
          <a:r>
            <a:rPr lang="en-US" sz="3200" dirty="0" err="1" smtClean="0"/>
            <a:t>নাম</a:t>
          </a:r>
          <a:r>
            <a:rPr lang="en-US" sz="3200" dirty="0" smtClean="0"/>
            <a:t> –</a:t>
          </a:r>
          <a:r>
            <a:rPr lang="en-US" sz="3200" dirty="0" err="1" smtClean="0"/>
            <a:t>কাজী</a:t>
          </a:r>
          <a:r>
            <a:rPr lang="en-US" sz="3200" dirty="0" smtClean="0"/>
            <a:t> </a:t>
          </a:r>
          <a:r>
            <a:rPr lang="en-US" sz="3200" dirty="0" err="1" smtClean="0"/>
            <a:t>ফকির</a:t>
          </a:r>
          <a:r>
            <a:rPr lang="en-US" sz="3200" dirty="0" smtClean="0"/>
            <a:t> </a:t>
          </a:r>
          <a:r>
            <a:rPr lang="en-US" sz="3200" dirty="0" err="1" smtClean="0"/>
            <a:t>আহমদ</a:t>
          </a:r>
          <a:r>
            <a:rPr lang="en-US" sz="2800" dirty="0" smtClean="0"/>
            <a:t>,</a:t>
          </a:r>
          <a:endParaRPr lang="en-US" sz="2800" dirty="0"/>
        </a:p>
      </dgm:t>
    </dgm:pt>
    <dgm:pt modelId="{C56E7A43-3D85-4C13-8ACF-88FC1E8D54F4}" type="parTrans" cxnId="{46E424D7-9084-418E-A0F4-FB3E139DD6B2}">
      <dgm:prSet/>
      <dgm:spPr/>
      <dgm:t>
        <a:bodyPr/>
        <a:lstStyle/>
        <a:p>
          <a:endParaRPr lang="en-US"/>
        </a:p>
      </dgm:t>
    </dgm:pt>
    <dgm:pt modelId="{85A536D5-B666-476C-AC8C-48A22217C441}" type="sibTrans" cxnId="{46E424D7-9084-418E-A0F4-FB3E139DD6B2}">
      <dgm:prSet/>
      <dgm:spPr/>
      <dgm:t>
        <a:bodyPr/>
        <a:lstStyle/>
        <a:p>
          <a:endParaRPr lang="en-US"/>
        </a:p>
      </dgm:t>
    </dgm:pt>
    <dgm:pt modelId="{7D7FE2D5-DA0D-4058-95F8-BB0A98AC246A}">
      <dgm:prSet custT="1"/>
      <dgm:spPr>
        <a:blipFill rotWithShape="0">
          <a:blip xmlns:r="http://schemas.openxmlformats.org/officeDocument/2006/relationships" r:embed="rId6"/>
          <a:tile tx="0" ty="0" sx="100000" sy="100000" flip="none" algn="tl"/>
        </a:blipFill>
      </dgm:spPr>
      <dgm:t>
        <a:bodyPr/>
        <a:lstStyle/>
        <a:p>
          <a:pPr rtl="0"/>
          <a:r>
            <a:rPr lang="en-US" sz="3600" dirty="0" err="1" smtClean="0">
              <a:solidFill>
                <a:schemeClr val="tx1"/>
              </a:solidFill>
              <a:latin typeface="Kalpurush" pitchFamily="2" charset="0"/>
              <a:cs typeface="Kalpurush" pitchFamily="2" charset="0"/>
            </a:rPr>
            <a:t>মাতার</a:t>
          </a:r>
          <a:r>
            <a:rPr lang="en-US" sz="3600" dirty="0" smtClean="0">
              <a:solidFill>
                <a:schemeClr val="tx1"/>
              </a:solidFill>
              <a:latin typeface="Kalpurush" pitchFamily="2" charset="0"/>
              <a:cs typeface="Kalpurush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Kalpurush" pitchFamily="2" charset="0"/>
              <a:cs typeface="Kalpurush" pitchFamily="2" charset="0"/>
            </a:rPr>
            <a:t>নাম</a:t>
          </a:r>
          <a:r>
            <a:rPr lang="en-US" sz="3600" dirty="0" smtClean="0">
              <a:solidFill>
                <a:schemeClr val="tx1"/>
              </a:solidFill>
              <a:latin typeface="Kalpurush" pitchFamily="2" charset="0"/>
              <a:cs typeface="Kalpurush" pitchFamily="2" charset="0"/>
            </a:rPr>
            <a:t> –</a:t>
          </a:r>
          <a:r>
            <a:rPr lang="en-US" sz="3600" dirty="0" err="1" smtClean="0">
              <a:solidFill>
                <a:schemeClr val="tx1"/>
              </a:solidFill>
              <a:latin typeface="Kalpurush" pitchFamily="2" charset="0"/>
              <a:cs typeface="Kalpurush" pitchFamily="2" charset="0"/>
            </a:rPr>
            <a:t>জাহেদা</a:t>
          </a:r>
          <a:r>
            <a:rPr lang="en-US" sz="3600" dirty="0" smtClean="0">
              <a:solidFill>
                <a:schemeClr val="tx1"/>
              </a:solidFill>
              <a:latin typeface="Kalpurush" pitchFamily="2" charset="0"/>
              <a:cs typeface="Kalpurush" pitchFamily="2" charset="0"/>
            </a:rPr>
            <a:t> </a:t>
          </a:r>
          <a:r>
            <a:rPr lang="en-US" sz="3600" dirty="0" err="1" smtClean="0">
              <a:solidFill>
                <a:schemeClr val="tx1"/>
              </a:solidFill>
              <a:latin typeface="Kalpurush" pitchFamily="2" charset="0"/>
              <a:cs typeface="Kalpurush" pitchFamily="2" charset="0"/>
            </a:rPr>
            <a:t>খাতুন</a:t>
          </a:r>
          <a:r>
            <a:rPr lang="en-US" sz="3600" dirty="0" smtClean="0">
              <a:solidFill>
                <a:schemeClr val="tx1"/>
              </a:solidFill>
              <a:latin typeface="Kalpurush" pitchFamily="2" charset="0"/>
              <a:cs typeface="Kalpurush" pitchFamily="2" charset="0"/>
            </a:rPr>
            <a:t> ।</a:t>
          </a:r>
          <a:endParaRPr lang="en-US" sz="3600" dirty="0">
            <a:solidFill>
              <a:schemeClr val="tx1"/>
            </a:solidFill>
            <a:latin typeface="Kalpurush" pitchFamily="2" charset="0"/>
            <a:cs typeface="Kalpurush" pitchFamily="2" charset="0"/>
          </a:endParaRPr>
        </a:p>
      </dgm:t>
    </dgm:pt>
    <dgm:pt modelId="{23FE68E3-CF30-4B28-BAFB-073484084D10}" type="parTrans" cxnId="{3601F99F-C4AD-4100-8D25-4852303CD92C}">
      <dgm:prSet/>
      <dgm:spPr/>
      <dgm:t>
        <a:bodyPr/>
        <a:lstStyle/>
        <a:p>
          <a:endParaRPr lang="en-US"/>
        </a:p>
      </dgm:t>
    </dgm:pt>
    <dgm:pt modelId="{6BF31DBD-9532-49B0-9F45-293578648414}" type="sibTrans" cxnId="{3601F99F-C4AD-4100-8D25-4852303CD92C}">
      <dgm:prSet/>
      <dgm:spPr/>
      <dgm:t>
        <a:bodyPr/>
        <a:lstStyle/>
        <a:p>
          <a:endParaRPr lang="en-US"/>
        </a:p>
      </dgm:t>
    </dgm:pt>
    <dgm:pt modelId="{0CCCA906-AF67-47C1-AC5D-3BB5918B6156}" type="pres">
      <dgm:prSet presAssocID="{2B1B41B6-BF1D-43C9-A548-1ECFD5F2EA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D825F1-C5A7-4D32-99BF-A44B5CE72846}" type="pres">
      <dgm:prSet presAssocID="{7811826B-91B6-409F-81B2-95FF390E27CC}" presName="hierRoot1" presStyleCnt="0">
        <dgm:presLayoutVars>
          <dgm:hierBranch val="init"/>
        </dgm:presLayoutVars>
      </dgm:prSet>
      <dgm:spPr/>
    </dgm:pt>
    <dgm:pt modelId="{C7DEBF68-BD1F-4E7D-A12E-E28B59FDD128}" type="pres">
      <dgm:prSet presAssocID="{7811826B-91B6-409F-81B2-95FF390E27CC}" presName="rootComposite1" presStyleCnt="0"/>
      <dgm:spPr/>
    </dgm:pt>
    <dgm:pt modelId="{B0F39CE4-AAA4-415E-893D-56E59A19E609}" type="pres">
      <dgm:prSet presAssocID="{7811826B-91B6-409F-81B2-95FF390E27CC}" presName="rootText1" presStyleLbl="node0" presStyleIdx="0" presStyleCnt="6" custScaleX="211233" custScaleY="1418308" custLinFactY="43665" custLinFactNeighborX="-79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EF727E-A433-4068-A5D5-46311451232F}" type="pres">
      <dgm:prSet presAssocID="{7811826B-91B6-409F-81B2-95FF390E27C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123C2A-C7C8-4E90-BBCB-34E4A622A25E}" type="pres">
      <dgm:prSet presAssocID="{7811826B-91B6-409F-81B2-95FF390E27CC}" presName="hierChild2" presStyleCnt="0"/>
      <dgm:spPr/>
    </dgm:pt>
    <dgm:pt modelId="{343E01C4-8FF8-406A-9C4D-4B2C34C20930}" type="pres">
      <dgm:prSet presAssocID="{7811826B-91B6-409F-81B2-95FF390E27CC}" presName="hierChild3" presStyleCnt="0"/>
      <dgm:spPr/>
    </dgm:pt>
    <dgm:pt modelId="{F7078123-8DA9-47A8-B3AE-9F0E444BBD46}" type="pres">
      <dgm:prSet presAssocID="{DB81D9EA-7B79-4541-A493-03E7581BD4AD}" presName="hierRoot1" presStyleCnt="0">
        <dgm:presLayoutVars>
          <dgm:hierBranch val="init"/>
        </dgm:presLayoutVars>
      </dgm:prSet>
      <dgm:spPr/>
    </dgm:pt>
    <dgm:pt modelId="{9A7DF716-B789-4C78-B97B-8BEE6AB9D6BC}" type="pres">
      <dgm:prSet presAssocID="{DB81D9EA-7B79-4541-A493-03E7581BD4AD}" presName="rootComposite1" presStyleCnt="0"/>
      <dgm:spPr/>
    </dgm:pt>
    <dgm:pt modelId="{6881D925-5238-4538-B83D-17FA8734D6E3}" type="pres">
      <dgm:prSet presAssocID="{DB81D9EA-7B79-4541-A493-03E7581BD4AD}" presName="rootText1" presStyleLbl="node0" presStyleIdx="1" presStyleCnt="6" custScaleX="220063" custScaleY="1434362" custLinFactY="43665" custLinFactNeighborX="-170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645EBD-C8C8-412B-87F2-9C1A9C18D599}" type="pres">
      <dgm:prSet presAssocID="{DB81D9EA-7B79-4541-A493-03E7581BD4A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5AC76B1-3476-4808-B381-C125B9286DE3}" type="pres">
      <dgm:prSet presAssocID="{DB81D9EA-7B79-4541-A493-03E7581BD4AD}" presName="hierChild2" presStyleCnt="0"/>
      <dgm:spPr/>
    </dgm:pt>
    <dgm:pt modelId="{54874D23-808C-4606-A0A8-4AADDA54C232}" type="pres">
      <dgm:prSet presAssocID="{DB81D9EA-7B79-4541-A493-03E7581BD4AD}" presName="hierChild3" presStyleCnt="0"/>
      <dgm:spPr/>
    </dgm:pt>
    <dgm:pt modelId="{99206258-8CF7-4463-A88D-2C623125E723}" type="pres">
      <dgm:prSet presAssocID="{8898F639-147D-453F-A925-A5C3395CBB68}" presName="hierRoot1" presStyleCnt="0">
        <dgm:presLayoutVars>
          <dgm:hierBranch val="init"/>
        </dgm:presLayoutVars>
      </dgm:prSet>
      <dgm:spPr/>
    </dgm:pt>
    <dgm:pt modelId="{B09390D1-7276-4009-935E-9E3CDB261027}" type="pres">
      <dgm:prSet presAssocID="{8898F639-147D-453F-A925-A5C3395CBB68}" presName="rootComposite1" presStyleCnt="0"/>
      <dgm:spPr/>
    </dgm:pt>
    <dgm:pt modelId="{FBB85F76-F65C-472B-85E4-EC2924CD5A1A}" type="pres">
      <dgm:prSet presAssocID="{8898F639-147D-453F-A925-A5C3395CBB68}" presName="rootText1" presStyleLbl="node0" presStyleIdx="2" presStyleCnt="6" custScaleX="238348" custScaleY="1448137" custLinFactY="48565" custLinFactNeighborX="-518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0ADD4E-D99E-4022-8415-1171EEEA4BD6}" type="pres">
      <dgm:prSet presAssocID="{8898F639-147D-453F-A925-A5C3395CBB6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54774E2-56F4-4010-9A5C-E2A1C4961C18}" type="pres">
      <dgm:prSet presAssocID="{8898F639-147D-453F-A925-A5C3395CBB68}" presName="hierChild2" presStyleCnt="0"/>
      <dgm:spPr/>
    </dgm:pt>
    <dgm:pt modelId="{3EE4FD82-7899-4A09-9EE7-5D7BE5ECFDE1}" type="pres">
      <dgm:prSet presAssocID="{8898F639-147D-453F-A925-A5C3395CBB68}" presName="hierChild3" presStyleCnt="0"/>
      <dgm:spPr/>
    </dgm:pt>
    <dgm:pt modelId="{7B79FE45-C9C3-42A0-9485-6583C4A77638}" type="pres">
      <dgm:prSet presAssocID="{F0D4C84B-17F4-4D15-AD1E-86777B18D357}" presName="hierRoot1" presStyleCnt="0">
        <dgm:presLayoutVars>
          <dgm:hierBranch val="init"/>
        </dgm:presLayoutVars>
      </dgm:prSet>
      <dgm:spPr/>
    </dgm:pt>
    <dgm:pt modelId="{94D7AD28-50D4-4464-A83B-74C4EB900D78}" type="pres">
      <dgm:prSet presAssocID="{F0D4C84B-17F4-4D15-AD1E-86777B18D357}" presName="rootComposite1" presStyleCnt="0"/>
      <dgm:spPr/>
    </dgm:pt>
    <dgm:pt modelId="{0311682F-EFF3-461B-B35F-B8FFCE1F640E}" type="pres">
      <dgm:prSet presAssocID="{F0D4C84B-17F4-4D15-AD1E-86777B18D357}" presName="rootText1" presStyleLbl="node0" presStyleIdx="3" presStyleCnt="6" custScaleX="229943" custScaleY="1440416" custLinFactX="200000" custLinFactY="100000" custLinFactNeighborX="291673" custLinFactNeighborY="102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683010-46B8-4D98-89BB-58D65224365B}" type="pres">
      <dgm:prSet presAssocID="{F0D4C84B-17F4-4D15-AD1E-86777B18D35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9D37315-8C25-4A20-AE42-0A32274A2D4B}" type="pres">
      <dgm:prSet presAssocID="{F0D4C84B-17F4-4D15-AD1E-86777B18D357}" presName="hierChild2" presStyleCnt="0"/>
      <dgm:spPr/>
    </dgm:pt>
    <dgm:pt modelId="{3684A54F-1D4D-4A5F-8037-897D2BBA2D9B}" type="pres">
      <dgm:prSet presAssocID="{F0D4C84B-17F4-4D15-AD1E-86777B18D357}" presName="hierChild3" presStyleCnt="0"/>
      <dgm:spPr/>
    </dgm:pt>
    <dgm:pt modelId="{3B490840-AEAA-4B87-9730-71D54F61F790}" type="pres">
      <dgm:prSet presAssocID="{0562DF6F-01EC-4E8C-8DF1-A1290A2CB6EC}" presName="hierRoot1" presStyleCnt="0">
        <dgm:presLayoutVars>
          <dgm:hierBranch val="init"/>
        </dgm:presLayoutVars>
      </dgm:prSet>
      <dgm:spPr/>
    </dgm:pt>
    <dgm:pt modelId="{4AED6264-4FF1-48D4-B3A9-BBC5CEFF9EF1}" type="pres">
      <dgm:prSet presAssocID="{0562DF6F-01EC-4E8C-8DF1-A1290A2CB6EC}" presName="rootComposite1" presStyleCnt="0"/>
      <dgm:spPr/>
    </dgm:pt>
    <dgm:pt modelId="{E2F915A0-B040-4920-96AD-488A888F9B67}" type="pres">
      <dgm:prSet presAssocID="{0562DF6F-01EC-4E8C-8DF1-A1290A2CB6EC}" presName="rootText1" presStyleLbl="node0" presStyleIdx="4" presStyleCnt="6" custScaleX="221519" custScaleY="1448859" custLinFactX="-100000" custLinFactY="48565" custLinFactNeighborX="-14467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94760B-6C96-491F-94B1-01D8C5CC60B6}" type="pres">
      <dgm:prSet presAssocID="{0562DF6F-01EC-4E8C-8DF1-A1290A2CB6E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E1C6AC9-26F1-4CA8-8718-9BFEA2573F66}" type="pres">
      <dgm:prSet presAssocID="{0562DF6F-01EC-4E8C-8DF1-A1290A2CB6EC}" presName="hierChild2" presStyleCnt="0"/>
      <dgm:spPr/>
    </dgm:pt>
    <dgm:pt modelId="{62AF6C4C-C1AD-429A-B0DE-7EC8CC26D230}" type="pres">
      <dgm:prSet presAssocID="{0562DF6F-01EC-4E8C-8DF1-A1290A2CB6EC}" presName="hierChild3" presStyleCnt="0"/>
      <dgm:spPr/>
    </dgm:pt>
    <dgm:pt modelId="{0DCFC0DB-86BA-4D91-8DF4-E966A2238D06}" type="pres">
      <dgm:prSet presAssocID="{7D7FE2D5-DA0D-4058-95F8-BB0A98AC246A}" presName="hierRoot1" presStyleCnt="0">
        <dgm:presLayoutVars>
          <dgm:hierBranch val="init"/>
        </dgm:presLayoutVars>
      </dgm:prSet>
      <dgm:spPr/>
    </dgm:pt>
    <dgm:pt modelId="{78FE4C5F-53E1-4829-AECA-C4242F3FA31F}" type="pres">
      <dgm:prSet presAssocID="{7D7FE2D5-DA0D-4058-95F8-BB0A98AC246A}" presName="rootComposite1" presStyleCnt="0"/>
      <dgm:spPr/>
    </dgm:pt>
    <dgm:pt modelId="{0A4F8569-002E-46B5-BA1A-484E448784CD}" type="pres">
      <dgm:prSet presAssocID="{7D7FE2D5-DA0D-4058-95F8-BB0A98AC246A}" presName="rootText1" presStyleLbl="node0" presStyleIdx="5" presStyleCnt="6" custScaleX="253340" custScaleY="1439217" custLinFactX="-100000" custLinFactY="38764" custLinFactNeighborX="-16353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AF6B71-BF50-4642-85CC-C77F4B9FA931}" type="pres">
      <dgm:prSet presAssocID="{7D7FE2D5-DA0D-4058-95F8-BB0A98AC246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77D4D5D-AE25-42D4-8BDE-3253DD51BE78}" type="pres">
      <dgm:prSet presAssocID="{7D7FE2D5-DA0D-4058-95F8-BB0A98AC246A}" presName="hierChild2" presStyleCnt="0"/>
      <dgm:spPr/>
    </dgm:pt>
    <dgm:pt modelId="{E135D21B-41BC-40CA-AA08-7AB64A4A3EAE}" type="pres">
      <dgm:prSet presAssocID="{7D7FE2D5-DA0D-4058-95F8-BB0A98AC246A}" presName="hierChild3" presStyleCnt="0"/>
      <dgm:spPr/>
    </dgm:pt>
  </dgm:ptLst>
  <dgm:cxnLst>
    <dgm:cxn modelId="{46E424D7-9084-418E-A0F4-FB3E139DD6B2}" srcId="{2B1B41B6-BF1D-43C9-A548-1ECFD5F2EAE7}" destId="{0562DF6F-01EC-4E8C-8DF1-A1290A2CB6EC}" srcOrd="4" destOrd="0" parTransId="{C56E7A43-3D85-4C13-8ACF-88FC1E8D54F4}" sibTransId="{85A536D5-B666-476C-AC8C-48A22217C441}"/>
    <dgm:cxn modelId="{80E96F78-5BCE-4FA5-B26F-C3D0EBFF6146}" type="presOf" srcId="{0562DF6F-01EC-4E8C-8DF1-A1290A2CB6EC}" destId="{EE94760B-6C96-491F-94B1-01D8C5CC60B6}" srcOrd="1" destOrd="0" presId="urn:microsoft.com/office/officeart/2005/8/layout/orgChart1"/>
    <dgm:cxn modelId="{3405AE20-CC84-42D3-A601-1AEC37314FEA}" type="presOf" srcId="{0562DF6F-01EC-4E8C-8DF1-A1290A2CB6EC}" destId="{E2F915A0-B040-4920-96AD-488A888F9B67}" srcOrd="0" destOrd="0" presId="urn:microsoft.com/office/officeart/2005/8/layout/orgChart1"/>
    <dgm:cxn modelId="{D167079C-7645-4187-B3A9-5276499D5FBF}" type="presOf" srcId="{7811826B-91B6-409F-81B2-95FF390E27CC}" destId="{B0F39CE4-AAA4-415E-893D-56E59A19E609}" srcOrd="0" destOrd="0" presId="urn:microsoft.com/office/officeart/2005/8/layout/orgChart1"/>
    <dgm:cxn modelId="{1AE4F541-9B0F-4579-8A7E-6B493EB17C05}" type="presOf" srcId="{F0D4C84B-17F4-4D15-AD1E-86777B18D357}" destId="{0311682F-EFF3-461B-B35F-B8FFCE1F640E}" srcOrd="0" destOrd="0" presId="urn:microsoft.com/office/officeart/2005/8/layout/orgChart1"/>
    <dgm:cxn modelId="{E7647C8B-7167-4D34-A12A-831EC81889C0}" srcId="{2B1B41B6-BF1D-43C9-A548-1ECFD5F2EAE7}" destId="{F0D4C84B-17F4-4D15-AD1E-86777B18D357}" srcOrd="3" destOrd="0" parTransId="{EAD8FD1D-5211-4305-9C87-C7D739BFECD3}" sibTransId="{D0C92B8E-B8CE-4845-88A9-9F17DD6D6984}"/>
    <dgm:cxn modelId="{C12D3A49-4BD3-4A60-8D78-95931AB3F6F3}" type="presOf" srcId="{8898F639-147D-453F-A925-A5C3395CBB68}" destId="{720ADD4E-D99E-4022-8415-1171EEEA4BD6}" srcOrd="1" destOrd="0" presId="urn:microsoft.com/office/officeart/2005/8/layout/orgChart1"/>
    <dgm:cxn modelId="{C39901F7-8F54-49BB-8C1A-DB857D5CD749}" srcId="{2B1B41B6-BF1D-43C9-A548-1ECFD5F2EAE7}" destId="{8898F639-147D-453F-A925-A5C3395CBB68}" srcOrd="2" destOrd="0" parTransId="{E7D7912F-C56C-4A67-B277-DACC5239595D}" sibTransId="{8E44D795-2189-43BC-9318-B07480F088F4}"/>
    <dgm:cxn modelId="{48969850-F1B8-4150-BDDC-4821A4612173}" type="presOf" srcId="{7D7FE2D5-DA0D-4058-95F8-BB0A98AC246A}" destId="{0A4F8569-002E-46B5-BA1A-484E448784CD}" srcOrd="0" destOrd="0" presId="urn:microsoft.com/office/officeart/2005/8/layout/orgChart1"/>
    <dgm:cxn modelId="{32D31B84-7024-49DC-9F8E-874BAD540810}" srcId="{2B1B41B6-BF1D-43C9-A548-1ECFD5F2EAE7}" destId="{DB81D9EA-7B79-4541-A493-03E7581BD4AD}" srcOrd="1" destOrd="0" parTransId="{9B2DDFC7-33D2-405F-AEB8-772A5EF437DE}" sibTransId="{A6F4DCA2-C318-47E3-BE72-ABA3FED3029E}"/>
    <dgm:cxn modelId="{F9836F81-D9C0-4F4D-B35B-6240C137CEF8}" type="presOf" srcId="{7811826B-91B6-409F-81B2-95FF390E27CC}" destId="{7FEF727E-A433-4068-A5D5-46311451232F}" srcOrd="1" destOrd="0" presId="urn:microsoft.com/office/officeart/2005/8/layout/orgChart1"/>
    <dgm:cxn modelId="{8D7788F7-D20C-40D9-8A6F-3B4C79B20895}" type="presOf" srcId="{7D7FE2D5-DA0D-4058-95F8-BB0A98AC246A}" destId="{81AF6B71-BF50-4642-85CC-C77F4B9FA931}" srcOrd="1" destOrd="0" presId="urn:microsoft.com/office/officeart/2005/8/layout/orgChart1"/>
    <dgm:cxn modelId="{44EE0332-81F3-44F2-9393-6C7638B7CC47}" type="presOf" srcId="{DB81D9EA-7B79-4541-A493-03E7581BD4AD}" destId="{6881D925-5238-4538-B83D-17FA8734D6E3}" srcOrd="0" destOrd="0" presId="urn:microsoft.com/office/officeart/2005/8/layout/orgChart1"/>
    <dgm:cxn modelId="{37259D40-8D19-4E73-BAE3-2A574B6F21EF}" type="presOf" srcId="{2B1B41B6-BF1D-43C9-A548-1ECFD5F2EAE7}" destId="{0CCCA906-AF67-47C1-AC5D-3BB5918B6156}" srcOrd="0" destOrd="0" presId="urn:microsoft.com/office/officeart/2005/8/layout/orgChart1"/>
    <dgm:cxn modelId="{B88950A6-3A84-4098-91DA-942F2C91BCB3}" srcId="{2B1B41B6-BF1D-43C9-A548-1ECFD5F2EAE7}" destId="{7811826B-91B6-409F-81B2-95FF390E27CC}" srcOrd="0" destOrd="0" parTransId="{F42C4BD5-8875-4549-A0AC-912945ABB3E0}" sibTransId="{99A3D2BF-1ABA-43DC-BC0D-97EA7A4AE368}"/>
    <dgm:cxn modelId="{3601F99F-C4AD-4100-8D25-4852303CD92C}" srcId="{2B1B41B6-BF1D-43C9-A548-1ECFD5F2EAE7}" destId="{7D7FE2D5-DA0D-4058-95F8-BB0A98AC246A}" srcOrd="5" destOrd="0" parTransId="{23FE68E3-CF30-4B28-BAFB-073484084D10}" sibTransId="{6BF31DBD-9532-49B0-9F45-293578648414}"/>
    <dgm:cxn modelId="{31B36D14-48D5-4312-8E72-8D1BE95B80D0}" type="presOf" srcId="{DB81D9EA-7B79-4541-A493-03E7581BD4AD}" destId="{60645EBD-C8C8-412B-87F2-9C1A9C18D599}" srcOrd="1" destOrd="0" presId="urn:microsoft.com/office/officeart/2005/8/layout/orgChart1"/>
    <dgm:cxn modelId="{754FAA4F-77BF-479A-AD2D-4C1A0D7F99B1}" type="presOf" srcId="{8898F639-147D-453F-A925-A5C3395CBB68}" destId="{FBB85F76-F65C-472B-85E4-EC2924CD5A1A}" srcOrd="0" destOrd="0" presId="urn:microsoft.com/office/officeart/2005/8/layout/orgChart1"/>
    <dgm:cxn modelId="{4295890D-334A-4020-A56A-1D216D17C58B}" type="presOf" srcId="{F0D4C84B-17F4-4D15-AD1E-86777B18D357}" destId="{7E683010-46B8-4D98-89BB-58D65224365B}" srcOrd="1" destOrd="0" presId="urn:microsoft.com/office/officeart/2005/8/layout/orgChart1"/>
    <dgm:cxn modelId="{062D28F0-D174-4E00-A252-04983C4EB4E2}" type="presParOf" srcId="{0CCCA906-AF67-47C1-AC5D-3BB5918B6156}" destId="{A6D825F1-C5A7-4D32-99BF-A44B5CE72846}" srcOrd="0" destOrd="0" presId="urn:microsoft.com/office/officeart/2005/8/layout/orgChart1"/>
    <dgm:cxn modelId="{C08EAEB7-B401-4997-BB41-1800931681F9}" type="presParOf" srcId="{A6D825F1-C5A7-4D32-99BF-A44B5CE72846}" destId="{C7DEBF68-BD1F-4E7D-A12E-E28B59FDD128}" srcOrd="0" destOrd="0" presId="urn:microsoft.com/office/officeart/2005/8/layout/orgChart1"/>
    <dgm:cxn modelId="{3EBBB2A2-0DF2-416B-8FBF-1818D4A940B9}" type="presParOf" srcId="{C7DEBF68-BD1F-4E7D-A12E-E28B59FDD128}" destId="{B0F39CE4-AAA4-415E-893D-56E59A19E609}" srcOrd="0" destOrd="0" presId="urn:microsoft.com/office/officeart/2005/8/layout/orgChart1"/>
    <dgm:cxn modelId="{5F694F23-3324-45AE-B181-893CE3FFBFAB}" type="presParOf" srcId="{C7DEBF68-BD1F-4E7D-A12E-E28B59FDD128}" destId="{7FEF727E-A433-4068-A5D5-46311451232F}" srcOrd="1" destOrd="0" presId="urn:microsoft.com/office/officeart/2005/8/layout/orgChart1"/>
    <dgm:cxn modelId="{F27E3351-985F-4586-9966-1E9ABE791084}" type="presParOf" srcId="{A6D825F1-C5A7-4D32-99BF-A44B5CE72846}" destId="{3B123C2A-C7C8-4E90-BBCB-34E4A622A25E}" srcOrd="1" destOrd="0" presId="urn:microsoft.com/office/officeart/2005/8/layout/orgChart1"/>
    <dgm:cxn modelId="{2860F4C1-DF09-410D-AD5A-E2353D995291}" type="presParOf" srcId="{A6D825F1-C5A7-4D32-99BF-A44B5CE72846}" destId="{343E01C4-8FF8-406A-9C4D-4B2C34C20930}" srcOrd="2" destOrd="0" presId="urn:microsoft.com/office/officeart/2005/8/layout/orgChart1"/>
    <dgm:cxn modelId="{B986C48F-249D-4B81-8289-CAB8DD030338}" type="presParOf" srcId="{0CCCA906-AF67-47C1-AC5D-3BB5918B6156}" destId="{F7078123-8DA9-47A8-B3AE-9F0E444BBD46}" srcOrd="1" destOrd="0" presId="urn:microsoft.com/office/officeart/2005/8/layout/orgChart1"/>
    <dgm:cxn modelId="{B9515578-50E1-4FB1-93A1-F7DE629CEE87}" type="presParOf" srcId="{F7078123-8DA9-47A8-B3AE-9F0E444BBD46}" destId="{9A7DF716-B789-4C78-B97B-8BEE6AB9D6BC}" srcOrd="0" destOrd="0" presId="urn:microsoft.com/office/officeart/2005/8/layout/orgChart1"/>
    <dgm:cxn modelId="{05752AFC-E1DF-44AC-9D7C-2C194A782920}" type="presParOf" srcId="{9A7DF716-B789-4C78-B97B-8BEE6AB9D6BC}" destId="{6881D925-5238-4538-B83D-17FA8734D6E3}" srcOrd="0" destOrd="0" presId="urn:microsoft.com/office/officeart/2005/8/layout/orgChart1"/>
    <dgm:cxn modelId="{874BB529-B2C1-430A-80DD-19B40D6886FB}" type="presParOf" srcId="{9A7DF716-B789-4C78-B97B-8BEE6AB9D6BC}" destId="{60645EBD-C8C8-412B-87F2-9C1A9C18D599}" srcOrd="1" destOrd="0" presId="urn:microsoft.com/office/officeart/2005/8/layout/orgChart1"/>
    <dgm:cxn modelId="{3BABC472-E5C2-49F1-BE85-A8002813343B}" type="presParOf" srcId="{F7078123-8DA9-47A8-B3AE-9F0E444BBD46}" destId="{95AC76B1-3476-4808-B381-C125B9286DE3}" srcOrd="1" destOrd="0" presId="urn:microsoft.com/office/officeart/2005/8/layout/orgChart1"/>
    <dgm:cxn modelId="{22DA00E6-0275-4492-A982-A122A05D631E}" type="presParOf" srcId="{F7078123-8DA9-47A8-B3AE-9F0E444BBD46}" destId="{54874D23-808C-4606-A0A8-4AADDA54C232}" srcOrd="2" destOrd="0" presId="urn:microsoft.com/office/officeart/2005/8/layout/orgChart1"/>
    <dgm:cxn modelId="{DABD52F5-3F11-4569-99D2-1AADF0650949}" type="presParOf" srcId="{0CCCA906-AF67-47C1-AC5D-3BB5918B6156}" destId="{99206258-8CF7-4463-A88D-2C623125E723}" srcOrd="2" destOrd="0" presId="urn:microsoft.com/office/officeart/2005/8/layout/orgChart1"/>
    <dgm:cxn modelId="{3DD15E3B-51B6-4742-8BA7-0AFA8093891B}" type="presParOf" srcId="{99206258-8CF7-4463-A88D-2C623125E723}" destId="{B09390D1-7276-4009-935E-9E3CDB261027}" srcOrd="0" destOrd="0" presId="urn:microsoft.com/office/officeart/2005/8/layout/orgChart1"/>
    <dgm:cxn modelId="{21D9DBB1-4203-4279-AC2B-772AF8AE96EC}" type="presParOf" srcId="{B09390D1-7276-4009-935E-9E3CDB261027}" destId="{FBB85F76-F65C-472B-85E4-EC2924CD5A1A}" srcOrd="0" destOrd="0" presId="urn:microsoft.com/office/officeart/2005/8/layout/orgChart1"/>
    <dgm:cxn modelId="{C5D3E318-B63F-469E-A70E-33209066D523}" type="presParOf" srcId="{B09390D1-7276-4009-935E-9E3CDB261027}" destId="{720ADD4E-D99E-4022-8415-1171EEEA4BD6}" srcOrd="1" destOrd="0" presId="urn:microsoft.com/office/officeart/2005/8/layout/orgChart1"/>
    <dgm:cxn modelId="{3D31059B-568F-432B-8319-F69BDB1258CB}" type="presParOf" srcId="{99206258-8CF7-4463-A88D-2C623125E723}" destId="{B54774E2-56F4-4010-9A5C-E2A1C4961C18}" srcOrd="1" destOrd="0" presId="urn:microsoft.com/office/officeart/2005/8/layout/orgChart1"/>
    <dgm:cxn modelId="{98F246BE-3FAD-4562-BB6C-77ACB1217924}" type="presParOf" srcId="{99206258-8CF7-4463-A88D-2C623125E723}" destId="{3EE4FD82-7899-4A09-9EE7-5D7BE5ECFDE1}" srcOrd="2" destOrd="0" presId="urn:microsoft.com/office/officeart/2005/8/layout/orgChart1"/>
    <dgm:cxn modelId="{A7EC097A-C9E0-4BC2-986A-46C96E947F6B}" type="presParOf" srcId="{0CCCA906-AF67-47C1-AC5D-3BB5918B6156}" destId="{7B79FE45-C9C3-42A0-9485-6583C4A77638}" srcOrd="3" destOrd="0" presId="urn:microsoft.com/office/officeart/2005/8/layout/orgChart1"/>
    <dgm:cxn modelId="{0D879325-D2E5-484A-82AE-AF90E754D11A}" type="presParOf" srcId="{7B79FE45-C9C3-42A0-9485-6583C4A77638}" destId="{94D7AD28-50D4-4464-A83B-74C4EB900D78}" srcOrd="0" destOrd="0" presId="urn:microsoft.com/office/officeart/2005/8/layout/orgChart1"/>
    <dgm:cxn modelId="{A149D8F8-C01D-405A-AABD-EDFFFF291046}" type="presParOf" srcId="{94D7AD28-50D4-4464-A83B-74C4EB900D78}" destId="{0311682F-EFF3-461B-B35F-B8FFCE1F640E}" srcOrd="0" destOrd="0" presId="urn:microsoft.com/office/officeart/2005/8/layout/orgChart1"/>
    <dgm:cxn modelId="{581271C5-E51E-46C8-881E-5F5C363B96F4}" type="presParOf" srcId="{94D7AD28-50D4-4464-A83B-74C4EB900D78}" destId="{7E683010-46B8-4D98-89BB-58D65224365B}" srcOrd="1" destOrd="0" presId="urn:microsoft.com/office/officeart/2005/8/layout/orgChart1"/>
    <dgm:cxn modelId="{49B575C6-8CBE-4721-8B2A-9A3148A2605E}" type="presParOf" srcId="{7B79FE45-C9C3-42A0-9485-6583C4A77638}" destId="{B9D37315-8C25-4A20-AE42-0A32274A2D4B}" srcOrd="1" destOrd="0" presId="urn:microsoft.com/office/officeart/2005/8/layout/orgChart1"/>
    <dgm:cxn modelId="{CD6F627F-09D2-43E9-884D-FFCFC123A7C4}" type="presParOf" srcId="{7B79FE45-C9C3-42A0-9485-6583C4A77638}" destId="{3684A54F-1D4D-4A5F-8037-897D2BBA2D9B}" srcOrd="2" destOrd="0" presId="urn:microsoft.com/office/officeart/2005/8/layout/orgChart1"/>
    <dgm:cxn modelId="{56491079-A87A-41DB-BCBD-3133BF4DCC90}" type="presParOf" srcId="{0CCCA906-AF67-47C1-AC5D-3BB5918B6156}" destId="{3B490840-AEAA-4B87-9730-71D54F61F790}" srcOrd="4" destOrd="0" presId="urn:microsoft.com/office/officeart/2005/8/layout/orgChart1"/>
    <dgm:cxn modelId="{15FF6667-67E4-47BE-AAE4-CA1B8D97B001}" type="presParOf" srcId="{3B490840-AEAA-4B87-9730-71D54F61F790}" destId="{4AED6264-4FF1-48D4-B3A9-BBC5CEFF9EF1}" srcOrd="0" destOrd="0" presId="urn:microsoft.com/office/officeart/2005/8/layout/orgChart1"/>
    <dgm:cxn modelId="{6DC0044B-2AB0-4D52-9389-0D6F1E0BD9FB}" type="presParOf" srcId="{4AED6264-4FF1-48D4-B3A9-BBC5CEFF9EF1}" destId="{E2F915A0-B040-4920-96AD-488A888F9B67}" srcOrd="0" destOrd="0" presId="urn:microsoft.com/office/officeart/2005/8/layout/orgChart1"/>
    <dgm:cxn modelId="{30BA2176-DF93-4197-80E8-DCD2FF588D45}" type="presParOf" srcId="{4AED6264-4FF1-48D4-B3A9-BBC5CEFF9EF1}" destId="{EE94760B-6C96-491F-94B1-01D8C5CC60B6}" srcOrd="1" destOrd="0" presId="urn:microsoft.com/office/officeart/2005/8/layout/orgChart1"/>
    <dgm:cxn modelId="{A7C91C88-D1F0-4A97-AB2C-497F185DB54A}" type="presParOf" srcId="{3B490840-AEAA-4B87-9730-71D54F61F790}" destId="{4E1C6AC9-26F1-4CA8-8718-9BFEA2573F66}" srcOrd="1" destOrd="0" presId="urn:microsoft.com/office/officeart/2005/8/layout/orgChart1"/>
    <dgm:cxn modelId="{75B5E7FE-9936-4C75-8E70-336DA4D368CF}" type="presParOf" srcId="{3B490840-AEAA-4B87-9730-71D54F61F790}" destId="{62AF6C4C-C1AD-429A-B0DE-7EC8CC26D230}" srcOrd="2" destOrd="0" presId="urn:microsoft.com/office/officeart/2005/8/layout/orgChart1"/>
    <dgm:cxn modelId="{F204C64A-463E-4D50-A37B-D69980D90654}" type="presParOf" srcId="{0CCCA906-AF67-47C1-AC5D-3BB5918B6156}" destId="{0DCFC0DB-86BA-4D91-8DF4-E966A2238D06}" srcOrd="5" destOrd="0" presId="urn:microsoft.com/office/officeart/2005/8/layout/orgChart1"/>
    <dgm:cxn modelId="{2F384C1A-F1F9-4C96-A500-BED89C18516A}" type="presParOf" srcId="{0DCFC0DB-86BA-4D91-8DF4-E966A2238D06}" destId="{78FE4C5F-53E1-4829-AECA-C4242F3FA31F}" srcOrd="0" destOrd="0" presId="urn:microsoft.com/office/officeart/2005/8/layout/orgChart1"/>
    <dgm:cxn modelId="{781B3761-C7B4-4933-8570-8768B1202575}" type="presParOf" srcId="{78FE4C5F-53E1-4829-AECA-C4242F3FA31F}" destId="{0A4F8569-002E-46B5-BA1A-484E448784CD}" srcOrd="0" destOrd="0" presId="urn:microsoft.com/office/officeart/2005/8/layout/orgChart1"/>
    <dgm:cxn modelId="{F247B7A0-9790-4EEC-90EF-C856CEAEF923}" type="presParOf" srcId="{78FE4C5F-53E1-4829-AECA-C4242F3FA31F}" destId="{81AF6B71-BF50-4642-85CC-C77F4B9FA931}" srcOrd="1" destOrd="0" presId="urn:microsoft.com/office/officeart/2005/8/layout/orgChart1"/>
    <dgm:cxn modelId="{7FE4EE1B-2172-44E5-B3A7-8D9E40A6B7C8}" type="presParOf" srcId="{0DCFC0DB-86BA-4D91-8DF4-E966A2238D06}" destId="{B77D4D5D-AE25-42D4-8BDE-3253DD51BE78}" srcOrd="1" destOrd="0" presId="urn:microsoft.com/office/officeart/2005/8/layout/orgChart1"/>
    <dgm:cxn modelId="{B25520C1-9630-44C1-9E4A-974A728FCEA9}" type="presParOf" srcId="{0DCFC0DB-86BA-4D91-8DF4-E966A2238D06}" destId="{E135D21B-41BC-40CA-AA08-7AB64A4A3EAE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0BE3E4-81FE-4BE1-9718-99D293B281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B4955D-3CDC-4E02-B2EF-4AF0CC1846B4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sz="4000" dirty="0" err="1" smtClean="0">
              <a:latin typeface="Kalpurush" pitchFamily="2" charset="0"/>
              <a:cs typeface="Kalpurush" pitchFamily="2" charset="0"/>
            </a:rPr>
            <a:t>লেখকের</a:t>
          </a:r>
          <a:r>
            <a:rPr lang="en-US" sz="4000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4000" dirty="0" err="1" smtClean="0">
              <a:latin typeface="Kalpurush" pitchFamily="2" charset="0"/>
              <a:cs typeface="Kalpurush" pitchFamily="2" charset="0"/>
            </a:rPr>
            <a:t>সূষ্টিশীল</a:t>
          </a:r>
          <a:r>
            <a:rPr lang="en-US" sz="4000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4000" dirty="0" err="1" smtClean="0">
              <a:latin typeface="Kalpurush" pitchFamily="2" charset="0"/>
              <a:cs typeface="Kalpurush" pitchFamily="2" charset="0"/>
            </a:rPr>
            <a:t>বিষয়</a:t>
          </a:r>
          <a:r>
            <a:rPr lang="en-US" sz="4000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4000" dirty="0" err="1" smtClean="0">
              <a:latin typeface="Kalpurush" pitchFamily="2" charset="0"/>
              <a:cs typeface="Kalpurush" pitchFamily="2" charset="0"/>
            </a:rPr>
            <a:t>সমূহ</a:t>
          </a:r>
          <a:endParaRPr lang="en-US" sz="4000" dirty="0">
            <a:latin typeface="Kalpurush" pitchFamily="2" charset="0"/>
            <a:cs typeface="Kalpurush" pitchFamily="2" charset="0"/>
          </a:endParaRPr>
        </a:p>
      </dgm:t>
    </dgm:pt>
    <dgm:pt modelId="{974F77DB-8126-4DC0-AD78-CDFF9F56BC93}" type="parTrans" cxnId="{FE1896BD-C051-493C-A3FD-759D5E9EEA41}">
      <dgm:prSet/>
      <dgm:spPr/>
      <dgm:t>
        <a:bodyPr/>
        <a:lstStyle/>
        <a:p>
          <a:endParaRPr lang="en-US"/>
        </a:p>
      </dgm:t>
    </dgm:pt>
    <dgm:pt modelId="{630FE931-84FD-49A1-B03E-1A12BD07179D}" type="sibTrans" cxnId="{FE1896BD-C051-493C-A3FD-759D5E9EEA41}">
      <dgm:prSet/>
      <dgm:spPr/>
      <dgm:t>
        <a:bodyPr/>
        <a:lstStyle/>
        <a:p>
          <a:endParaRPr lang="en-US"/>
        </a:p>
      </dgm:t>
    </dgm:pt>
    <dgm:pt modelId="{3432F139-6076-4C57-BA5D-3496EAC68B0D}" type="pres">
      <dgm:prSet presAssocID="{3F0BE3E4-81FE-4BE1-9718-99D293B281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3EA05A-94EC-4D39-986C-15021EA280E9}" type="pres">
      <dgm:prSet presAssocID="{30B4955D-3CDC-4E02-B2EF-4AF0CC1846B4}" presName="linNode" presStyleCnt="0"/>
      <dgm:spPr/>
    </dgm:pt>
    <dgm:pt modelId="{BB6519D4-010F-41E4-8660-70BC0C6DA6BD}" type="pres">
      <dgm:prSet presAssocID="{30B4955D-3CDC-4E02-B2EF-4AF0CC1846B4}" presName="parentText" presStyleLbl="node1" presStyleIdx="0" presStyleCnt="1" custScaleX="277778" custLinFactNeighborX="-1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3BEF92-7657-44B1-A899-0CE5E4A04D66}" type="presOf" srcId="{3F0BE3E4-81FE-4BE1-9718-99D293B28186}" destId="{3432F139-6076-4C57-BA5D-3496EAC68B0D}" srcOrd="0" destOrd="0" presId="urn:microsoft.com/office/officeart/2005/8/layout/vList5"/>
    <dgm:cxn modelId="{165994FD-D1BA-453B-94CD-CC0FFCA2B462}" type="presOf" srcId="{30B4955D-3CDC-4E02-B2EF-4AF0CC1846B4}" destId="{BB6519D4-010F-41E4-8660-70BC0C6DA6BD}" srcOrd="0" destOrd="0" presId="urn:microsoft.com/office/officeart/2005/8/layout/vList5"/>
    <dgm:cxn modelId="{FE1896BD-C051-493C-A3FD-759D5E9EEA41}" srcId="{3F0BE3E4-81FE-4BE1-9718-99D293B28186}" destId="{30B4955D-3CDC-4E02-B2EF-4AF0CC1846B4}" srcOrd="0" destOrd="0" parTransId="{974F77DB-8126-4DC0-AD78-CDFF9F56BC93}" sibTransId="{630FE931-84FD-49A1-B03E-1A12BD07179D}"/>
    <dgm:cxn modelId="{D2FBB866-1E4E-46CC-B46C-FE15175D0607}" type="presParOf" srcId="{3432F139-6076-4C57-BA5D-3496EAC68B0D}" destId="{E53EA05A-94EC-4D39-986C-15021EA280E9}" srcOrd="0" destOrd="0" presId="urn:microsoft.com/office/officeart/2005/8/layout/vList5"/>
    <dgm:cxn modelId="{EC593F47-7868-473E-B06A-6D0593384024}" type="presParOf" srcId="{E53EA05A-94EC-4D39-986C-15021EA280E9}" destId="{BB6519D4-010F-41E4-8660-70BC0C6DA6BD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4289F7-9CC0-43EE-92A3-049C4B5448F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90CDAC-44D7-428F-AFFF-AC0EC7D43FC0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 rtl="0">
            <a:spcAft>
              <a:spcPts val="0"/>
            </a:spcAft>
          </a:pPr>
          <a:r>
            <a:rPr lang="en-US" sz="3200" dirty="0" err="1" smtClean="0"/>
            <a:t>তার</a:t>
          </a:r>
          <a:r>
            <a:rPr lang="en-US" sz="3200" dirty="0" smtClean="0"/>
            <a:t> </a:t>
          </a:r>
          <a:r>
            <a:rPr lang="en-US" sz="3200" dirty="0" err="1" smtClean="0"/>
            <a:t>রচনা</a:t>
          </a:r>
          <a:r>
            <a:rPr lang="en-US" sz="3200" dirty="0" smtClean="0"/>
            <a:t> </a:t>
          </a:r>
          <a:r>
            <a:rPr lang="en-US" sz="3200" dirty="0" err="1" smtClean="0"/>
            <a:t>সমূহ</a:t>
          </a:r>
          <a:r>
            <a:rPr lang="en-US" sz="3200" dirty="0" smtClean="0"/>
            <a:t> –</a:t>
          </a:r>
          <a:r>
            <a:rPr lang="en-US" sz="3200" b="1" dirty="0" err="1" smtClean="0"/>
            <a:t>কাব্য</a:t>
          </a:r>
          <a:r>
            <a:rPr lang="en-US" sz="3200" b="1" dirty="0" smtClean="0"/>
            <a:t> </a:t>
          </a:r>
          <a:r>
            <a:rPr lang="en-US" sz="3200" b="1" dirty="0" err="1" smtClean="0"/>
            <a:t>গ্রন্থ</a:t>
          </a:r>
          <a:r>
            <a:rPr lang="en-US" sz="3200" dirty="0" smtClean="0"/>
            <a:t>–</a:t>
          </a:r>
        </a:p>
        <a:p>
          <a:pPr algn="l" rtl="0">
            <a:spcAft>
              <a:spcPts val="0"/>
            </a:spcAft>
          </a:pPr>
          <a:r>
            <a:rPr lang="en-US" sz="3200" dirty="0" err="1" smtClean="0">
              <a:latin typeface="Kalpurush" pitchFamily="2" charset="0"/>
              <a:cs typeface="Kalpurush" pitchFamily="2" charset="0"/>
            </a:rPr>
            <a:t>অগ্নিবীনা,,বিষেরবাঁশি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,,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ছায়ানট,,প্রলয়শিখা,চক্রবাক,,সিন্ধুহিল্লোল,ভাঙার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গান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,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সাম্যবাদী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,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সবহারা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, 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ফণি-মনসা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,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জিঞ্জির,সন্ধা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,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দোলনচাঁপা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,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ইত্যাদি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</a:t>
          </a:r>
          <a:endParaRPr lang="en-US" sz="3200" dirty="0">
            <a:latin typeface="Kalpurush" pitchFamily="2" charset="0"/>
            <a:cs typeface="Kalpurush" pitchFamily="2" charset="0"/>
          </a:endParaRPr>
        </a:p>
      </dgm:t>
    </dgm:pt>
    <dgm:pt modelId="{047DF1D0-00A0-4CBB-9DE4-72D2353F8D6F}" type="parTrans" cxnId="{32E4C25F-4DCC-4CC4-A92E-A64D9E1E153E}">
      <dgm:prSet/>
      <dgm:spPr/>
      <dgm:t>
        <a:bodyPr/>
        <a:lstStyle/>
        <a:p>
          <a:endParaRPr lang="en-US"/>
        </a:p>
      </dgm:t>
    </dgm:pt>
    <dgm:pt modelId="{ABEEB86F-74E2-428B-BCFC-A3D18A3203F6}" type="sibTrans" cxnId="{32E4C25F-4DCC-4CC4-A92E-A64D9E1E153E}">
      <dgm:prSet/>
      <dgm:spPr/>
      <dgm:t>
        <a:bodyPr/>
        <a:lstStyle/>
        <a:p>
          <a:endParaRPr lang="en-US"/>
        </a:p>
      </dgm:t>
    </dgm:pt>
    <dgm:pt modelId="{B60E14BD-8563-46F6-9CF5-F1874A86312A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en-US" sz="3200" b="1" dirty="0" err="1" smtClean="0">
              <a:latin typeface="Kalpurush" pitchFamily="2" charset="0"/>
              <a:cs typeface="Kalpurush" pitchFamily="2" charset="0"/>
            </a:rPr>
            <a:t>উপন্যাস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–,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মৃতুক্ষুধা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,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কুহেলিকা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,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বাঁধনহারা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ইত্যাদি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।</a:t>
          </a:r>
          <a:endParaRPr lang="en-US" sz="3200" dirty="0">
            <a:latin typeface="Kalpurush" pitchFamily="2" charset="0"/>
            <a:cs typeface="Kalpurush" pitchFamily="2" charset="0"/>
          </a:endParaRPr>
        </a:p>
      </dgm:t>
    </dgm:pt>
    <dgm:pt modelId="{7F433ED8-D3C1-48D5-816A-4428300560BA}" type="parTrans" cxnId="{97EF6F71-8602-4518-9242-195B538426B5}">
      <dgm:prSet/>
      <dgm:spPr/>
      <dgm:t>
        <a:bodyPr/>
        <a:lstStyle/>
        <a:p>
          <a:endParaRPr lang="en-US"/>
        </a:p>
      </dgm:t>
    </dgm:pt>
    <dgm:pt modelId="{895B6A7D-A596-49C8-A1B0-47F1D5C39173}" type="sibTrans" cxnId="{97EF6F71-8602-4518-9242-195B538426B5}">
      <dgm:prSet/>
      <dgm:spPr/>
      <dgm:t>
        <a:bodyPr/>
        <a:lstStyle/>
        <a:p>
          <a:endParaRPr lang="en-US"/>
        </a:p>
      </dgm:t>
    </dgm:pt>
    <dgm:pt modelId="{7C7D3D3B-5A5B-482F-B8E2-A415AF5B0637}">
      <dgm:prSet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rtl="0"/>
          <a:r>
            <a:rPr lang="en-US" sz="3200" b="1" dirty="0" err="1" smtClean="0">
              <a:latin typeface="Kalpurush" pitchFamily="2" charset="0"/>
              <a:cs typeface="Kalpurush" pitchFamily="2" charset="0"/>
            </a:rPr>
            <a:t>প্রবন্ধগ্রন্থ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–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যুগবাণী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,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দুদিনের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যাত্রী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ও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রাজবন্দির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জবানবন্দী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,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ধুমকেতু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।</a:t>
          </a:r>
          <a:endParaRPr lang="en-US" sz="3200" dirty="0">
            <a:latin typeface="Kalpurush" pitchFamily="2" charset="0"/>
            <a:cs typeface="Kalpurush" pitchFamily="2" charset="0"/>
          </a:endParaRPr>
        </a:p>
      </dgm:t>
    </dgm:pt>
    <dgm:pt modelId="{4CBB13DC-653F-4A3E-B53D-853B25479AB9}" type="parTrans" cxnId="{4EB54311-29CD-46A2-917C-3E71B4233245}">
      <dgm:prSet/>
      <dgm:spPr/>
      <dgm:t>
        <a:bodyPr/>
        <a:lstStyle/>
        <a:p>
          <a:endParaRPr lang="en-US"/>
        </a:p>
      </dgm:t>
    </dgm:pt>
    <dgm:pt modelId="{826D914D-750F-43E0-AA73-BA165C946026}" type="sibTrans" cxnId="{4EB54311-29CD-46A2-917C-3E71B4233245}">
      <dgm:prSet/>
      <dgm:spPr/>
      <dgm:t>
        <a:bodyPr/>
        <a:lstStyle/>
        <a:p>
          <a:endParaRPr lang="en-US"/>
        </a:p>
      </dgm:t>
    </dgm:pt>
    <dgm:pt modelId="{8FFC542A-B96D-493A-94C2-335F24B4E2DC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pPr rtl="0"/>
          <a:r>
            <a:rPr lang="en-US" sz="3200" b="1" dirty="0" err="1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গল্পগ্রন্থ</a:t>
          </a:r>
          <a:r>
            <a:rPr lang="en-US" sz="3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 –</a:t>
          </a:r>
          <a:r>
            <a:rPr lang="en-US" sz="3200" dirty="0" err="1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ব্যাথার</a:t>
          </a:r>
          <a:r>
            <a:rPr lang="en-US" sz="3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 </a:t>
          </a:r>
          <a:r>
            <a:rPr lang="en-US" sz="3200" dirty="0" err="1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দান</a:t>
          </a:r>
          <a:r>
            <a:rPr lang="en-US" sz="3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, </a:t>
          </a:r>
          <a:r>
            <a:rPr lang="en-US" sz="3200" dirty="0" err="1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রিক্তের</a:t>
          </a:r>
          <a:r>
            <a:rPr lang="en-US" sz="3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 </a:t>
          </a:r>
          <a:r>
            <a:rPr lang="en-US" sz="3200" dirty="0" err="1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বেদন,শিউলিমালা</a:t>
          </a:r>
          <a:r>
            <a:rPr lang="en-US" sz="3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, </a:t>
          </a:r>
          <a:r>
            <a:rPr lang="en-US" sz="3200" dirty="0" err="1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পদ্মগোখরা,জিনের</a:t>
          </a:r>
          <a:r>
            <a:rPr lang="en-US" sz="3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 </a:t>
          </a:r>
          <a:r>
            <a:rPr lang="en-US" sz="3200" dirty="0" err="1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বাদশা</a:t>
          </a:r>
          <a:r>
            <a:rPr lang="en-US" sz="3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 </a:t>
          </a:r>
          <a:r>
            <a:rPr lang="en-US" sz="3200" dirty="0" smtClean="0">
              <a:solidFill>
                <a:schemeClr val="bg1"/>
              </a:solidFill>
            </a:rPr>
            <a:t>।</a:t>
          </a:r>
          <a:endParaRPr lang="en-US" sz="3200" dirty="0">
            <a:solidFill>
              <a:schemeClr val="bg1"/>
            </a:solidFill>
          </a:endParaRPr>
        </a:p>
      </dgm:t>
    </dgm:pt>
    <dgm:pt modelId="{9841F395-0708-48DF-8C3B-AA154CAD74BA}" type="parTrans" cxnId="{9E11ECAD-77A4-4866-B35B-A23170AD15E6}">
      <dgm:prSet/>
      <dgm:spPr/>
      <dgm:t>
        <a:bodyPr/>
        <a:lstStyle/>
        <a:p>
          <a:endParaRPr lang="en-US"/>
        </a:p>
      </dgm:t>
    </dgm:pt>
    <dgm:pt modelId="{08521B66-AB4B-4C52-91F8-B8FAFA5AC390}" type="sibTrans" cxnId="{9E11ECAD-77A4-4866-B35B-A23170AD15E6}">
      <dgm:prSet/>
      <dgm:spPr/>
      <dgm:t>
        <a:bodyPr/>
        <a:lstStyle/>
        <a:p>
          <a:endParaRPr lang="en-US"/>
        </a:p>
      </dgm:t>
    </dgm:pt>
    <dgm:pt modelId="{7902AD07-7315-4C65-AEF5-F530D546F8A5}">
      <dgm:prSet custT="1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pPr rtl="0"/>
          <a:r>
            <a:rPr lang="en-US" sz="3200" b="1" dirty="0" err="1" smtClean="0"/>
            <a:t>নাটক</a:t>
          </a:r>
          <a:r>
            <a:rPr lang="en-US" sz="3200" dirty="0" smtClean="0"/>
            <a:t> – </a:t>
          </a:r>
          <a:r>
            <a:rPr lang="en-US" sz="3200" dirty="0" err="1" smtClean="0"/>
            <a:t>ঝিলিমিল,আালেয়া,পুতুলের</a:t>
          </a:r>
          <a:r>
            <a:rPr lang="en-US" sz="3200" dirty="0" smtClean="0"/>
            <a:t> </a:t>
          </a:r>
          <a:r>
            <a:rPr lang="en-US" sz="3200" dirty="0" err="1" smtClean="0"/>
            <a:t>বিয়ে</a:t>
          </a:r>
          <a:r>
            <a:rPr lang="en-US" sz="3200" dirty="0" smtClean="0"/>
            <a:t> ।</a:t>
          </a:r>
          <a:endParaRPr lang="en-US" sz="3200" dirty="0"/>
        </a:p>
      </dgm:t>
    </dgm:pt>
    <dgm:pt modelId="{51E06E6D-44B0-45C6-B5BB-CB9081F7F436}" type="parTrans" cxnId="{E504B048-029B-4AA9-A8BE-742071ED90FA}">
      <dgm:prSet/>
      <dgm:spPr/>
      <dgm:t>
        <a:bodyPr/>
        <a:lstStyle/>
        <a:p>
          <a:endParaRPr lang="en-US"/>
        </a:p>
      </dgm:t>
    </dgm:pt>
    <dgm:pt modelId="{C9DE5E3B-8CC1-4C5E-8864-AFC1D4299109}" type="sibTrans" cxnId="{E504B048-029B-4AA9-A8BE-742071ED90FA}">
      <dgm:prSet/>
      <dgm:spPr/>
      <dgm:t>
        <a:bodyPr/>
        <a:lstStyle/>
        <a:p>
          <a:endParaRPr lang="en-US"/>
        </a:p>
      </dgm:t>
    </dgm:pt>
    <dgm:pt modelId="{0EF11AFE-FEA2-4E72-9D0A-AA5947EA41A6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en-US" sz="3200" b="1" dirty="0" err="1" smtClean="0">
              <a:latin typeface="Kalpurush" pitchFamily="2" charset="0"/>
              <a:cs typeface="Kalpurush" pitchFamily="2" charset="0"/>
            </a:rPr>
            <a:t>সম্পাদিত</a:t>
          </a:r>
          <a:r>
            <a:rPr lang="en-US" sz="3200" b="1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3200" b="1" dirty="0" err="1" smtClean="0">
              <a:latin typeface="Kalpurush" pitchFamily="2" charset="0"/>
              <a:cs typeface="Kalpurush" pitchFamily="2" charset="0"/>
            </a:rPr>
            <a:t>পত্রিকা</a:t>
          </a:r>
          <a:r>
            <a:rPr lang="en-US" sz="3200" b="1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–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ধুমকেতু,লাঙল,দৈনিক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</a:t>
          </a:r>
          <a:r>
            <a:rPr lang="en-US" sz="3200" dirty="0" err="1" smtClean="0">
              <a:latin typeface="Kalpurush" pitchFamily="2" charset="0"/>
              <a:cs typeface="Kalpurush" pitchFamily="2" charset="0"/>
            </a:rPr>
            <a:t>নবযুগ</a:t>
          </a:r>
          <a:r>
            <a:rPr lang="en-US" sz="3200" dirty="0" smtClean="0">
              <a:latin typeface="Kalpurush" pitchFamily="2" charset="0"/>
              <a:cs typeface="Kalpurush" pitchFamily="2" charset="0"/>
            </a:rPr>
            <a:t> ।</a:t>
          </a:r>
          <a:endParaRPr lang="en-US" sz="3200" dirty="0">
            <a:latin typeface="Kalpurush" pitchFamily="2" charset="0"/>
            <a:cs typeface="Kalpurush" pitchFamily="2" charset="0"/>
          </a:endParaRPr>
        </a:p>
      </dgm:t>
    </dgm:pt>
    <dgm:pt modelId="{ACC9C9B3-156E-4746-BBFB-D67B78E46D43}" type="parTrans" cxnId="{F36C51B9-5733-48E2-B6D0-FCD8657E9420}">
      <dgm:prSet/>
      <dgm:spPr/>
      <dgm:t>
        <a:bodyPr/>
        <a:lstStyle/>
        <a:p>
          <a:endParaRPr lang="en-US"/>
        </a:p>
      </dgm:t>
    </dgm:pt>
    <dgm:pt modelId="{46635E9C-763A-4D30-9A8E-8EC0B6F9DDD7}" type="sibTrans" cxnId="{F36C51B9-5733-48E2-B6D0-FCD8657E9420}">
      <dgm:prSet/>
      <dgm:spPr/>
      <dgm:t>
        <a:bodyPr/>
        <a:lstStyle/>
        <a:p>
          <a:endParaRPr lang="en-US"/>
        </a:p>
      </dgm:t>
    </dgm:pt>
    <dgm:pt modelId="{77E473C1-CBA1-4E44-A287-2A358E4C0BCE}" type="pres">
      <dgm:prSet presAssocID="{D64289F7-9CC0-43EE-92A3-049C4B5448F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14908C2-AC44-428A-9FD6-114592285805}" type="pres">
      <dgm:prSet presAssocID="{D64289F7-9CC0-43EE-92A3-049C4B5448F4}" presName="pyramid" presStyleLbl="node1" presStyleIdx="0" presStyleCnt="1" custLinFactNeighborX="28478" custLinFactNeighborY="-17822"/>
      <dgm:spPr>
        <a:solidFill>
          <a:srgbClr val="C00000"/>
        </a:solidFill>
      </dgm:spPr>
    </dgm:pt>
    <dgm:pt modelId="{47EBDB26-A163-4528-9398-3E0ADD72C163}" type="pres">
      <dgm:prSet presAssocID="{D64289F7-9CC0-43EE-92A3-049C4B5448F4}" presName="theList" presStyleCnt="0"/>
      <dgm:spPr/>
    </dgm:pt>
    <dgm:pt modelId="{57FCAE50-3229-4FF4-9A9A-C539E6A1CFB8}" type="pres">
      <dgm:prSet presAssocID="{AE90CDAC-44D7-428F-AFFF-AC0EC7D43FC0}" presName="aNode" presStyleLbl="fgAcc1" presStyleIdx="0" presStyleCnt="6" custScaleX="305272" custScaleY="2000000" custLinFactY="-291668" custLinFactNeighborX="0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946C0-E494-434E-B69F-210F9FFB41F1}" type="pres">
      <dgm:prSet presAssocID="{AE90CDAC-44D7-428F-AFFF-AC0EC7D43FC0}" presName="aSpace" presStyleCnt="0"/>
      <dgm:spPr/>
    </dgm:pt>
    <dgm:pt modelId="{73184D5D-03CB-4323-80E2-2963C12C29AF}" type="pres">
      <dgm:prSet presAssocID="{B60E14BD-8563-46F6-9CF5-F1874A86312A}" presName="aNode" presStyleLbl="fgAcc1" presStyleIdx="1" presStyleCnt="6" custScaleX="305272" custScaleY="933348" custLinFactY="-206330" custLinFactNeighborX="0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808FC-F68E-4445-9CDF-BB750E95171C}" type="pres">
      <dgm:prSet presAssocID="{B60E14BD-8563-46F6-9CF5-F1874A86312A}" presName="aSpace" presStyleCnt="0"/>
      <dgm:spPr/>
    </dgm:pt>
    <dgm:pt modelId="{B15FA132-DC43-466B-86B1-A7ABF55C77BD}" type="pres">
      <dgm:prSet presAssocID="{7C7D3D3B-5A5B-482F-B8E2-A415AF5B0637}" presName="aNode" presStyleLbl="fgAcc1" presStyleIdx="2" presStyleCnt="6" custScaleX="305272" custScaleY="795038" custLinFactY="-164015" custLinFactNeighborX="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D42F6-1C5D-4B7E-98C9-99811E4CEFAE}" type="pres">
      <dgm:prSet presAssocID="{7C7D3D3B-5A5B-482F-B8E2-A415AF5B0637}" presName="aSpace" presStyleCnt="0"/>
      <dgm:spPr/>
    </dgm:pt>
    <dgm:pt modelId="{8A8480B1-28CD-4A11-9071-4B304F18A491}" type="pres">
      <dgm:prSet presAssocID="{8FFC542A-B96D-493A-94C2-335F24B4E2DC}" presName="aNode" presStyleLbl="fgAcc1" presStyleIdx="3" presStyleCnt="6" custScaleX="305272" custScaleY="755363" custLinFactY="-100000" custLinFactNeighborX="0" custLinFactNeighborY="-1762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F6EB0-BC39-4C8A-A028-03F2EA101FEB}" type="pres">
      <dgm:prSet presAssocID="{8FFC542A-B96D-493A-94C2-335F24B4E2DC}" presName="aSpace" presStyleCnt="0"/>
      <dgm:spPr/>
    </dgm:pt>
    <dgm:pt modelId="{393630F0-8067-403D-BF63-514B74DBD87D}" type="pres">
      <dgm:prSet presAssocID="{7902AD07-7315-4C65-AEF5-F530D546F8A5}" presName="aNode" presStyleLbl="fgAcc1" presStyleIdx="4" presStyleCnt="6" custScaleX="305272" custScaleY="887207" custLinFactY="29768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0E90F-3BC6-42D3-A402-5FA8C0E184EA}" type="pres">
      <dgm:prSet presAssocID="{7902AD07-7315-4C65-AEF5-F530D546F8A5}" presName="aSpace" presStyleCnt="0"/>
      <dgm:spPr/>
    </dgm:pt>
    <dgm:pt modelId="{904DCE77-CD0F-4FD7-B06B-A69976E20E37}" type="pres">
      <dgm:prSet presAssocID="{0EF11AFE-FEA2-4E72-9D0A-AA5947EA41A6}" presName="aNode" presStyleLbl="fgAcc1" presStyleIdx="5" presStyleCnt="6" custScaleX="305272" custScaleY="635119" custLinFactY="602248" custLinFactNeighborX="-4432" custLinFactNeighborY="7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74D10-4234-4CC7-B03A-D1CC1459BF9F}" type="pres">
      <dgm:prSet presAssocID="{0EF11AFE-FEA2-4E72-9D0A-AA5947EA41A6}" presName="aSpace" presStyleCnt="0"/>
      <dgm:spPr/>
    </dgm:pt>
  </dgm:ptLst>
  <dgm:cxnLst>
    <dgm:cxn modelId="{E74234B2-1DD8-4B97-B64A-19CFCD739CF4}" type="presOf" srcId="{D64289F7-9CC0-43EE-92A3-049C4B5448F4}" destId="{77E473C1-CBA1-4E44-A287-2A358E4C0BCE}" srcOrd="0" destOrd="0" presId="urn:microsoft.com/office/officeart/2005/8/layout/pyramid2"/>
    <dgm:cxn modelId="{8E9099D7-DFC9-4CA7-AA0A-39F5C2939088}" type="presOf" srcId="{8FFC542A-B96D-493A-94C2-335F24B4E2DC}" destId="{8A8480B1-28CD-4A11-9071-4B304F18A491}" srcOrd="0" destOrd="0" presId="urn:microsoft.com/office/officeart/2005/8/layout/pyramid2"/>
    <dgm:cxn modelId="{32E4C25F-4DCC-4CC4-A92E-A64D9E1E153E}" srcId="{D64289F7-9CC0-43EE-92A3-049C4B5448F4}" destId="{AE90CDAC-44D7-428F-AFFF-AC0EC7D43FC0}" srcOrd="0" destOrd="0" parTransId="{047DF1D0-00A0-4CBB-9DE4-72D2353F8D6F}" sibTransId="{ABEEB86F-74E2-428B-BCFC-A3D18A3203F6}"/>
    <dgm:cxn modelId="{6A3B6FF4-9B0E-4C77-85D0-4212414C957C}" type="presOf" srcId="{AE90CDAC-44D7-428F-AFFF-AC0EC7D43FC0}" destId="{57FCAE50-3229-4FF4-9A9A-C539E6A1CFB8}" srcOrd="0" destOrd="0" presId="urn:microsoft.com/office/officeart/2005/8/layout/pyramid2"/>
    <dgm:cxn modelId="{BF971E30-6D35-480D-A88C-9DFA63C536DA}" type="presOf" srcId="{0EF11AFE-FEA2-4E72-9D0A-AA5947EA41A6}" destId="{904DCE77-CD0F-4FD7-B06B-A69976E20E37}" srcOrd="0" destOrd="0" presId="urn:microsoft.com/office/officeart/2005/8/layout/pyramid2"/>
    <dgm:cxn modelId="{1C2DE7B5-524C-4C88-A7BD-8581883C1470}" type="presOf" srcId="{B60E14BD-8563-46F6-9CF5-F1874A86312A}" destId="{73184D5D-03CB-4323-80E2-2963C12C29AF}" srcOrd="0" destOrd="0" presId="urn:microsoft.com/office/officeart/2005/8/layout/pyramid2"/>
    <dgm:cxn modelId="{F36C51B9-5733-48E2-B6D0-FCD8657E9420}" srcId="{D64289F7-9CC0-43EE-92A3-049C4B5448F4}" destId="{0EF11AFE-FEA2-4E72-9D0A-AA5947EA41A6}" srcOrd="5" destOrd="0" parTransId="{ACC9C9B3-156E-4746-BBFB-D67B78E46D43}" sibTransId="{46635E9C-763A-4D30-9A8E-8EC0B6F9DDD7}"/>
    <dgm:cxn modelId="{4EB54311-29CD-46A2-917C-3E71B4233245}" srcId="{D64289F7-9CC0-43EE-92A3-049C4B5448F4}" destId="{7C7D3D3B-5A5B-482F-B8E2-A415AF5B0637}" srcOrd="2" destOrd="0" parTransId="{4CBB13DC-653F-4A3E-B53D-853B25479AB9}" sibTransId="{826D914D-750F-43E0-AA73-BA165C946026}"/>
    <dgm:cxn modelId="{97EF6F71-8602-4518-9242-195B538426B5}" srcId="{D64289F7-9CC0-43EE-92A3-049C4B5448F4}" destId="{B60E14BD-8563-46F6-9CF5-F1874A86312A}" srcOrd="1" destOrd="0" parTransId="{7F433ED8-D3C1-48D5-816A-4428300560BA}" sibTransId="{895B6A7D-A596-49C8-A1B0-47F1D5C39173}"/>
    <dgm:cxn modelId="{B9DC8288-2E02-42BA-A3EE-232B5A02DA4C}" type="presOf" srcId="{7C7D3D3B-5A5B-482F-B8E2-A415AF5B0637}" destId="{B15FA132-DC43-466B-86B1-A7ABF55C77BD}" srcOrd="0" destOrd="0" presId="urn:microsoft.com/office/officeart/2005/8/layout/pyramid2"/>
    <dgm:cxn modelId="{E504B048-029B-4AA9-A8BE-742071ED90FA}" srcId="{D64289F7-9CC0-43EE-92A3-049C4B5448F4}" destId="{7902AD07-7315-4C65-AEF5-F530D546F8A5}" srcOrd="4" destOrd="0" parTransId="{51E06E6D-44B0-45C6-B5BB-CB9081F7F436}" sibTransId="{C9DE5E3B-8CC1-4C5E-8864-AFC1D4299109}"/>
    <dgm:cxn modelId="{AF72FB87-0637-42F8-90AF-202ACFDB1ACE}" type="presOf" srcId="{7902AD07-7315-4C65-AEF5-F530D546F8A5}" destId="{393630F0-8067-403D-BF63-514B74DBD87D}" srcOrd="0" destOrd="0" presId="urn:microsoft.com/office/officeart/2005/8/layout/pyramid2"/>
    <dgm:cxn modelId="{9E11ECAD-77A4-4866-B35B-A23170AD15E6}" srcId="{D64289F7-9CC0-43EE-92A3-049C4B5448F4}" destId="{8FFC542A-B96D-493A-94C2-335F24B4E2DC}" srcOrd="3" destOrd="0" parTransId="{9841F395-0708-48DF-8C3B-AA154CAD74BA}" sibTransId="{08521B66-AB4B-4C52-91F8-B8FAFA5AC390}"/>
    <dgm:cxn modelId="{08BBF9DC-32C9-4EE4-83E5-24BFC24061C7}" type="presParOf" srcId="{77E473C1-CBA1-4E44-A287-2A358E4C0BCE}" destId="{814908C2-AC44-428A-9FD6-114592285805}" srcOrd="0" destOrd="0" presId="urn:microsoft.com/office/officeart/2005/8/layout/pyramid2"/>
    <dgm:cxn modelId="{0A425B43-5831-43AD-ADCF-9A046BCAB03B}" type="presParOf" srcId="{77E473C1-CBA1-4E44-A287-2A358E4C0BCE}" destId="{47EBDB26-A163-4528-9398-3E0ADD72C163}" srcOrd="1" destOrd="0" presId="urn:microsoft.com/office/officeart/2005/8/layout/pyramid2"/>
    <dgm:cxn modelId="{834938F4-8281-4B68-B18F-4C3ADF2037E9}" type="presParOf" srcId="{47EBDB26-A163-4528-9398-3E0ADD72C163}" destId="{57FCAE50-3229-4FF4-9A9A-C539E6A1CFB8}" srcOrd="0" destOrd="0" presId="urn:microsoft.com/office/officeart/2005/8/layout/pyramid2"/>
    <dgm:cxn modelId="{CFE414E3-9410-4F28-885B-CD9ABCCA81A8}" type="presParOf" srcId="{47EBDB26-A163-4528-9398-3E0ADD72C163}" destId="{565946C0-E494-434E-B69F-210F9FFB41F1}" srcOrd="1" destOrd="0" presId="urn:microsoft.com/office/officeart/2005/8/layout/pyramid2"/>
    <dgm:cxn modelId="{CF4EDF36-DD5B-4D71-865A-24057E49141B}" type="presParOf" srcId="{47EBDB26-A163-4528-9398-3E0ADD72C163}" destId="{73184D5D-03CB-4323-80E2-2963C12C29AF}" srcOrd="2" destOrd="0" presId="urn:microsoft.com/office/officeart/2005/8/layout/pyramid2"/>
    <dgm:cxn modelId="{FC008045-DA51-41C9-8076-B60BECFFA96C}" type="presParOf" srcId="{47EBDB26-A163-4528-9398-3E0ADD72C163}" destId="{FB7808FC-F68E-4445-9CDF-BB750E95171C}" srcOrd="3" destOrd="0" presId="urn:microsoft.com/office/officeart/2005/8/layout/pyramid2"/>
    <dgm:cxn modelId="{46E9FEAD-2F02-42DF-B4AB-B6812EFCAA4D}" type="presParOf" srcId="{47EBDB26-A163-4528-9398-3E0ADD72C163}" destId="{B15FA132-DC43-466B-86B1-A7ABF55C77BD}" srcOrd="4" destOrd="0" presId="urn:microsoft.com/office/officeart/2005/8/layout/pyramid2"/>
    <dgm:cxn modelId="{785943F3-868F-4369-AA16-078E2C643FFB}" type="presParOf" srcId="{47EBDB26-A163-4528-9398-3E0ADD72C163}" destId="{ED4D42F6-1C5D-4B7E-98C9-99811E4CEFAE}" srcOrd="5" destOrd="0" presId="urn:microsoft.com/office/officeart/2005/8/layout/pyramid2"/>
    <dgm:cxn modelId="{A12C396A-CD18-4B78-B31C-1C5ACEDD2715}" type="presParOf" srcId="{47EBDB26-A163-4528-9398-3E0ADD72C163}" destId="{8A8480B1-28CD-4A11-9071-4B304F18A491}" srcOrd="6" destOrd="0" presId="urn:microsoft.com/office/officeart/2005/8/layout/pyramid2"/>
    <dgm:cxn modelId="{CBEABEB0-09E5-41F6-990C-70F81AA9658A}" type="presParOf" srcId="{47EBDB26-A163-4528-9398-3E0ADD72C163}" destId="{0EAF6EB0-BC39-4C8A-A028-03F2EA101FEB}" srcOrd="7" destOrd="0" presId="urn:microsoft.com/office/officeart/2005/8/layout/pyramid2"/>
    <dgm:cxn modelId="{7FDFC36A-82F4-4BF8-8A80-924C197430CA}" type="presParOf" srcId="{47EBDB26-A163-4528-9398-3E0ADD72C163}" destId="{393630F0-8067-403D-BF63-514B74DBD87D}" srcOrd="8" destOrd="0" presId="urn:microsoft.com/office/officeart/2005/8/layout/pyramid2"/>
    <dgm:cxn modelId="{4F9031F9-E352-4104-8160-E32AD24DB957}" type="presParOf" srcId="{47EBDB26-A163-4528-9398-3E0ADD72C163}" destId="{AEF0E90F-3BC6-42D3-A402-5FA8C0E184EA}" srcOrd="9" destOrd="0" presId="urn:microsoft.com/office/officeart/2005/8/layout/pyramid2"/>
    <dgm:cxn modelId="{0AEEF2BD-3190-49CD-B1C4-C5899A966505}" type="presParOf" srcId="{47EBDB26-A163-4528-9398-3E0ADD72C163}" destId="{904DCE77-CD0F-4FD7-B06B-A69976E20E37}" srcOrd="10" destOrd="0" presId="urn:microsoft.com/office/officeart/2005/8/layout/pyramid2"/>
    <dgm:cxn modelId="{F0CAA768-C1BD-43DA-907E-39FF518475E2}" type="presParOf" srcId="{47EBDB26-A163-4528-9398-3E0ADD72C163}" destId="{E3F74D10-4234-4CC7-B03A-D1CC1459BF9F}" srcOrd="11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EC85FB-EE21-42FE-8E0F-186FE4FD65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1BEB3D-6317-463D-949C-9E26D207ED4C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err="1" smtClean="0"/>
            <a:t>আলোচ্য</a:t>
          </a:r>
          <a:r>
            <a:rPr lang="en-US" dirty="0" smtClean="0"/>
            <a:t> </a:t>
          </a:r>
          <a:r>
            <a:rPr lang="en-US" dirty="0" err="1" smtClean="0"/>
            <a:t>প্রবন্ধে</a:t>
          </a:r>
          <a:r>
            <a:rPr lang="en-US" dirty="0" smtClean="0"/>
            <a:t> </a:t>
          </a:r>
          <a:r>
            <a:rPr lang="en-US" dirty="0" err="1" smtClean="0"/>
            <a:t>লেখকের</a:t>
          </a:r>
          <a:r>
            <a:rPr lang="en-US" dirty="0" smtClean="0"/>
            <a:t> </a:t>
          </a:r>
          <a:r>
            <a:rPr lang="en-US" dirty="0" err="1" smtClean="0"/>
            <a:t>সাম্যবাদী</a:t>
          </a:r>
          <a:r>
            <a:rPr lang="en-US" dirty="0" smtClean="0"/>
            <a:t> </a:t>
          </a:r>
          <a:r>
            <a:rPr lang="en-US" dirty="0" err="1" smtClean="0"/>
            <a:t>মানসিকতার</a:t>
          </a:r>
          <a:r>
            <a:rPr lang="en-US" dirty="0" smtClean="0"/>
            <a:t> </a:t>
          </a:r>
          <a:r>
            <a:rPr lang="en-US" dirty="0" err="1" smtClean="0"/>
            <a:t>পরিচয়</a:t>
          </a:r>
          <a:r>
            <a:rPr lang="en-US" dirty="0" smtClean="0"/>
            <a:t> </a:t>
          </a:r>
          <a:r>
            <a:rPr lang="en-US" dirty="0" err="1" smtClean="0"/>
            <a:t>তুলে</a:t>
          </a:r>
          <a:r>
            <a:rPr lang="en-US" dirty="0" smtClean="0"/>
            <a:t> </a:t>
          </a:r>
          <a:r>
            <a:rPr lang="en-US" dirty="0" err="1" smtClean="0"/>
            <a:t>ধরেছেন</a:t>
          </a:r>
          <a:r>
            <a:rPr lang="en-US" dirty="0" smtClean="0"/>
            <a:t>  ।</a:t>
          </a:r>
          <a:r>
            <a:rPr lang="en-US" dirty="0" err="1" smtClean="0"/>
            <a:t>দেশের</a:t>
          </a:r>
          <a:r>
            <a:rPr lang="en-US" dirty="0" smtClean="0"/>
            <a:t> </a:t>
          </a:r>
          <a:r>
            <a:rPr lang="en-US" dirty="0" err="1" smtClean="0"/>
            <a:t>আত্ব</a:t>
          </a:r>
          <a:r>
            <a:rPr lang="en-US" dirty="0" smtClean="0"/>
            <a:t> </a:t>
          </a:r>
          <a:r>
            <a:rPr lang="en-US" dirty="0" err="1" smtClean="0"/>
            <a:t>সামাজিক</a:t>
          </a:r>
          <a:r>
            <a:rPr lang="en-US" dirty="0" smtClean="0"/>
            <a:t> </a:t>
          </a:r>
          <a:r>
            <a:rPr lang="en-US" dirty="0" err="1" smtClean="0"/>
            <a:t>উন্নয়নে</a:t>
          </a:r>
          <a:r>
            <a:rPr lang="en-US" dirty="0" smtClean="0"/>
            <a:t> ও </a:t>
          </a:r>
          <a:r>
            <a:rPr lang="en-US" dirty="0" err="1" smtClean="0"/>
            <a:t>গনতন্ত্র</a:t>
          </a:r>
          <a:r>
            <a:rPr lang="en-US" dirty="0" smtClean="0"/>
            <a:t> </a:t>
          </a:r>
          <a:r>
            <a:rPr lang="en-US" dirty="0" err="1" smtClean="0"/>
            <a:t>প্রতিষ্ঠায়</a:t>
          </a:r>
          <a:r>
            <a:rPr lang="en-US" dirty="0" smtClean="0"/>
            <a:t> </a:t>
          </a:r>
          <a:r>
            <a:rPr lang="en-US" dirty="0" err="1" smtClean="0"/>
            <a:t>ছোটঠ-বড়,উচু-নিচু,ধমীয়</a:t>
          </a:r>
          <a:r>
            <a:rPr lang="en-US" dirty="0" smtClean="0"/>
            <a:t> ও </a:t>
          </a:r>
          <a:r>
            <a:rPr lang="en-US" dirty="0" err="1" smtClean="0"/>
            <a:t>জাতিগত</a:t>
          </a:r>
          <a:r>
            <a:rPr lang="en-US" dirty="0" smtClean="0"/>
            <a:t> </a:t>
          </a:r>
          <a:r>
            <a:rPr lang="en-US" dirty="0" err="1" smtClean="0"/>
            <a:t>বিভেদ</a:t>
          </a:r>
          <a:r>
            <a:rPr lang="en-US" dirty="0" smtClean="0"/>
            <a:t> </a:t>
          </a:r>
          <a:r>
            <a:rPr lang="en-US" dirty="0" err="1" smtClean="0"/>
            <a:t>দুর</a:t>
          </a:r>
          <a:r>
            <a:rPr lang="en-US" dirty="0" smtClean="0"/>
            <a:t> </a:t>
          </a:r>
          <a:r>
            <a:rPr lang="en-US" dirty="0" err="1" smtClean="0"/>
            <a:t>করা</a:t>
          </a:r>
          <a:r>
            <a:rPr lang="en-US" dirty="0" smtClean="0"/>
            <a:t> </a:t>
          </a:r>
          <a:r>
            <a:rPr lang="en-US" dirty="0" err="1" smtClean="0"/>
            <a:t>আবশ্যক</a:t>
          </a:r>
          <a:r>
            <a:rPr lang="en-US" dirty="0" smtClean="0"/>
            <a:t> । </a:t>
          </a:r>
          <a:r>
            <a:rPr lang="en-US" dirty="0" err="1" smtClean="0"/>
            <a:t>বিশ্বের</a:t>
          </a:r>
          <a:r>
            <a:rPr lang="en-US" dirty="0" smtClean="0"/>
            <a:t> </a:t>
          </a:r>
          <a:r>
            <a:rPr lang="en-US" dirty="0" err="1" smtClean="0"/>
            <a:t>বুকে</a:t>
          </a:r>
          <a:r>
            <a:rPr lang="en-US" dirty="0" smtClean="0"/>
            <a:t> </a:t>
          </a:r>
          <a:r>
            <a:rPr lang="en-US" dirty="0" err="1" smtClean="0"/>
            <a:t>মযদাবান</a:t>
          </a:r>
          <a:r>
            <a:rPr lang="en-US" dirty="0" smtClean="0"/>
            <a:t> </a:t>
          </a:r>
          <a:r>
            <a:rPr lang="en-US" dirty="0" err="1" smtClean="0"/>
            <a:t>জাতি</a:t>
          </a:r>
          <a:r>
            <a:rPr lang="en-US" dirty="0" smtClean="0"/>
            <a:t> ও </a:t>
          </a:r>
          <a:r>
            <a:rPr lang="en-US" dirty="0" err="1" smtClean="0"/>
            <a:t>রাষ্ট্র</a:t>
          </a:r>
          <a:r>
            <a:rPr lang="en-US" dirty="0" smtClean="0"/>
            <a:t> </a:t>
          </a:r>
          <a:r>
            <a:rPr lang="en-US" dirty="0" err="1" smtClean="0"/>
            <a:t>গঠনে</a:t>
          </a:r>
          <a:r>
            <a:rPr lang="en-US" dirty="0" smtClean="0"/>
            <a:t> </a:t>
          </a:r>
          <a:r>
            <a:rPr lang="en-US" dirty="0" err="1" smtClean="0"/>
            <a:t>দেশের</a:t>
          </a:r>
          <a:r>
            <a:rPr lang="en-US" dirty="0" smtClean="0"/>
            <a:t> </a:t>
          </a:r>
          <a:r>
            <a:rPr lang="en-US" dirty="0" err="1" smtClean="0"/>
            <a:t>মনিষীগন</a:t>
          </a:r>
          <a:r>
            <a:rPr lang="en-US" dirty="0" smtClean="0"/>
            <a:t> </a:t>
          </a:r>
          <a:r>
            <a:rPr lang="en-US" dirty="0" err="1" smtClean="0"/>
            <a:t>আমরণ</a:t>
          </a:r>
          <a:r>
            <a:rPr lang="en-US" dirty="0" smtClean="0"/>
            <a:t> </a:t>
          </a:r>
          <a:r>
            <a:rPr lang="en-US" dirty="0" err="1" smtClean="0"/>
            <a:t>সংগ্রাম</a:t>
          </a:r>
          <a:r>
            <a:rPr lang="en-US" dirty="0" smtClean="0"/>
            <a:t> </a:t>
          </a:r>
          <a:r>
            <a:rPr lang="en-US" dirty="0" err="1" smtClean="0"/>
            <a:t>করেছেন</a:t>
          </a:r>
          <a:r>
            <a:rPr lang="en-US" dirty="0" smtClean="0"/>
            <a:t> । </a:t>
          </a:r>
          <a:r>
            <a:rPr lang="en-US" dirty="0" err="1" smtClean="0"/>
            <a:t>আমরা</a:t>
          </a:r>
          <a:r>
            <a:rPr lang="en-US" dirty="0" smtClean="0"/>
            <a:t> ও </a:t>
          </a:r>
          <a:r>
            <a:rPr lang="en-US" dirty="0" err="1" smtClean="0"/>
            <a:t>আমাদের</a:t>
          </a:r>
          <a:r>
            <a:rPr lang="en-US" dirty="0" smtClean="0"/>
            <a:t> </a:t>
          </a:r>
          <a:r>
            <a:rPr lang="en-US" dirty="0" err="1" smtClean="0"/>
            <a:t>সমাজ</a:t>
          </a:r>
          <a:r>
            <a:rPr lang="en-US" dirty="0" smtClean="0"/>
            <a:t> ও </a:t>
          </a:r>
          <a:r>
            <a:rPr lang="en-US" dirty="0" err="1" smtClean="0"/>
            <a:t>রাষ্ট্রীয়</a:t>
          </a:r>
          <a:r>
            <a:rPr lang="en-US" dirty="0" smtClean="0"/>
            <a:t> </a:t>
          </a:r>
          <a:r>
            <a:rPr lang="en-US" dirty="0" err="1" smtClean="0"/>
            <a:t>জীবনে</a:t>
          </a:r>
          <a:r>
            <a:rPr lang="en-US" dirty="0" smtClean="0"/>
            <a:t> </a:t>
          </a:r>
          <a:r>
            <a:rPr lang="en-US" dirty="0" err="1" smtClean="0"/>
            <a:t>সুখ</a:t>
          </a:r>
          <a:r>
            <a:rPr lang="en-US" dirty="0" smtClean="0"/>
            <a:t> ও </a:t>
          </a:r>
          <a:r>
            <a:rPr lang="en-US" dirty="0" err="1" smtClean="0"/>
            <a:t>সমূদ্বি</a:t>
          </a:r>
          <a:r>
            <a:rPr lang="en-US" dirty="0" smtClean="0"/>
            <a:t> </a:t>
          </a:r>
          <a:r>
            <a:rPr lang="en-US" dirty="0" err="1" smtClean="0"/>
            <a:t>গড়তে</a:t>
          </a:r>
          <a:r>
            <a:rPr lang="en-US" dirty="0" smtClean="0"/>
            <a:t> </a:t>
          </a:r>
          <a:r>
            <a:rPr lang="en-US" dirty="0" err="1" smtClean="0"/>
            <a:t>তাদের</a:t>
          </a:r>
          <a:r>
            <a:rPr lang="en-US" dirty="0" smtClean="0"/>
            <a:t> </a:t>
          </a:r>
          <a:r>
            <a:rPr lang="en-US" dirty="0" err="1" smtClean="0"/>
            <a:t>নিদেশিত</a:t>
          </a:r>
          <a:r>
            <a:rPr lang="en-US" dirty="0" smtClean="0"/>
            <a:t> </a:t>
          </a:r>
          <a:r>
            <a:rPr lang="en-US" dirty="0" err="1" smtClean="0"/>
            <a:t>পথ</a:t>
          </a:r>
          <a:r>
            <a:rPr lang="en-US" dirty="0" smtClean="0"/>
            <a:t> </a:t>
          </a:r>
          <a:r>
            <a:rPr lang="en-US" dirty="0" err="1" smtClean="0"/>
            <a:t>অনুসরণ</a:t>
          </a:r>
          <a:r>
            <a:rPr lang="en-US" dirty="0" smtClean="0"/>
            <a:t> </a:t>
          </a:r>
          <a:r>
            <a:rPr lang="en-US" dirty="0" err="1" smtClean="0"/>
            <a:t>করতে</a:t>
          </a:r>
          <a:r>
            <a:rPr lang="en-US" dirty="0" smtClean="0"/>
            <a:t> </a:t>
          </a:r>
          <a:r>
            <a:rPr lang="en-US" dirty="0" err="1" smtClean="0"/>
            <a:t>হবে</a:t>
          </a:r>
          <a:r>
            <a:rPr lang="en-US" dirty="0" smtClean="0"/>
            <a:t> । </a:t>
          </a:r>
          <a:endParaRPr lang="en-US" dirty="0"/>
        </a:p>
      </dgm:t>
    </dgm:pt>
    <dgm:pt modelId="{8B006254-CAF1-4301-975C-B86EC0867118}" type="parTrans" cxnId="{B4C5624F-D1B2-46B7-85E3-EA7CA1B9AF5A}">
      <dgm:prSet/>
      <dgm:spPr/>
      <dgm:t>
        <a:bodyPr/>
        <a:lstStyle/>
        <a:p>
          <a:endParaRPr lang="en-US"/>
        </a:p>
      </dgm:t>
    </dgm:pt>
    <dgm:pt modelId="{2FC1F25B-18A4-47BD-B92F-610A61544F76}" type="sibTrans" cxnId="{B4C5624F-D1B2-46B7-85E3-EA7CA1B9AF5A}">
      <dgm:prSet/>
      <dgm:spPr/>
      <dgm:t>
        <a:bodyPr/>
        <a:lstStyle/>
        <a:p>
          <a:endParaRPr lang="en-US"/>
        </a:p>
      </dgm:t>
    </dgm:pt>
    <dgm:pt modelId="{6F05B6B6-FA07-4A09-B22E-9D70161AEC3F}" type="pres">
      <dgm:prSet presAssocID="{B8EC85FB-EE21-42FE-8E0F-186FE4FD65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1B08A3-B973-4695-B21B-FA56CE4CFE53}" type="pres">
      <dgm:prSet presAssocID="{1E1BEB3D-6317-463D-949C-9E26D207ED4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39737A-8080-4C50-8FA8-DE1280206B3B}" type="presOf" srcId="{1E1BEB3D-6317-463D-949C-9E26D207ED4C}" destId="{FC1B08A3-B973-4695-B21B-FA56CE4CFE53}" srcOrd="0" destOrd="0" presId="urn:microsoft.com/office/officeart/2005/8/layout/vList2"/>
    <dgm:cxn modelId="{B4C5624F-D1B2-46B7-85E3-EA7CA1B9AF5A}" srcId="{B8EC85FB-EE21-42FE-8E0F-186FE4FD6558}" destId="{1E1BEB3D-6317-463D-949C-9E26D207ED4C}" srcOrd="0" destOrd="0" parTransId="{8B006254-CAF1-4301-975C-B86EC0867118}" sibTransId="{2FC1F25B-18A4-47BD-B92F-610A61544F76}"/>
    <dgm:cxn modelId="{EE476264-8EB1-4353-8490-E25AE9369D49}" type="presOf" srcId="{B8EC85FB-EE21-42FE-8E0F-186FE4FD6558}" destId="{6F05B6B6-FA07-4A09-B22E-9D70161AEC3F}" srcOrd="0" destOrd="0" presId="urn:microsoft.com/office/officeart/2005/8/layout/vList2"/>
    <dgm:cxn modelId="{D0A27055-4FC0-4A1B-BDEB-E77D9864C66F}" type="presParOf" srcId="{6F05B6B6-FA07-4A09-B22E-9D70161AEC3F}" destId="{FC1B08A3-B973-4695-B21B-FA56CE4CFE53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3C10AA-F873-4E3B-B662-8BD03C50488A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599FFA1-1090-4C79-B070-4A5FF820F6BB}">
      <dgm:prSet/>
      <dgm:spPr/>
      <dgm:t>
        <a:bodyPr/>
        <a:lstStyle/>
        <a:p>
          <a:pPr rtl="0"/>
          <a:r>
            <a:rPr lang="en-US" dirty="0" err="1" smtClean="0"/>
            <a:t>শব্দাথগুলি</a:t>
          </a:r>
          <a:r>
            <a:rPr lang="en-US" dirty="0" smtClean="0"/>
            <a:t> </a:t>
          </a:r>
          <a:r>
            <a:rPr lang="en-US" dirty="0" err="1" smtClean="0"/>
            <a:t>জেনে</a:t>
          </a:r>
          <a:r>
            <a:rPr lang="en-US" dirty="0" smtClean="0"/>
            <a:t> </a:t>
          </a:r>
          <a:r>
            <a:rPr lang="en-US" dirty="0" err="1" smtClean="0"/>
            <a:t>নেই</a:t>
          </a:r>
          <a:r>
            <a:rPr lang="en-US" dirty="0" smtClean="0"/>
            <a:t> </a:t>
          </a:r>
          <a:endParaRPr lang="en-US" dirty="0"/>
        </a:p>
      </dgm:t>
    </dgm:pt>
    <dgm:pt modelId="{C78D70F2-2E81-469F-93B2-CD0F607024E8}" type="parTrans" cxnId="{03D4E14C-EC83-4C8E-B239-A9538B217212}">
      <dgm:prSet/>
      <dgm:spPr/>
      <dgm:t>
        <a:bodyPr/>
        <a:lstStyle/>
        <a:p>
          <a:endParaRPr lang="en-US"/>
        </a:p>
      </dgm:t>
    </dgm:pt>
    <dgm:pt modelId="{4C555A97-82EE-43B7-8BC4-5B86F1625CB6}" type="sibTrans" cxnId="{03D4E14C-EC83-4C8E-B239-A9538B217212}">
      <dgm:prSet/>
      <dgm:spPr/>
      <dgm:t>
        <a:bodyPr/>
        <a:lstStyle/>
        <a:p>
          <a:endParaRPr lang="en-US"/>
        </a:p>
      </dgm:t>
    </dgm:pt>
    <dgm:pt modelId="{D07297B2-340F-4AB6-8C98-A72DD61F0239}" type="pres">
      <dgm:prSet presAssocID="{653C10AA-F873-4E3B-B662-8BD03C5048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71B637-E8C7-4987-828F-9629584B619A}" type="pres">
      <dgm:prSet presAssocID="{E599FFA1-1090-4C79-B070-4A5FF820F6BB}" presName="node" presStyleLbl="node1" presStyleIdx="0" presStyleCnt="1" custScaleX="326390" custScaleY="100050" custRadScaleRad="116622" custRadScaleInc="1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D4E14C-EC83-4C8E-B239-A9538B217212}" srcId="{653C10AA-F873-4E3B-B662-8BD03C50488A}" destId="{E599FFA1-1090-4C79-B070-4A5FF820F6BB}" srcOrd="0" destOrd="0" parTransId="{C78D70F2-2E81-469F-93B2-CD0F607024E8}" sibTransId="{4C555A97-82EE-43B7-8BC4-5B86F1625CB6}"/>
    <dgm:cxn modelId="{C6CAE34C-910D-416E-952B-B1D721485F07}" type="presOf" srcId="{E599FFA1-1090-4C79-B070-4A5FF820F6BB}" destId="{7A71B637-E8C7-4987-828F-9629584B619A}" srcOrd="0" destOrd="0" presId="urn:microsoft.com/office/officeart/2005/8/layout/cycle2"/>
    <dgm:cxn modelId="{4CBCC84C-D068-46E8-9672-BA1D5B2CBF7A}" type="presOf" srcId="{653C10AA-F873-4E3B-B662-8BD03C50488A}" destId="{D07297B2-340F-4AB6-8C98-A72DD61F0239}" srcOrd="0" destOrd="0" presId="urn:microsoft.com/office/officeart/2005/8/layout/cycle2"/>
    <dgm:cxn modelId="{54937798-15C3-416B-BB3E-5E1F2191261E}" type="presParOf" srcId="{D07297B2-340F-4AB6-8C98-A72DD61F0239}" destId="{7A71B637-E8C7-4987-828F-9629584B619A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B833FC-2143-4FB0-ABC0-88C4CFB8CAE6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F29C27-FD16-49E5-A5A9-C04097D2E96A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en-US" sz="2800" dirty="0" err="1" smtClean="0"/>
            <a:t>মসীময়</a:t>
          </a:r>
          <a:r>
            <a:rPr lang="en-US" sz="2800" dirty="0" smtClean="0"/>
            <a:t> – </a:t>
          </a:r>
          <a:r>
            <a:rPr lang="en-US" sz="2800" dirty="0" err="1" smtClean="0"/>
            <a:t>কালিমাখাময়,অন্ধকারাচ্ছন্ন</a:t>
          </a:r>
          <a:r>
            <a:rPr lang="en-US" sz="2800" dirty="0" smtClean="0"/>
            <a:t> ।</a:t>
          </a:r>
          <a:endParaRPr lang="en-US" sz="2800" dirty="0"/>
        </a:p>
      </dgm:t>
    </dgm:pt>
    <dgm:pt modelId="{C177786B-AF58-4474-8516-63D13F705541}" type="parTrans" cxnId="{BEBD39DF-D48A-492E-881B-8BE973A4C803}">
      <dgm:prSet/>
      <dgm:spPr/>
      <dgm:t>
        <a:bodyPr/>
        <a:lstStyle/>
        <a:p>
          <a:endParaRPr lang="en-US"/>
        </a:p>
      </dgm:t>
    </dgm:pt>
    <dgm:pt modelId="{3C564BA4-63AF-4A91-8328-5F3D11161421}" type="sibTrans" cxnId="{BEBD39DF-D48A-492E-881B-8BE973A4C803}">
      <dgm:prSet/>
      <dgm:spPr/>
      <dgm:t>
        <a:bodyPr/>
        <a:lstStyle/>
        <a:p>
          <a:endParaRPr lang="en-US"/>
        </a:p>
      </dgm:t>
    </dgm:pt>
    <dgm:pt modelId="{8BECF50A-F696-4C66-8042-C2F0E2A8C2A6}">
      <dgm:prSet custT="1"/>
      <dgm:spPr/>
      <dgm:t>
        <a:bodyPr/>
        <a:lstStyle/>
        <a:p>
          <a:pPr rtl="0"/>
          <a:r>
            <a:rPr lang="en-US" sz="2800" dirty="0" err="1" smtClean="0"/>
            <a:t>চন্ডাল</a:t>
          </a:r>
          <a:r>
            <a:rPr lang="en-US" sz="2800" dirty="0" smtClean="0"/>
            <a:t> –</a:t>
          </a:r>
          <a:r>
            <a:rPr lang="en-US" sz="2800" dirty="0" err="1" smtClean="0"/>
            <a:t>চাড়াল,হিন্দু</a:t>
          </a:r>
          <a:r>
            <a:rPr lang="en-US" sz="2800" dirty="0" smtClean="0"/>
            <a:t> </a:t>
          </a:r>
          <a:r>
            <a:rPr lang="en-US" sz="2800" dirty="0" err="1" smtClean="0"/>
            <a:t>বণব্যবস্থায়</a:t>
          </a:r>
          <a:r>
            <a:rPr lang="en-US" sz="2800" dirty="0" smtClean="0"/>
            <a:t> </a:t>
          </a:r>
          <a:r>
            <a:rPr lang="en-US" sz="2800" dirty="0" err="1" smtClean="0"/>
            <a:t>নিম্নবগের</a:t>
          </a:r>
          <a:r>
            <a:rPr lang="en-US" sz="2800" dirty="0" smtClean="0"/>
            <a:t> </a:t>
          </a:r>
          <a:r>
            <a:rPr lang="en-US" sz="2800" dirty="0" err="1" smtClean="0"/>
            <a:t>লোক</a:t>
          </a:r>
          <a:r>
            <a:rPr lang="en-US" sz="2800" dirty="0" smtClean="0"/>
            <a:t> ।</a:t>
          </a:r>
          <a:endParaRPr lang="en-US" sz="2800" dirty="0"/>
        </a:p>
      </dgm:t>
    </dgm:pt>
    <dgm:pt modelId="{19F9A81D-F442-4B87-A84D-DCA0DAEF351F}" type="parTrans" cxnId="{74A32B72-1E3D-4982-AE41-4E4603894941}">
      <dgm:prSet/>
      <dgm:spPr/>
      <dgm:t>
        <a:bodyPr/>
        <a:lstStyle/>
        <a:p>
          <a:endParaRPr lang="en-US"/>
        </a:p>
      </dgm:t>
    </dgm:pt>
    <dgm:pt modelId="{8F5A10A4-35C0-41B1-9535-903A9884D5A6}" type="sibTrans" cxnId="{74A32B72-1E3D-4982-AE41-4E4603894941}">
      <dgm:prSet/>
      <dgm:spPr/>
      <dgm:t>
        <a:bodyPr/>
        <a:lstStyle/>
        <a:p>
          <a:endParaRPr lang="en-US"/>
        </a:p>
      </dgm:t>
    </dgm:pt>
    <dgm:pt modelId="{F24AC9C4-CC7A-4647-899C-31B43F82BD1E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en-US" sz="2800" dirty="0" err="1" smtClean="0"/>
            <a:t>বোধন-বাঁশি</a:t>
          </a:r>
          <a:r>
            <a:rPr lang="en-US" sz="2800" dirty="0" smtClean="0"/>
            <a:t> – </a:t>
          </a:r>
          <a:r>
            <a:rPr lang="en-US" sz="2800" dirty="0" err="1" smtClean="0"/>
            <a:t>বোধ</a:t>
          </a:r>
          <a:r>
            <a:rPr lang="en-US" sz="2800" dirty="0" smtClean="0"/>
            <a:t> </a:t>
          </a:r>
          <a:r>
            <a:rPr lang="en-US" sz="2800" dirty="0" err="1" smtClean="0"/>
            <a:t>জাগিয়ে</a:t>
          </a:r>
          <a:r>
            <a:rPr lang="en-US" sz="2800" dirty="0" smtClean="0"/>
            <a:t> </a:t>
          </a:r>
          <a:r>
            <a:rPr lang="en-US" sz="2800" dirty="0" err="1" smtClean="0"/>
            <a:t>তোলার</a:t>
          </a:r>
          <a:r>
            <a:rPr lang="en-US" sz="2800" dirty="0" smtClean="0"/>
            <a:t> </a:t>
          </a:r>
          <a:r>
            <a:rPr lang="en-US" sz="2800" dirty="0" err="1" smtClean="0"/>
            <a:t>বাঁশি</a:t>
          </a:r>
          <a:r>
            <a:rPr lang="en-US" sz="2800" dirty="0" smtClean="0"/>
            <a:t> ।</a:t>
          </a:r>
          <a:endParaRPr lang="en-US" sz="2800" dirty="0"/>
        </a:p>
      </dgm:t>
    </dgm:pt>
    <dgm:pt modelId="{7829C09C-9DE4-4473-9F3D-FD23BE923A2F}" type="parTrans" cxnId="{C2B4D1F4-AC1B-4F17-9E0D-354BDA78C741}">
      <dgm:prSet/>
      <dgm:spPr/>
      <dgm:t>
        <a:bodyPr/>
        <a:lstStyle/>
        <a:p>
          <a:endParaRPr lang="en-US"/>
        </a:p>
      </dgm:t>
    </dgm:pt>
    <dgm:pt modelId="{475F1C14-E29C-4DA5-8645-043B6BF98792}" type="sibTrans" cxnId="{C2B4D1F4-AC1B-4F17-9E0D-354BDA78C741}">
      <dgm:prSet/>
      <dgm:spPr/>
      <dgm:t>
        <a:bodyPr/>
        <a:lstStyle/>
        <a:p>
          <a:endParaRPr lang="en-US"/>
        </a:p>
      </dgm:t>
    </dgm:pt>
    <dgm:pt modelId="{103E277E-79AB-462A-AC29-137E37D1AB14}">
      <dgm:prSet custT="1"/>
      <dgm:spPr>
        <a:solidFill>
          <a:schemeClr val="tx1"/>
        </a:solidFill>
      </dgm:spPr>
      <dgm:t>
        <a:bodyPr/>
        <a:lstStyle/>
        <a:p>
          <a:pPr rtl="0"/>
          <a:r>
            <a:rPr lang="en-US" sz="2800" dirty="0" err="1" smtClean="0"/>
            <a:t>দৈন্য</a:t>
          </a:r>
          <a:r>
            <a:rPr lang="en-US" sz="2800" dirty="0" smtClean="0"/>
            <a:t> –</a:t>
          </a:r>
          <a:r>
            <a:rPr lang="en-US" sz="2800" dirty="0" err="1" smtClean="0"/>
            <a:t>দারিদ্র</a:t>
          </a:r>
          <a:r>
            <a:rPr lang="en-US" sz="2800" dirty="0" smtClean="0"/>
            <a:t> ,</a:t>
          </a:r>
          <a:r>
            <a:rPr lang="en-US" sz="2800" dirty="0" err="1" smtClean="0"/>
            <a:t>দীনতা</a:t>
          </a:r>
          <a:r>
            <a:rPr lang="en-US" sz="2800" dirty="0" smtClean="0"/>
            <a:t> ।</a:t>
          </a:r>
          <a:endParaRPr lang="en-US" sz="2800" dirty="0"/>
        </a:p>
      </dgm:t>
    </dgm:pt>
    <dgm:pt modelId="{AB287120-6FBD-4395-84ED-B01BFC6EDC46}" type="parTrans" cxnId="{CF186C19-59FD-409E-8DAD-8CEE14E04890}">
      <dgm:prSet/>
      <dgm:spPr/>
      <dgm:t>
        <a:bodyPr/>
        <a:lstStyle/>
        <a:p>
          <a:endParaRPr lang="en-US"/>
        </a:p>
      </dgm:t>
    </dgm:pt>
    <dgm:pt modelId="{7A641BFC-7D55-4DDB-A86A-2062726845D0}" type="sibTrans" cxnId="{CF186C19-59FD-409E-8DAD-8CEE14E04890}">
      <dgm:prSet/>
      <dgm:spPr/>
      <dgm:t>
        <a:bodyPr/>
        <a:lstStyle/>
        <a:p>
          <a:endParaRPr lang="en-US"/>
        </a:p>
      </dgm:t>
    </dgm:pt>
    <dgm:pt modelId="{55DBC892-BDF9-48F3-A929-E5A32E412D36}" type="pres">
      <dgm:prSet presAssocID="{27B833FC-2143-4FB0-ABC0-88C4CFB8CAE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C01E0B-B415-4A4E-B04F-858935C53F4E}" type="pres">
      <dgm:prSet presAssocID="{F8F29C27-FD16-49E5-A5A9-C04097D2E96A}" presName="comp" presStyleCnt="0"/>
      <dgm:spPr/>
    </dgm:pt>
    <dgm:pt modelId="{91436CEF-6BBD-4126-A207-7479641268BB}" type="pres">
      <dgm:prSet presAssocID="{F8F29C27-FD16-49E5-A5A9-C04097D2E96A}" presName="box" presStyleLbl="node1" presStyleIdx="0" presStyleCnt="4" custLinFactNeighborX="-390" custLinFactNeighborY="-39588"/>
      <dgm:spPr/>
      <dgm:t>
        <a:bodyPr/>
        <a:lstStyle/>
        <a:p>
          <a:endParaRPr lang="en-US"/>
        </a:p>
      </dgm:t>
    </dgm:pt>
    <dgm:pt modelId="{40084A6E-D684-46B0-9FE0-0770AD5A164C}" type="pres">
      <dgm:prSet presAssocID="{F8F29C27-FD16-49E5-A5A9-C04097D2E96A}" presName="img" presStyleLbl="fgImgPlace1" presStyleIdx="0" presStyleCnt="4"/>
      <dgm:spPr/>
    </dgm:pt>
    <dgm:pt modelId="{ECC461CE-10B2-430E-BB5D-EE7AF6BA0B90}" type="pres">
      <dgm:prSet presAssocID="{F8F29C27-FD16-49E5-A5A9-C04097D2E96A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D167F-EA3E-4B2F-A7DE-3B8C996AAA1A}" type="pres">
      <dgm:prSet presAssocID="{3C564BA4-63AF-4A91-8328-5F3D11161421}" presName="spacer" presStyleCnt="0"/>
      <dgm:spPr/>
    </dgm:pt>
    <dgm:pt modelId="{F761F630-284B-4618-A52E-914966937F22}" type="pres">
      <dgm:prSet presAssocID="{8BECF50A-F696-4C66-8042-C2F0E2A8C2A6}" presName="comp" presStyleCnt="0"/>
      <dgm:spPr/>
    </dgm:pt>
    <dgm:pt modelId="{42978C46-7746-48CE-BB0B-0EBBC8C7055E}" type="pres">
      <dgm:prSet presAssocID="{8BECF50A-F696-4C66-8042-C2F0E2A8C2A6}" presName="box" presStyleLbl="node1" presStyleIdx="1" presStyleCnt="4"/>
      <dgm:spPr/>
      <dgm:t>
        <a:bodyPr/>
        <a:lstStyle/>
        <a:p>
          <a:endParaRPr lang="en-US"/>
        </a:p>
      </dgm:t>
    </dgm:pt>
    <dgm:pt modelId="{FDF08337-5E73-4009-8677-137DA06FAECB}" type="pres">
      <dgm:prSet presAssocID="{8BECF50A-F696-4C66-8042-C2F0E2A8C2A6}" presName="img" presStyleLbl="fgImgPlace1" presStyleIdx="1" presStyleCnt="4"/>
      <dgm:spPr/>
    </dgm:pt>
    <dgm:pt modelId="{EC628143-D2AA-48CA-B9FA-E7721D8D4FCD}" type="pres">
      <dgm:prSet presAssocID="{8BECF50A-F696-4C66-8042-C2F0E2A8C2A6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FE56B-C5F0-42E8-8014-B11DA8C5B9EE}" type="pres">
      <dgm:prSet presAssocID="{8F5A10A4-35C0-41B1-9535-903A9884D5A6}" presName="spacer" presStyleCnt="0"/>
      <dgm:spPr/>
    </dgm:pt>
    <dgm:pt modelId="{118C82F7-BA73-46AF-A879-BCAC25B4A2A8}" type="pres">
      <dgm:prSet presAssocID="{F24AC9C4-CC7A-4647-899C-31B43F82BD1E}" presName="comp" presStyleCnt="0"/>
      <dgm:spPr/>
    </dgm:pt>
    <dgm:pt modelId="{67358A33-1812-432E-A758-F7B3D3F82B2B}" type="pres">
      <dgm:prSet presAssocID="{F24AC9C4-CC7A-4647-899C-31B43F82BD1E}" presName="box" presStyleLbl="node1" presStyleIdx="2" presStyleCnt="4"/>
      <dgm:spPr/>
      <dgm:t>
        <a:bodyPr/>
        <a:lstStyle/>
        <a:p>
          <a:endParaRPr lang="en-US"/>
        </a:p>
      </dgm:t>
    </dgm:pt>
    <dgm:pt modelId="{3006B401-4B49-4B96-93F2-DB284E839FCF}" type="pres">
      <dgm:prSet presAssocID="{F24AC9C4-CC7A-4647-899C-31B43F82BD1E}" presName="img" presStyleLbl="fgImgPlace1" presStyleIdx="2" presStyleCnt="4"/>
      <dgm:spPr/>
    </dgm:pt>
    <dgm:pt modelId="{A43A4EB2-C946-430E-B30F-4F4D24769CAB}" type="pres">
      <dgm:prSet presAssocID="{F24AC9C4-CC7A-4647-899C-31B43F82BD1E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86C64-7077-4D99-AA27-6D6AD638CE71}" type="pres">
      <dgm:prSet presAssocID="{475F1C14-E29C-4DA5-8645-043B6BF98792}" presName="spacer" presStyleCnt="0"/>
      <dgm:spPr/>
    </dgm:pt>
    <dgm:pt modelId="{6B8337B3-F0E2-4E59-B81E-EB95D1267318}" type="pres">
      <dgm:prSet presAssocID="{103E277E-79AB-462A-AC29-137E37D1AB14}" presName="comp" presStyleCnt="0"/>
      <dgm:spPr/>
    </dgm:pt>
    <dgm:pt modelId="{9556F232-79CA-443A-B723-F6CB4A4716B8}" type="pres">
      <dgm:prSet presAssocID="{103E277E-79AB-462A-AC29-137E37D1AB14}" presName="box" presStyleLbl="node1" presStyleIdx="3" presStyleCnt="4"/>
      <dgm:spPr/>
      <dgm:t>
        <a:bodyPr/>
        <a:lstStyle/>
        <a:p>
          <a:endParaRPr lang="en-US"/>
        </a:p>
      </dgm:t>
    </dgm:pt>
    <dgm:pt modelId="{37199649-490C-4CCD-8516-046FA92C714B}" type="pres">
      <dgm:prSet presAssocID="{103E277E-79AB-462A-AC29-137E37D1AB14}" presName="img" presStyleLbl="fgImgPlace1" presStyleIdx="3" presStyleCnt="4"/>
      <dgm:spPr/>
    </dgm:pt>
    <dgm:pt modelId="{762649E1-F126-4360-AAAA-7461B0AE789F}" type="pres">
      <dgm:prSet presAssocID="{103E277E-79AB-462A-AC29-137E37D1AB1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A32B72-1E3D-4982-AE41-4E4603894941}" srcId="{27B833FC-2143-4FB0-ABC0-88C4CFB8CAE6}" destId="{8BECF50A-F696-4C66-8042-C2F0E2A8C2A6}" srcOrd="1" destOrd="0" parTransId="{19F9A81D-F442-4B87-A84D-DCA0DAEF351F}" sibTransId="{8F5A10A4-35C0-41B1-9535-903A9884D5A6}"/>
    <dgm:cxn modelId="{CDAE8E07-8381-4ADD-8C6C-0FB2670C0EEB}" type="presOf" srcId="{F8F29C27-FD16-49E5-A5A9-C04097D2E96A}" destId="{91436CEF-6BBD-4126-A207-7479641268BB}" srcOrd="0" destOrd="0" presId="urn:microsoft.com/office/officeart/2005/8/layout/vList4#1"/>
    <dgm:cxn modelId="{CF186C19-59FD-409E-8DAD-8CEE14E04890}" srcId="{27B833FC-2143-4FB0-ABC0-88C4CFB8CAE6}" destId="{103E277E-79AB-462A-AC29-137E37D1AB14}" srcOrd="3" destOrd="0" parTransId="{AB287120-6FBD-4395-84ED-B01BFC6EDC46}" sibTransId="{7A641BFC-7D55-4DDB-A86A-2062726845D0}"/>
    <dgm:cxn modelId="{6A0504C3-57D5-4658-BDAC-9EF36AA83D9B}" type="presOf" srcId="{F24AC9C4-CC7A-4647-899C-31B43F82BD1E}" destId="{67358A33-1812-432E-A758-F7B3D3F82B2B}" srcOrd="0" destOrd="0" presId="urn:microsoft.com/office/officeart/2005/8/layout/vList4#1"/>
    <dgm:cxn modelId="{56EAEE04-015F-40B9-B6F5-1BE2B4885AF0}" type="presOf" srcId="{103E277E-79AB-462A-AC29-137E37D1AB14}" destId="{762649E1-F126-4360-AAAA-7461B0AE789F}" srcOrd="1" destOrd="0" presId="urn:microsoft.com/office/officeart/2005/8/layout/vList4#1"/>
    <dgm:cxn modelId="{BEBD39DF-D48A-492E-881B-8BE973A4C803}" srcId="{27B833FC-2143-4FB0-ABC0-88C4CFB8CAE6}" destId="{F8F29C27-FD16-49E5-A5A9-C04097D2E96A}" srcOrd="0" destOrd="0" parTransId="{C177786B-AF58-4474-8516-63D13F705541}" sibTransId="{3C564BA4-63AF-4A91-8328-5F3D11161421}"/>
    <dgm:cxn modelId="{64E73F74-7AD0-447F-B88C-DB1312BBC261}" type="presOf" srcId="{F24AC9C4-CC7A-4647-899C-31B43F82BD1E}" destId="{A43A4EB2-C946-430E-B30F-4F4D24769CAB}" srcOrd="1" destOrd="0" presId="urn:microsoft.com/office/officeart/2005/8/layout/vList4#1"/>
    <dgm:cxn modelId="{C2B4D1F4-AC1B-4F17-9E0D-354BDA78C741}" srcId="{27B833FC-2143-4FB0-ABC0-88C4CFB8CAE6}" destId="{F24AC9C4-CC7A-4647-899C-31B43F82BD1E}" srcOrd="2" destOrd="0" parTransId="{7829C09C-9DE4-4473-9F3D-FD23BE923A2F}" sibTransId="{475F1C14-E29C-4DA5-8645-043B6BF98792}"/>
    <dgm:cxn modelId="{98A7FF27-CADE-47EA-8CD6-1B26F0A1F78D}" type="presOf" srcId="{27B833FC-2143-4FB0-ABC0-88C4CFB8CAE6}" destId="{55DBC892-BDF9-48F3-A929-E5A32E412D36}" srcOrd="0" destOrd="0" presId="urn:microsoft.com/office/officeart/2005/8/layout/vList4#1"/>
    <dgm:cxn modelId="{CD12488C-3D92-42D1-B9CF-8D51AC813573}" type="presOf" srcId="{8BECF50A-F696-4C66-8042-C2F0E2A8C2A6}" destId="{42978C46-7746-48CE-BB0B-0EBBC8C7055E}" srcOrd="0" destOrd="0" presId="urn:microsoft.com/office/officeart/2005/8/layout/vList4#1"/>
    <dgm:cxn modelId="{7CDED904-0595-4074-B98C-6167736E82C6}" type="presOf" srcId="{8BECF50A-F696-4C66-8042-C2F0E2A8C2A6}" destId="{EC628143-D2AA-48CA-B9FA-E7721D8D4FCD}" srcOrd="1" destOrd="0" presId="urn:microsoft.com/office/officeart/2005/8/layout/vList4#1"/>
    <dgm:cxn modelId="{23BF150B-0230-4B25-83E9-C373338E4C79}" type="presOf" srcId="{F8F29C27-FD16-49E5-A5A9-C04097D2E96A}" destId="{ECC461CE-10B2-430E-BB5D-EE7AF6BA0B90}" srcOrd="1" destOrd="0" presId="urn:microsoft.com/office/officeart/2005/8/layout/vList4#1"/>
    <dgm:cxn modelId="{AB94F18F-4CD4-4265-8252-9BB300E7518A}" type="presOf" srcId="{103E277E-79AB-462A-AC29-137E37D1AB14}" destId="{9556F232-79CA-443A-B723-F6CB4A4716B8}" srcOrd="0" destOrd="0" presId="urn:microsoft.com/office/officeart/2005/8/layout/vList4#1"/>
    <dgm:cxn modelId="{0DE3303D-4986-413A-A5F7-BC1E2792B0CF}" type="presParOf" srcId="{55DBC892-BDF9-48F3-A929-E5A32E412D36}" destId="{53C01E0B-B415-4A4E-B04F-858935C53F4E}" srcOrd="0" destOrd="0" presId="urn:microsoft.com/office/officeart/2005/8/layout/vList4#1"/>
    <dgm:cxn modelId="{84D4A484-CFBA-4469-BEE1-8E7F3C50E57B}" type="presParOf" srcId="{53C01E0B-B415-4A4E-B04F-858935C53F4E}" destId="{91436CEF-6BBD-4126-A207-7479641268BB}" srcOrd="0" destOrd="0" presId="urn:microsoft.com/office/officeart/2005/8/layout/vList4#1"/>
    <dgm:cxn modelId="{747CA9E5-420B-4613-9219-788B4E542A7C}" type="presParOf" srcId="{53C01E0B-B415-4A4E-B04F-858935C53F4E}" destId="{40084A6E-D684-46B0-9FE0-0770AD5A164C}" srcOrd="1" destOrd="0" presId="urn:microsoft.com/office/officeart/2005/8/layout/vList4#1"/>
    <dgm:cxn modelId="{6E730663-0948-4FA2-A704-44B78A1BDEA2}" type="presParOf" srcId="{53C01E0B-B415-4A4E-B04F-858935C53F4E}" destId="{ECC461CE-10B2-430E-BB5D-EE7AF6BA0B90}" srcOrd="2" destOrd="0" presId="urn:microsoft.com/office/officeart/2005/8/layout/vList4#1"/>
    <dgm:cxn modelId="{6168FF0B-2F20-4207-A9F5-40F4848F0E2C}" type="presParOf" srcId="{55DBC892-BDF9-48F3-A929-E5A32E412D36}" destId="{86DD167F-EA3E-4B2F-A7DE-3B8C996AAA1A}" srcOrd="1" destOrd="0" presId="urn:microsoft.com/office/officeart/2005/8/layout/vList4#1"/>
    <dgm:cxn modelId="{583413AF-FD32-4233-A4FB-426AD44FC506}" type="presParOf" srcId="{55DBC892-BDF9-48F3-A929-E5A32E412D36}" destId="{F761F630-284B-4618-A52E-914966937F22}" srcOrd="2" destOrd="0" presId="urn:microsoft.com/office/officeart/2005/8/layout/vList4#1"/>
    <dgm:cxn modelId="{9A4FB137-1B9F-4B5C-B404-23D08FA80F35}" type="presParOf" srcId="{F761F630-284B-4618-A52E-914966937F22}" destId="{42978C46-7746-48CE-BB0B-0EBBC8C7055E}" srcOrd="0" destOrd="0" presId="urn:microsoft.com/office/officeart/2005/8/layout/vList4#1"/>
    <dgm:cxn modelId="{DB8275CD-F081-4120-9920-D79EAE9E2D16}" type="presParOf" srcId="{F761F630-284B-4618-A52E-914966937F22}" destId="{FDF08337-5E73-4009-8677-137DA06FAECB}" srcOrd="1" destOrd="0" presId="urn:microsoft.com/office/officeart/2005/8/layout/vList4#1"/>
    <dgm:cxn modelId="{BFBFA9CD-1118-4998-8D95-B2DA2DFD5566}" type="presParOf" srcId="{F761F630-284B-4618-A52E-914966937F22}" destId="{EC628143-D2AA-48CA-B9FA-E7721D8D4FCD}" srcOrd="2" destOrd="0" presId="urn:microsoft.com/office/officeart/2005/8/layout/vList4#1"/>
    <dgm:cxn modelId="{721055B4-5D07-4251-B519-439685DC0519}" type="presParOf" srcId="{55DBC892-BDF9-48F3-A929-E5A32E412D36}" destId="{1B3FE56B-C5F0-42E8-8014-B11DA8C5B9EE}" srcOrd="3" destOrd="0" presId="urn:microsoft.com/office/officeart/2005/8/layout/vList4#1"/>
    <dgm:cxn modelId="{BCCD0D56-A34C-4D1E-AFE2-B828174EB8C1}" type="presParOf" srcId="{55DBC892-BDF9-48F3-A929-E5A32E412D36}" destId="{118C82F7-BA73-46AF-A879-BCAC25B4A2A8}" srcOrd="4" destOrd="0" presId="urn:microsoft.com/office/officeart/2005/8/layout/vList4#1"/>
    <dgm:cxn modelId="{426AEF1E-463E-4C6E-AC3E-ADD396A4B185}" type="presParOf" srcId="{118C82F7-BA73-46AF-A879-BCAC25B4A2A8}" destId="{67358A33-1812-432E-A758-F7B3D3F82B2B}" srcOrd="0" destOrd="0" presId="urn:microsoft.com/office/officeart/2005/8/layout/vList4#1"/>
    <dgm:cxn modelId="{B35B363B-2A89-46E5-B783-1FBD8600EAAA}" type="presParOf" srcId="{118C82F7-BA73-46AF-A879-BCAC25B4A2A8}" destId="{3006B401-4B49-4B96-93F2-DB284E839FCF}" srcOrd="1" destOrd="0" presId="urn:microsoft.com/office/officeart/2005/8/layout/vList4#1"/>
    <dgm:cxn modelId="{1A390A95-4C18-4290-82C3-C2CDC95B2E05}" type="presParOf" srcId="{118C82F7-BA73-46AF-A879-BCAC25B4A2A8}" destId="{A43A4EB2-C946-430E-B30F-4F4D24769CAB}" srcOrd="2" destOrd="0" presId="urn:microsoft.com/office/officeart/2005/8/layout/vList4#1"/>
    <dgm:cxn modelId="{9EAF25ED-E610-43C6-A0FE-414772E47C2F}" type="presParOf" srcId="{55DBC892-BDF9-48F3-A929-E5A32E412D36}" destId="{6D486C64-7077-4D99-AA27-6D6AD638CE71}" srcOrd="5" destOrd="0" presId="urn:microsoft.com/office/officeart/2005/8/layout/vList4#1"/>
    <dgm:cxn modelId="{70118FF4-2D4D-47B2-9DF8-08D25B0F332D}" type="presParOf" srcId="{55DBC892-BDF9-48F3-A929-E5A32E412D36}" destId="{6B8337B3-F0E2-4E59-B81E-EB95D1267318}" srcOrd="6" destOrd="0" presId="urn:microsoft.com/office/officeart/2005/8/layout/vList4#1"/>
    <dgm:cxn modelId="{0DB541FC-3891-4CF0-93D6-C97909030D71}" type="presParOf" srcId="{6B8337B3-F0E2-4E59-B81E-EB95D1267318}" destId="{9556F232-79CA-443A-B723-F6CB4A4716B8}" srcOrd="0" destOrd="0" presId="urn:microsoft.com/office/officeart/2005/8/layout/vList4#1"/>
    <dgm:cxn modelId="{6C26F9DC-A663-45F7-A675-D740D37758E7}" type="presParOf" srcId="{6B8337B3-F0E2-4E59-B81E-EB95D1267318}" destId="{37199649-490C-4CCD-8516-046FA92C714B}" srcOrd="1" destOrd="0" presId="urn:microsoft.com/office/officeart/2005/8/layout/vList4#1"/>
    <dgm:cxn modelId="{BFC425D1-9449-4F15-B409-F8F5E59BCBD6}" type="presParOf" srcId="{6B8337B3-F0E2-4E59-B81E-EB95D1267318}" destId="{762649E1-F126-4360-AAAA-7461B0AE789F}" srcOrd="2" destOrd="0" presId="urn:microsoft.com/office/officeart/2005/8/layout/vList4#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630B08-8FD2-45C7-85DF-534EB5EBA53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8A6FEF-3549-4EF0-87BD-3276AECA6DF9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en-US" dirty="0" err="1" smtClean="0"/>
            <a:t>পাঠ</a:t>
          </a:r>
          <a:r>
            <a:rPr lang="en-US" dirty="0" smtClean="0"/>
            <a:t> </a:t>
          </a:r>
          <a:r>
            <a:rPr lang="en-US" dirty="0" err="1" smtClean="0"/>
            <a:t>মূল্যায়ন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err="1" smtClean="0"/>
            <a:t>প্রশ্নগুলো</a:t>
          </a:r>
          <a:r>
            <a:rPr lang="en-US" dirty="0" smtClean="0"/>
            <a:t> </a:t>
          </a:r>
          <a:r>
            <a:rPr lang="en-US" dirty="0" err="1" smtClean="0"/>
            <a:t>খাতায়</a:t>
          </a:r>
          <a:r>
            <a:rPr lang="en-US" dirty="0" smtClean="0"/>
            <a:t> </a:t>
          </a:r>
          <a:r>
            <a:rPr lang="en-US" dirty="0" err="1" smtClean="0"/>
            <a:t>লিখে</a:t>
          </a:r>
          <a:r>
            <a:rPr lang="en-US" dirty="0" smtClean="0"/>
            <a:t> </a:t>
          </a:r>
          <a:r>
            <a:rPr lang="en-US" dirty="0" err="1" smtClean="0"/>
            <a:t>উত্তর</a:t>
          </a:r>
          <a:r>
            <a:rPr lang="en-US" dirty="0" smtClean="0"/>
            <a:t> </a:t>
          </a:r>
          <a:r>
            <a:rPr lang="en-US" dirty="0" err="1" smtClean="0"/>
            <a:t>লিখ</a:t>
          </a:r>
          <a:r>
            <a:rPr lang="en-US" dirty="0" smtClean="0"/>
            <a:t> ।</a:t>
          </a:r>
          <a:endParaRPr lang="en-US" dirty="0"/>
        </a:p>
      </dgm:t>
    </dgm:pt>
    <dgm:pt modelId="{E8796F6A-3725-4476-89C1-A21013E3C2A2}" type="parTrans" cxnId="{1C041306-704A-4EF3-8EC7-0B4822E21DB6}">
      <dgm:prSet/>
      <dgm:spPr/>
      <dgm:t>
        <a:bodyPr/>
        <a:lstStyle/>
        <a:p>
          <a:endParaRPr lang="en-US"/>
        </a:p>
      </dgm:t>
    </dgm:pt>
    <dgm:pt modelId="{7957C64B-69E2-48D2-A8A0-5AD96DF69BDA}" type="sibTrans" cxnId="{1C041306-704A-4EF3-8EC7-0B4822E21DB6}">
      <dgm:prSet/>
      <dgm:spPr/>
      <dgm:t>
        <a:bodyPr/>
        <a:lstStyle/>
        <a:p>
          <a:endParaRPr lang="en-US"/>
        </a:p>
      </dgm:t>
    </dgm:pt>
    <dgm:pt modelId="{1F110951-5A00-4442-97B0-A5D8C2821990}" type="pres">
      <dgm:prSet presAssocID="{6B630B08-8FD2-45C7-85DF-534EB5EBA5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10490C-2E1F-468B-98CD-ED04E6A709FD}" type="pres">
      <dgm:prSet presAssocID="{E88A6FEF-3549-4EF0-87BD-3276AECA6DF9}" presName="node" presStyleLbl="node1" presStyleIdx="0" presStyleCnt="1" custLinFactNeighborX="-258" custLinFactNeighborY="-2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A4EA97-C4A0-47C7-8EBE-F85E73A914C4}" type="presOf" srcId="{6B630B08-8FD2-45C7-85DF-534EB5EBA535}" destId="{1F110951-5A00-4442-97B0-A5D8C2821990}" srcOrd="0" destOrd="0" presId="urn:microsoft.com/office/officeart/2005/8/layout/process1"/>
    <dgm:cxn modelId="{EFEDB896-1D55-46E2-9C38-4AD7DE3DC573}" type="presOf" srcId="{E88A6FEF-3549-4EF0-87BD-3276AECA6DF9}" destId="{2C10490C-2E1F-468B-98CD-ED04E6A709FD}" srcOrd="0" destOrd="0" presId="urn:microsoft.com/office/officeart/2005/8/layout/process1"/>
    <dgm:cxn modelId="{1C041306-704A-4EF3-8EC7-0B4822E21DB6}" srcId="{6B630B08-8FD2-45C7-85DF-534EB5EBA535}" destId="{E88A6FEF-3549-4EF0-87BD-3276AECA6DF9}" srcOrd="0" destOrd="0" parTransId="{E8796F6A-3725-4476-89C1-A21013E3C2A2}" sibTransId="{7957C64B-69E2-48D2-A8A0-5AD96DF69BDA}"/>
    <dgm:cxn modelId="{1C7BD8C9-1852-4BC9-AB2E-0FB1E872F589}" type="presParOf" srcId="{1F110951-5A00-4442-97B0-A5D8C2821990}" destId="{2C10490C-2E1F-468B-98CD-ED04E6A709FD}" srcOrd="0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B4F14-6EE5-4978-AC72-F3E8505009C4}">
      <dsp:nvSpPr>
        <dsp:cNvPr id="0" name=""/>
        <dsp:cNvSpPr/>
      </dsp:nvSpPr>
      <dsp:spPr>
        <a:xfrm>
          <a:off x="0" y="1921709"/>
          <a:ext cx="859666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6E959-08B4-4892-9280-AF317D48E848}">
      <dsp:nvSpPr>
        <dsp:cNvPr id="0" name=""/>
        <dsp:cNvSpPr/>
      </dsp:nvSpPr>
      <dsp:spPr>
        <a:xfrm>
          <a:off x="242045" y="115907"/>
          <a:ext cx="8259943" cy="225998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54" tIns="0" rIns="227454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মোঃ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ছালেহ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উদ্দিন</a:t>
          </a:r>
          <a:r>
            <a:rPr lang="en-US" sz="2800" kern="1200" dirty="0" smtClean="0"/>
            <a:t> </a:t>
          </a:r>
          <a:br>
            <a:rPr lang="en-US" sz="2800" kern="1200" dirty="0" smtClean="0"/>
          </a:br>
          <a:r>
            <a:rPr lang="en-US" sz="2800" kern="1200" dirty="0" err="1" smtClean="0"/>
            <a:t>সিনিয়র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শিক্ষক</a:t>
          </a:r>
          <a:r>
            <a:rPr lang="en-US" sz="2800" kern="1200" dirty="0" smtClean="0"/>
            <a:t> </a:t>
          </a:r>
          <a:br>
            <a:rPr lang="en-US" sz="2800" kern="1200" dirty="0" smtClean="0"/>
          </a:br>
          <a:r>
            <a:rPr lang="en-US" sz="2800" kern="1200" dirty="0" err="1" smtClean="0"/>
            <a:t>কাজী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আহমেদ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আলী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উচ্চ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বিদ্যালয়</a:t>
          </a:r>
          <a:r>
            <a:rPr lang="en-US" sz="2800" kern="1200" dirty="0" smtClean="0"/>
            <a:t/>
          </a:r>
          <a:br>
            <a:rPr lang="en-US" sz="2800" kern="1200" dirty="0" smtClean="0"/>
          </a:br>
          <a:r>
            <a:rPr lang="en-US" sz="2800" kern="1200" dirty="0" err="1" smtClean="0"/>
            <a:t>আলকরা,চৌদ্দগ্রাম,কুমিল্লা</a:t>
          </a:r>
          <a:r>
            <a:rPr lang="en-US" sz="2800" kern="1200" dirty="0" smtClean="0"/>
            <a:t> ।</a:t>
          </a:r>
          <a:br>
            <a:rPr lang="en-US" sz="2800" kern="1200" dirty="0" smtClean="0"/>
          </a:br>
          <a:endParaRPr lang="en-US" sz="2800" kern="1200" dirty="0"/>
        </a:p>
      </dsp:txBody>
      <dsp:txXfrm>
        <a:off x="352368" y="226230"/>
        <a:ext cx="8039297" cy="20393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54051-3C0E-4D70-8D3C-D655940CB8A7}">
      <dsp:nvSpPr>
        <dsp:cNvPr id="0" name=""/>
        <dsp:cNvSpPr/>
      </dsp:nvSpPr>
      <dsp:spPr>
        <a:xfrm>
          <a:off x="0" y="22894"/>
          <a:ext cx="8530948" cy="544847"/>
        </a:xfrm>
        <a:prstGeom prst="chevron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শ্রেণি</a:t>
          </a:r>
          <a:r>
            <a:rPr lang="en-US" sz="3200" kern="1200" dirty="0" smtClean="0"/>
            <a:t> –</a:t>
          </a:r>
          <a:r>
            <a:rPr lang="en-US" sz="3200" kern="1200" dirty="0" err="1" smtClean="0"/>
            <a:t>নবম</a:t>
          </a:r>
          <a:r>
            <a:rPr lang="en-US" sz="3200" kern="1200" dirty="0" smtClean="0"/>
            <a:t>     </a:t>
          </a:r>
          <a:endParaRPr lang="en-US" sz="3200" kern="1200" dirty="0"/>
        </a:p>
      </dsp:txBody>
      <dsp:txXfrm>
        <a:off x="272424" y="22894"/>
        <a:ext cx="7986101" cy="544847"/>
      </dsp:txXfrm>
    </dsp:sp>
    <dsp:sp modelId="{CB0B4B54-EFD3-49D4-825F-F80EC9DB8A13}">
      <dsp:nvSpPr>
        <dsp:cNvPr id="0" name=""/>
        <dsp:cNvSpPr/>
      </dsp:nvSpPr>
      <dsp:spPr>
        <a:xfrm>
          <a:off x="6611" y="632867"/>
          <a:ext cx="8544011" cy="544847"/>
        </a:xfrm>
        <a:prstGeom prst="chevron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বিষয়</a:t>
          </a:r>
          <a:r>
            <a:rPr lang="en-US" sz="3200" kern="1200" dirty="0" smtClean="0"/>
            <a:t> – </a:t>
          </a:r>
          <a:r>
            <a:rPr lang="en-US" sz="3200" kern="1200" dirty="0" err="1" smtClean="0"/>
            <a:t>বাংলা</a:t>
          </a:r>
          <a:r>
            <a:rPr lang="en-US" sz="3200" kern="1200" dirty="0" smtClean="0"/>
            <a:t> ১ম </a:t>
          </a:r>
          <a:r>
            <a:rPr lang="en-US" sz="3200" kern="1200" dirty="0" err="1" smtClean="0"/>
            <a:t>পত্র</a:t>
          </a:r>
          <a:endParaRPr lang="en-US" sz="3200" kern="1200" dirty="0"/>
        </a:p>
      </dsp:txBody>
      <dsp:txXfrm>
        <a:off x="279035" y="632867"/>
        <a:ext cx="7999164" cy="544847"/>
      </dsp:txXfrm>
    </dsp:sp>
    <dsp:sp modelId="{D5492A36-30D5-4266-8AA1-BD0A2605B133}">
      <dsp:nvSpPr>
        <dsp:cNvPr id="0" name=""/>
        <dsp:cNvSpPr/>
      </dsp:nvSpPr>
      <dsp:spPr>
        <a:xfrm>
          <a:off x="39553" y="1253993"/>
          <a:ext cx="8557114" cy="544847"/>
        </a:xfrm>
        <a:prstGeom prst="chevron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পাঠের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বিষয়</a:t>
          </a:r>
          <a:r>
            <a:rPr lang="en-US" sz="3200" kern="1200" dirty="0" smtClean="0">
              <a:solidFill>
                <a:schemeClr val="tx1"/>
              </a:solidFill>
            </a:rPr>
            <a:t> –</a:t>
          </a:r>
          <a:r>
            <a:rPr lang="en-US" sz="3200" kern="1200" dirty="0" err="1" smtClean="0">
              <a:solidFill>
                <a:schemeClr val="tx1"/>
              </a:solidFill>
            </a:rPr>
            <a:t>গদ্য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11977" y="1253993"/>
        <a:ext cx="8012267" cy="544847"/>
      </dsp:txXfrm>
    </dsp:sp>
    <dsp:sp modelId="{EDA3D634-4A2A-4EC9-B7B3-28C0DE5B9DBD}">
      <dsp:nvSpPr>
        <dsp:cNvPr id="0" name=""/>
        <dsp:cNvSpPr/>
      </dsp:nvSpPr>
      <dsp:spPr>
        <a:xfrm>
          <a:off x="6611" y="1875119"/>
          <a:ext cx="8570259" cy="544847"/>
        </a:xfrm>
        <a:prstGeom prst="chevron">
          <a:avLst/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সময় -৫০ মিনিট</a:t>
          </a:r>
          <a:endParaRPr lang="en-US" sz="3000" kern="1200"/>
        </a:p>
      </dsp:txBody>
      <dsp:txXfrm>
        <a:off x="279035" y="1875119"/>
        <a:ext cx="8025412" cy="544847"/>
      </dsp:txXfrm>
    </dsp:sp>
    <dsp:sp modelId="{A4758FD6-CC16-41DF-8D00-CE17C1C55E4F}">
      <dsp:nvSpPr>
        <dsp:cNvPr id="0" name=""/>
        <dsp:cNvSpPr/>
      </dsp:nvSpPr>
      <dsp:spPr>
        <a:xfrm>
          <a:off x="6611" y="2496245"/>
          <a:ext cx="8583444" cy="544847"/>
        </a:xfrm>
        <a:prstGeom prst="chevron">
          <a:avLst/>
        </a:prstGeom>
        <a:blipFill rotWithShape="0">
          <a:blip xmlns:r="http://schemas.openxmlformats.org/officeDocument/2006/relationships" r:embed="rId5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তারিখ -</a:t>
          </a:r>
          <a:endParaRPr lang="en-US" sz="3000" kern="1200"/>
        </a:p>
      </dsp:txBody>
      <dsp:txXfrm>
        <a:off x="279035" y="2496245"/>
        <a:ext cx="8038597" cy="544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1.xml"/><Relationship Id="rId10" Type="http://schemas.microsoft.com/office/2007/relationships/diagramDrawing" Target="../diagrams/drawing12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4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9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9.xml"/><Relationship Id="rId10" Type="http://schemas.microsoft.com/office/2007/relationships/diagramDrawing" Target="../diagrams/drawing10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6277" y="1267110"/>
            <a:ext cx="7766936" cy="164630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98" y="-33454"/>
            <a:ext cx="9634654" cy="689145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153" y="1624330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সকলকে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আন্তিরক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অভিনন্দন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520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3541" y="452099"/>
            <a:ext cx="8610139" cy="1778148"/>
            <a:chOff x="164948" y="2018733"/>
            <a:chExt cx="8610139" cy="1248936"/>
          </a:xfrm>
        </p:grpSpPr>
        <p:sp>
          <p:nvSpPr>
            <p:cNvPr id="3" name="Up Arrow Callout 2"/>
            <p:cNvSpPr/>
            <p:nvPr/>
          </p:nvSpPr>
          <p:spPr>
            <a:xfrm rot="10800000">
              <a:off x="164948" y="2018733"/>
              <a:ext cx="8409418" cy="1248936"/>
            </a:xfrm>
            <a:prstGeom prst="upArrowCallout">
              <a:avLst/>
            </a:prstGeom>
            <a:blipFill rotWithShape="0">
              <a:blip r:embed="rId2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Up Arrow Callout 4"/>
            <p:cNvSpPr/>
            <p:nvPr/>
          </p:nvSpPr>
          <p:spPr>
            <a:xfrm>
              <a:off x="178419" y="2077144"/>
              <a:ext cx="8596668" cy="1003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৬ । </a:t>
              </a:r>
              <a:r>
                <a:rPr lang="en-US" sz="3600" kern="1200" dirty="0" err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লেখকের</a:t>
              </a:r>
              <a:r>
                <a:rPr lang="en-US" sz="3600" kern="12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3600" kern="1200" dirty="0" err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অনুবাদ</a:t>
              </a:r>
              <a:r>
                <a:rPr lang="en-US" sz="3600" kern="12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3600" kern="1200" dirty="0" err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গ্রন্থ</a:t>
              </a:r>
              <a:r>
                <a:rPr lang="en-US" sz="3600" kern="12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3600" kern="1200" dirty="0" err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কয়টি</a:t>
              </a:r>
              <a:r>
                <a:rPr lang="en-US" sz="3600" kern="12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ও </a:t>
              </a:r>
              <a:r>
                <a:rPr lang="en-US" sz="3600" kern="1200" dirty="0" err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কি</a:t>
              </a:r>
              <a:r>
                <a:rPr lang="en-US" sz="3600" kern="12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? </a:t>
              </a:r>
              <a:r>
                <a:rPr lang="en-US" sz="3600" kern="1200" dirty="0" err="1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কি</a:t>
              </a:r>
              <a:r>
                <a:rPr lang="en-US" sz="3600" kern="12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?</a:t>
              </a:r>
              <a:endParaRPr lang="en-US" sz="36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40106" y="1628077"/>
            <a:ext cx="8862900" cy="1561171"/>
            <a:chOff x="0" y="2548654"/>
            <a:chExt cx="8862900" cy="1147919"/>
          </a:xfrm>
        </p:grpSpPr>
        <p:sp>
          <p:nvSpPr>
            <p:cNvPr id="6" name="Up Arrow Callout 5"/>
            <p:cNvSpPr/>
            <p:nvPr/>
          </p:nvSpPr>
          <p:spPr>
            <a:xfrm rot="10800000">
              <a:off x="0" y="2744871"/>
              <a:ext cx="8596668" cy="951702"/>
            </a:xfrm>
            <a:prstGeom prst="upArrowCallout">
              <a:avLst/>
            </a:prstGeom>
            <a:blipFill rotWithShape="0">
              <a:blip r:embed="rId3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Up Arrow Callout 4"/>
            <p:cNvSpPr/>
            <p:nvPr/>
          </p:nvSpPr>
          <p:spPr>
            <a:xfrm>
              <a:off x="66908" y="2548654"/>
              <a:ext cx="8795992" cy="8920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৭ । </a:t>
              </a:r>
              <a:r>
                <a:rPr lang="en-US" sz="3600" kern="1200" dirty="0" err="1" smtClean="0"/>
                <a:t>নজরলের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ছোট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বেলার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নাম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কি</a:t>
              </a:r>
              <a:r>
                <a:rPr lang="en-US" sz="3600" kern="1200" dirty="0" smtClean="0"/>
                <a:t> ?</a:t>
              </a:r>
              <a:endParaRPr lang="en-US" sz="3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66802" y="2647460"/>
            <a:ext cx="9349159" cy="1300070"/>
            <a:chOff x="0" y="3103081"/>
            <a:chExt cx="8596668" cy="1300070"/>
          </a:xfrm>
        </p:grpSpPr>
        <p:sp>
          <p:nvSpPr>
            <p:cNvPr id="9" name="Up Arrow Callout 8"/>
            <p:cNvSpPr/>
            <p:nvPr/>
          </p:nvSpPr>
          <p:spPr>
            <a:xfrm rot="10800000">
              <a:off x="24586" y="3125382"/>
              <a:ext cx="7858404" cy="1277769"/>
            </a:xfrm>
            <a:prstGeom prst="upArrowCallout">
              <a:avLst/>
            </a:prstGeom>
            <a:blipFill rotWithShape="0">
              <a:blip r:embed="rId4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Up Arrow Callout 4"/>
            <p:cNvSpPr/>
            <p:nvPr/>
          </p:nvSpPr>
          <p:spPr>
            <a:xfrm>
              <a:off x="0" y="3103081"/>
              <a:ext cx="8596668" cy="854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solidFill>
                    <a:schemeClr val="tx1"/>
                  </a:solidFill>
                </a:rPr>
                <a:t>৮ । </a:t>
              </a:r>
              <a:r>
                <a:rPr lang="en-US" sz="3600" kern="1200" dirty="0" err="1" smtClean="0">
                  <a:solidFill>
                    <a:schemeClr val="tx1"/>
                  </a:solidFill>
                </a:rPr>
                <a:t>লেখককে</a:t>
              </a:r>
              <a:r>
                <a:rPr lang="en-US" sz="36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3600" kern="1200" dirty="0" err="1" smtClean="0">
                  <a:solidFill>
                    <a:schemeClr val="tx1"/>
                  </a:solidFill>
                </a:rPr>
                <a:t>কোথায়</a:t>
              </a:r>
              <a:r>
                <a:rPr lang="en-US" sz="36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3600" kern="1200" dirty="0" err="1" smtClean="0">
                  <a:solidFill>
                    <a:schemeClr val="tx1"/>
                  </a:solidFill>
                </a:rPr>
                <a:t>সমধি</a:t>
              </a:r>
              <a:r>
                <a:rPr lang="en-US" sz="36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3600" kern="1200" dirty="0" err="1" smtClean="0">
                  <a:solidFill>
                    <a:schemeClr val="tx1"/>
                  </a:solidFill>
                </a:rPr>
                <a:t>করা</a:t>
              </a:r>
              <a:r>
                <a:rPr lang="en-US" sz="36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3600" kern="1200" dirty="0" err="1" smtClean="0">
                  <a:solidFill>
                    <a:schemeClr val="tx1"/>
                  </a:solidFill>
                </a:rPr>
                <a:t>হয়</a:t>
              </a:r>
              <a:r>
                <a:rPr lang="en-US" sz="3600" kern="1200" dirty="0" smtClean="0">
                  <a:solidFill>
                    <a:schemeClr val="tx1"/>
                  </a:solidFill>
                </a:rPr>
                <a:t> ?</a:t>
              </a:r>
              <a:endParaRPr lang="en-US" sz="3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62407" y="3559174"/>
            <a:ext cx="8596668" cy="1525782"/>
            <a:chOff x="0" y="3569784"/>
            <a:chExt cx="8596668" cy="1124337"/>
          </a:xfrm>
        </p:grpSpPr>
        <p:sp>
          <p:nvSpPr>
            <p:cNvPr id="12" name="Up Arrow Callout 11"/>
            <p:cNvSpPr/>
            <p:nvPr/>
          </p:nvSpPr>
          <p:spPr>
            <a:xfrm rot="10800000">
              <a:off x="0" y="3569784"/>
              <a:ext cx="8596668" cy="1124337"/>
            </a:xfrm>
            <a:prstGeom prst="upArrowCallout">
              <a:avLst/>
            </a:prstGeom>
            <a:blipFill rotWithShape="0">
              <a:blip r:embed="rId5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Up Arrow Callout 4"/>
            <p:cNvSpPr/>
            <p:nvPr/>
          </p:nvSpPr>
          <p:spPr>
            <a:xfrm>
              <a:off x="0" y="3569785"/>
              <a:ext cx="8596668" cy="745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৯ । </a:t>
              </a:r>
              <a:r>
                <a:rPr lang="en-US" sz="3600" kern="1200" dirty="0" err="1" smtClean="0"/>
                <a:t>এদেশের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উন্নয়নে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কার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অবদান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সবচেয়ে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বেশি</a:t>
              </a:r>
              <a:r>
                <a:rPr lang="en-US" sz="3600" kern="1200" dirty="0" smtClean="0"/>
                <a:t> ?</a:t>
              </a:r>
              <a:endParaRPr lang="en-US" sz="36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07012" y="4513875"/>
            <a:ext cx="8596668" cy="1039431"/>
            <a:chOff x="0" y="4199226"/>
            <a:chExt cx="8596668" cy="1039431"/>
          </a:xfrm>
        </p:grpSpPr>
        <p:sp>
          <p:nvSpPr>
            <p:cNvPr id="15" name="Rectangle 14"/>
            <p:cNvSpPr/>
            <p:nvPr/>
          </p:nvSpPr>
          <p:spPr>
            <a:xfrm>
              <a:off x="0" y="4199226"/>
              <a:ext cx="8596668" cy="1039431"/>
            </a:xfrm>
            <a:prstGeom prst="rect">
              <a:avLst/>
            </a:prstGeom>
            <a:blipFill rotWithShape="0">
              <a:blip r:embed="rId6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0" y="4199227"/>
              <a:ext cx="8596668" cy="972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১০। </a:t>
              </a:r>
              <a:r>
                <a:rPr lang="en-US" sz="3600" kern="1200" dirty="0" err="1" smtClean="0"/>
                <a:t>মসীময়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শব্দের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অথ</a:t>
              </a:r>
              <a:r>
                <a:rPr lang="en-US" sz="3600" kern="1200" dirty="0" smtClean="0"/>
                <a:t> </a:t>
              </a:r>
              <a:r>
                <a:rPr lang="en-US" sz="3600" kern="1200" dirty="0" err="1" smtClean="0"/>
                <a:t>কি</a:t>
              </a:r>
              <a:r>
                <a:rPr lang="en-US" sz="3600" kern="1200" dirty="0" smtClean="0"/>
                <a:t>?</a:t>
              </a:r>
              <a:endParaRPr lang="en-US" sz="3600" kern="1200" dirty="0"/>
            </a:p>
          </p:txBody>
        </p:sp>
      </p:grpSp>
    </p:spTree>
  </p:cSld>
  <p:clrMapOvr>
    <a:masterClrMapping/>
  </p:clrMapOvr>
  <p:transition spd="slow" advClick="0" advTm="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="" xmlns:p14="http://schemas.microsoft.com/office/powerpoint/2010/main" val="993673428"/>
              </p:ext>
            </p:extLst>
          </p:nvPr>
        </p:nvGraphicFramePr>
        <p:xfrm>
          <a:off x="677334" y="609600"/>
          <a:ext cx="8596668" cy="104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5394476"/>
              </p:ext>
            </p:extLst>
          </p:nvPr>
        </p:nvGraphicFramePr>
        <p:xfrm>
          <a:off x="-1156446" y="2043953"/>
          <a:ext cx="13348446" cy="4719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25279501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84A9500C-F9F7-4765-AB2E-76C7B16A7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graphicEl>
                                              <a:dgm id="{84A9500C-F9F7-4765-AB2E-76C7B16A7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>
                                            <p:graphicEl>
                                              <a:dgm id="{84A9500C-F9F7-4765-AB2E-76C7B16A7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>
                                            <p:graphicEl>
                                              <a:dgm id="{84A9500C-F9F7-4765-AB2E-76C7B16A7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2C5E6973-BB49-4142-9D89-3DB07E21F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>
                                            <p:graphicEl>
                                              <a:dgm id="{2C5E6973-BB49-4142-9D89-3DB07E21F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>
                                            <p:graphicEl>
                                              <a:dgm id="{2C5E6973-BB49-4142-9D89-3DB07E21F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>
                                            <p:graphicEl>
                                              <a:dgm id="{2C5E6973-BB49-4142-9D89-3DB07E21F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B93175E8-00F5-49FF-87FE-3CC525176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>
                                            <p:graphicEl>
                                              <a:dgm id="{B93175E8-00F5-49FF-87FE-3CC525176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>
                                            <p:graphicEl>
                                              <a:dgm id="{B93175E8-00F5-49FF-87FE-3CC525176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>
                                            <p:graphicEl>
                                              <a:dgm id="{B93175E8-00F5-49FF-87FE-3CC525176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84C357A0-FCB7-4B7E-BFB1-04743F185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>
                                            <p:graphicEl>
                                              <a:dgm id="{84C357A0-FCB7-4B7E-BFB1-04743F185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>
                                            <p:graphicEl>
                                              <a:dgm id="{84C357A0-FCB7-4B7E-BFB1-04743F185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">
                                            <p:graphicEl>
                                              <a:dgm id="{84C357A0-FCB7-4B7E-BFB1-04743F185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AF1B6187-85F4-44FF-9020-477925C23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>
                                            <p:graphicEl>
                                              <a:dgm id="{AF1B6187-85F4-44FF-9020-477925C238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>
                                            <p:graphicEl>
                                              <a:dgm id="{AF1B6187-85F4-44FF-9020-477925C23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>
                                            <p:graphicEl>
                                              <a:dgm id="{AF1B6187-85F4-44FF-9020-477925C23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5400000">
            <a:off x="277700" y="1131581"/>
            <a:ext cx="2682648" cy="2069865"/>
            <a:chOff x="934209" y="109209"/>
            <a:chExt cx="3761184" cy="858719"/>
          </a:xfrm>
        </p:grpSpPr>
        <p:sp>
          <p:nvSpPr>
            <p:cNvPr id="3" name="Rounded Rectangle 2"/>
            <p:cNvSpPr/>
            <p:nvPr/>
          </p:nvSpPr>
          <p:spPr>
            <a:xfrm rot="16200000">
              <a:off x="2385441" y="-1342023"/>
              <a:ext cx="858719" cy="3761184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 rot="16200000">
              <a:off x="2410592" y="-1316872"/>
              <a:ext cx="808417" cy="37108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১ । </a:t>
              </a:r>
              <a:r>
                <a:rPr lang="en-US" sz="3200" kern="1200" dirty="0" err="1" smtClean="0"/>
                <a:t>বিদ্রোহী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কবি</a:t>
              </a:r>
              <a:r>
                <a:rPr lang="en-US" sz="3200" kern="1200" dirty="0" smtClean="0"/>
                <a:t> ।</a:t>
              </a:r>
              <a:endParaRPr lang="en-US" sz="32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988527" y="624468"/>
            <a:ext cx="3100039" cy="2976467"/>
            <a:chOff x="56192" y="1167654"/>
            <a:chExt cx="3100039" cy="3489423"/>
          </a:xfrm>
        </p:grpSpPr>
        <p:sp>
          <p:nvSpPr>
            <p:cNvPr id="6" name="Rounded Rectangle 5"/>
            <p:cNvSpPr/>
            <p:nvPr/>
          </p:nvSpPr>
          <p:spPr>
            <a:xfrm>
              <a:off x="217507" y="1167654"/>
              <a:ext cx="2804909" cy="3351541"/>
            </a:xfrm>
            <a:prstGeom prst="roundRect">
              <a:avLst>
                <a:gd name="adj" fmla="val 10000"/>
              </a:avLst>
            </a:prstGeom>
            <a:blipFill rotWithShape="0">
              <a:blip r:embed="rId2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6192" y="1431216"/>
              <a:ext cx="3100039" cy="3225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২ । </a:t>
              </a:r>
              <a:r>
                <a:rPr lang="en-US" sz="3200" kern="1200" dirty="0" err="1" smtClean="0"/>
                <a:t>পিতা-কাজী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ফকির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আহাম্মদ,মাতা-জাহেদা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খাতুন</a:t>
              </a:r>
              <a:r>
                <a:rPr lang="en-US" sz="3200" kern="1200" dirty="0" smtClean="0"/>
                <a:t> ।</a:t>
              </a:r>
              <a:endParaRPr lang="en-US" sz="32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41359" y="646772"/>
            <a:ext cx="2289685" cy="3223009"/>
            <a:chOff x="493905" y="574254"/>
            <a:chExt cx="1832200" cy="4092804"/>
          </a:xfrm>
        </p:grpSpPr>
        <p:sp>
          <p:nvSpPr>
            <p:cNvPr id="9" name="Rounded Rectangle 8"/>
            <p:cNvSpPr/>
            <p:nvPr/>
          </p:nvSpPr>
          <p:spPr>
            <a:xfrm>
              <a:off x="521343" y="772501"/>
              <a:ext cx="1804762" cy="3351339"/>
            </a:xfrm>
            <a:prstGeom prst="roundRect">
              <a:avLst>
                <a:gd name="adj" fmla="val 10000"/>
              </a:avLst>
            </a:prstGeom>
            <a:blipFill rotWithShape="0">
              <a:blip r:embed="rId3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93905" y="574254"/>
              <a:ext cx="1699042" cy="4092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৩ । </a:t>
              </a:r>
              <a:r>
                <a:rPr lang="en-US" sz="3200" kern="1200" dirty="0" err="1" smtClean="0"/>
                <a:t>অবহেলিত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শক্তিকে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বুঝানো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হয়েছে</a:t>
              </a:r>
              <a:r>
                <a:rPr lang="en-US" sz="3200" kern="1200" dirty="0" smtClean="0"/>
                <a:t> ।</a:t>
              </a:r>
              <a:endParaRPr lang="en-US" sz="32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5077" y="4081053"/>
            <a:ext cx="10251170" cy="2776948"/>
            <a:chOff x="1573104" y="140469"/>
            <a:chExt cx="10251170" cy="856010"/>
          </a:xfrm>
        </p:grpSpPr>
        <p:sp>
          <p:nvSpPr>
            <p:cNvPr id="12" name="Rounded Rectangle 11"/>
            <p:cNvSpPr/>
            <p:nvPr/>
          </p:nvSpPr>
          <p:spPr>
            <a:xfrm>
              <a:off x="1791798" y="436178"/>
              <a:ext cx="10032476" cy="560301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573104" y="140469"/>
              <a:ext cx="9979212" cy="8560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৪ । </a:t>
              </a:r>
              <a:r>
                <a:rPr lang="en-US" sz="3200" kern="1200" dirty="0" err="1" smtClean="0"/>
                <a:t>সত্যিকার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মানুষগুলোকে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অবহেলার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কারনে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আজ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আমাদের</a:t>
              </a:r>
              <a:r>
                <a:rPr lang="en-US" sz="3200" kern="1200" dirty="0" smtClean="0"/>
                <a:t> এ </a:t>
              </a:r>
              <a:r>
                <a:rPr lang="en-US" sz="3200" kern="1200" dirty="0" err="1" smtClean="0"/>
                <a:t>অধঃপতন</a:t>
              </a:r>
              <a:r>
                <a:rPr lang="en-US" sz="3200" kern="1200" dirty="0" smtClean="0"/>
                <a:t> </a:t>
              </a:r>
              <a:endParaRPr lang="en-US" sz="32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2956" y="3430424"/>
            <a:ext cx="10036097" cy="1877556"/>
            <a:chOff x="4243745" y="2064"/>
            <a:chExt cx="4860954" cy="1766044"/>
          </a:xfrm>
        </p:grpSpPr>
        <p:sp>
          <p:nvSpPr>
            <p:cNvPr id="15" name="Rounded Rectangle 14"/>
            <p:cNvSpPr/>
            <p:nvPr/>
          </p:nvSpPr>
          <p:spPr>
            <a:xfrm>
              <a:off x="4243745" y="2064"/>
              <a:ext cx="4860954" cy="1388444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4299838" y="58157"/>
              <a:ext cx="4748768" cy="17099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৫ । </a:t>
              </a:r>
              <a:r>
                <a:rPr lang="en-US" sz="3200" kern="1200" dirty="0" err="1" smtClean="0"/>
                <a:t>জগত্তারিনী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স্বর্নপদক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লাভ</a:t>
              </a:r>
              <a:r>
                <a:rPr lang="en-US" sz="3200" kern="1200" dirty="0" smtClean="0"/>
                <a:t> </a:t>
              </a:r>
              <a:r>
                <a:rPr lang="en-US" sz="3200" kern="1200" dirty="0" err="1" smtClean="0"/>
                <a:t>করেন</a:t>
              </a:r>
              <a:r>
                <a:rPr lang="en-US" sz="3200" kern="1200" dirty="0" smtClean="0"/>
                <a:t> ।</a:t>
              </a:r>
              <a:endParaRPr lang="en-US" sz="32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53645" y="-522194"/>
            <a:ext cx="8588279" cy="1044388"/>
            <a:chOff x="0" y="0"/>
            <a:chExt cx="8588279" cy="1044388"/>
          </a:xfrm>
        </p:grpSpPr>
        <p:sp>
          <p:nvSpPr>
            <p:cNvPr id="18" name="Rounded Rectangle 17"/>
            <p:cNvSpPr/>
            <p:nvPr/>
          </p:nvSpPr>
          <p:spPr>
            <a:xfrm>
              <a:off x="0" y="0"/>
              <a:ext cx="8588279" cy="1044388"/>
            </a:xfrm>
            <a:prstGeom prst="roundRect">
              <a:avLst/>
            </a:prstGeom>
            <a:blipFill rotWithShape="0">
              <a:blip r:embed="rId3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50983" y="50983"/>
              <a:ext cx="8486313" cy="942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5260" tIns="87630" rIns="175260" bIns="87630" numCol="1" spcCol="1270" anchor="ctr" anchorCtr="0">
              <a:noAutofit/>
            </a:bodyPr>
            <a:lstStyle/>
            <a:p>
              <a:pPr lvl="0" algn="ctr" defTabSz="2044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600" kern="1200" smtClean="0"/>
                <a:t>উত্তরগুলি যাচাই করি</a:t>
              </a:r>
              <a:endParaRPr lang="en-US" sz="4600" kern="1200"/>
            </a:p>
          </p:txBody>
        </p:sp>
      </p:grpSp>
    </p:spTree>
  </p:cSld>
  <p:clrMapOvr>
    <a:masterClrMapping/>
  </p:clrMapOvr>
  <p:transition spd="slow" advClick="0" advTm="0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5734" y="-107158"/>
            <a:ext cx="8596668" cy="3098576"/>
            <a:chOff x="677334" y="-344225"/>
            <a:chExt cx="8596668" cy="3098576"/>
          </a:xfrm>
        </p:grpSpPr>
        <p:sp>
          <p:nvSpPr>
            <p:cNvPr id="5" name="Rectangle 4"/>
            <p:cNvSpPr/>
            <p:nvPr/>
          </p:nvSpPr>
          <p:spPr>
            <a:xfrm>
              <a:off x="677334" y="0"/>
              <a:ext cx="8596668" cy="2754351"/>
            </a:xfrm>
            <a:prstGeom prst="rect">
              <a:avLst/>
            </a:prstGeom>
            <a:noFill/>
          </p:spPr>
        </p:sp>
        <p:sp>
          <p:nvSpPr>
            <p:cNvPr id="6" name="Circular Arrow 5"/>
            <p:cNvSpPr/>
            <p:nvPr/>
          </p:nvSpPr>
          <p:spPr>
            <a:xfrm>
              <a:off x="3492036" y="-344225"/>
              <a:ext cx="2967263" cy="2886311"/>
            </a:xfrm>
            <a:prstGeom prst="circularArrow">
              <a:avLst>
                <a:gd name="adj1" fmla="val 10980"/>
                <a:gd name="adj2" fmla="val 1142322"/>
                <a:gd name="adj3" fmla="val 9000000"/>
                <a:gd name="adj4" fmla="val 10800000"/>
                <a:gd name="adj5" fmla="val 125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3854453" y="997075"/>
              <a:ext cx="2241547" cy="768188"/>
            </a:xfrm>
            <a:custGeom>
              <a:avLst/>
              <a:gdLst>
                <a:gd name="connsiteX0" fmla="*/ 0 w 2241547"/>
                <a:gd name="connsiteY0" fmla="*/ 0 h 768188"/>
                <a:gd name="connsiteX1" fmla="*/ 2241547 w 2241547"/>
                <a:gd name="connsiteY1" fmla="*/ 0 h 768188"/>
                <a:gd name="connsiteX2" fmla="*/ 2241547 w 2241547"/>
                <a:gd name="connsiteY2" fmla="*/ 768188 h 768188"/>
                <a:gd name="connsiteX3" fmla="*/ 0 w 2241547"/>
                <a:gd name="connsiteY3" fmla="*/ 768188 h 768188"/>
                <a:gd name="connsiteX4" fmla="*/ 0 w 2241547"/>
                <a:gd name="connsiteY4" fmla="*/ 0 h 76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547" h="768188">
                  <a:moveTo>
                    <a:pt x="0" y="0"/>
                  </a:moveTo>
                  <a:lnTo>
                    <a:pt x="2241547" y="0"/>
                  </a:lnTo>
                  <a:lnTo>
                    <a:pt x="2241547" y="768188"/>
                  </a:lnTo>
                  <a:lnTo>
                    <a:pt x="0" y="76818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1778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err="1" smtClean="0"/>
                <a:t>বাড়ীর</a:t>
              </a:r>
              <a:r>
                <a:rPr lang="en-US" sz="4000" kern="1200" dirty="0" smtClean="0"/>
                <a:t> </a:t>
              </a:r>
              <a:r>
                <a:rPr lang="en-US" sz="4000" kern="1200" dirty="0" err="1" smtClean="0"/>
                <a:t>কাজ</a:t>
              </a:r>
              <a:endParaRPr lang="en-US" sz="4000" kern="1200" dirty="0"/>
            </a:p>
          </p:txBody>
        </p:sp>
      </p:grp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21235525"/>
              </p:ext>
            </p:extLst>
          </p:nvPr>
        </p:nvGraphicFramePr>
        <p:xfrm>
          <a:off x="766544" y="3144644"/>
          <a:ext cx="9894022" cy="3713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77433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347823-6F41-4A95-B2CF-D326FF1D0D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2" y="0"/>
            <a:ext cx="9403645" cy="1320800"/>
          </a:xfrm>
        </p:spPr>
        <p:txBody>
          <a:bodyPr>
            <a:noAutofit/>
          </a:bodyPr>
          <a:lstStyle/>
          <a:p>
            <a:r>
              <a:rPr lang="en-US" sz="9600" dirty="0" smtClean="0"/>
              <a:t>    </a:t>
            </a:r>
            <a:r>
              <a:rPr lang="en-US" sz="9600" dirty="0" err="1" smtClean="0"/>
              <a:t>সকলকে</a:t>
            </a:r>
            <a:r>
              <a:rPr lang="en-US" sz="9600" dirty="0" smtClean="0"/>
              <a:t> </a:t>
            </a:r>
            <a:r>
              <a:rPr lang="en-US" sz="9600" dirty="0" err="1" smtClean="0"/>
              <a:t>ধন্যবাদ</a:t>
            </a:r>
            <a:endParaRPr lang="en-US" sz="9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059" y="1230183"/>
            <a:ext cx="10459844" cy="5627817"/>
          </a:xfrm>
        </p:spPr>
      </p:pic>
    </p:spTree>
    <p:extLst>
      <p:ext uri="{BB962C8B-B14F-4D97-AF65-F5344CB8AC3E}">
        <p14:creationId xmlns="" xmlns:p14="http://schemas.microsoft.com/office/powerpoint/2010/main" val="39131888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4211597596"/>
              </p:ext>
            </p:extLst>
          </p:nvPr>
        </p:nvGraphicFramePr>
        <p:xfrm>
          <a:off x="677333" y="144966"/>
          <a:ext cx="8801203" cy="254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0250715"/>
              </p:ext>
            </p:extLst>
          </p:nvPr>
        </p:nvGraphicFramePr>
        <p:xfrm>
          <a:off x="677333" y="2988527"/>
          <a:ext cx="9001925" cy="3869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93" y="208621"/>
            <a:ext cx="1931894" cy="2267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13382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4">
                                            <p:graphicEl>
                                              <a:dgm id="{42C6E959-08B4-4892-9280-AF317D48E8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C6E959-08B4-4892-9280-AF317D48E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C32B4F14-6EE5-4978-AC72-F3E8505009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2B4F14-6EE5-4978-AC72-F3E850500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051-3C0E-4D70-8D3C-D655940CB8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B4B54-EFD3-49D4-825F-F80EC9DB8A1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92A36-30D5-4266-8AA1-BD0A2605B1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A3D634-4A2A-4EC9-B7B3-28C0DE5B9D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141269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anchor="b">
            <a:spAutoFit/>
          </a:bodyPr>
          <a:lstStyle/>
          <a:p>
            <a:pPr lvl="0"/>
            <a:endParaRPr lang="en-US" sz="4800" dirty="0" smtClean="0"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4800" dirty="0" smtClean="0"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4800" dirty="0" smtClean="0"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7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7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7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  <a:p>
            <a:pPr lvl="0"/>
            <a:r>
              <a:rPr lang="en-US" sz="72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শিরোনাম</a:t>
            </a:r>
            <a: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        </a:t>
            </a:r>
            <a:r>
              <a:rPr lang="en-US" sz="72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উপেক্ষিত</a:t>
            </a:r>
            <a: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শক্তির</a:t>
            </a:r>
            <a: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উদ্বোধন</a:t>
            </a:r>
            <a: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                  </a:t>
            </a:r>
            <a:r>
              <a:rPr lang="en-US" sz="72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কাজী</a:t>
            </a:r>
            <a: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নজরুল</a:t>
            </a:r>
            <a:r>
              <a:rPr lang="en-US" sz="72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ইসলাম</a:t>
            </a:r>
            <a:endParaRPr lang="en-US" sz="72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48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48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4800" dirty="0" smtClean="0"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4800" dirty="0" smtClean="0"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4800" dirty="0" smtClean="0"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4800" dirty="0" smtClean="0">
              <a:latin typeface="Kalpurush" pitchFamily="2" charset="0"/>
              <a:cs typeface="Kalpurush" pitchFamily="2" charset="0"/>
            </a:endParaRPr>
          </a:p>
          <a:p>
            <a:pPr lvl="0"/>
            <a:endParaRPr lang="en-US" sz="4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2860" y="0"/>
            <a:ext cx="4016350" cy="1056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4087867"/>
              </p:ext>
            </p:extLst>
          </p:nvPr>
        </p:nvGraphicFramePr>
        <p:xfrm>
          <a:off x="0" y="0"/>
          <a:ext cx="12409714" cy="6665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845870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F39CE4-AAA4-415E-893D-56E59A19E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0F39CE4-AAA4-415E-893D-56E59A19E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graphicEl>
                                              <a:dgm id="{B0F39CE4-AAA4-415E-893D-56E59A19E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graphicEl>
                                              <a:dgm id="{B0F39CE4-AAA4-415E-893D-56E59A19E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81D925-5238-4538-B83D-17FA8734D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graphicEl>
                                              <a:dgm id="{6881D925-5238-4538-B83D-17FA8734D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graphicEl>
                                              <a:dgm id="{6881D925-5238-4538-B83D-17FA8734D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graphicEl>
                                              <a:dgm id="{6881D925-5238-4538-B83D-17FA8734D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B85F76-F65C-472B-85E4-EC2924CD5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FBB85F76-F65C-472B-85E4-EC2924CD5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graphicEl>
                                              <a:dgm id="{FBB85F76-F65C-472B-85E4-EC2924CD5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graphicEl>
                                              <a:dgm id="{FBB85F76-F65C-472B-85E4-EC2924CD5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11682F-EFF3-461B-B35F-B8FFCE1F6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0311682F-EFF3-461B-B35F-B8FFCE1F6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graphicEl>
                                              <a:dgm id="{0311682F-EFF3-461B-B35F-B8FFCE1F6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graphicEl>
                                              <a:dgm id="{0311682F-EFF3-461B-B35F-B8FFCE1F6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F915A0-B040-4920-96AD-488A888F9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E2F915A0-B040-4920-96AD-488A888F9B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graphicEl>
                                              <a:dgm id="{E2F915A0-B040-4920-96AD-488A888F9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E2F915A0-B040-4920-96AD-488A888F9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4F8569-002E-46B5-BA1A-484E44878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0A4F8569-002E-46B5-BA1A-484E44878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graphicEl>
                                              <a:dgm id="{0A4F8569-002E-46B5-BA1A-484E44878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graphicEl>
                                              <a:dgm id="{0A4F8569-002E-46B5-BA1A-484E44878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4199532164"/>
              </p:ext>
            </p:extLst>
          </p:nvPr>
        </p:nvGraphicFramePr>
        <p:xfrm>
          <a:off x="0" y="0"/>
          <a:ext cx="12192000" cy="114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9415077"/>
              </p:ext>
            </p:extLst>
          </p:nvPr>
        </p:nvGraphicFramePr>
        <p:xfrm>
          <a:off x="0" y="880944"/>
          <a:ext cx="12192000" cy="6144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7552841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4908C2-AC44-428A-9FD6-114592285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814908C2-AC44-428A-9FD6-1145922858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graphicEl>
                                              <a:dgm id="{814908C2-AC44-428A-9FD6-114592285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graphicEl>
                                              <a:dgm id="{814908C2-AC44-428A-9FD6-114592285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FCAE50-3229-4FF4-9A9A-C539E6A1C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graphicEl>
                                              <a:dgm id="{57FCAE50-3229-4FF4-9A9A-C539E6A1C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graphicEl>
                                              <a:dgm id="{57FCAE50-3229-4FF4-9A9A-C539E6A1C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graphicEl>
                                              <a:dgm id="{57FCAE50-3229-4FF4-9A9A-C539E6A1C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184D5D-03CB-4323-80E2-2963C12C2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73184D5D-03CB-4323-80E2-2963C12C2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graphicEl>
                                              <a:dgm id="{73184D5D-03CB-4323-80E2-2963C12C2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graphicEl>
                                              <a:dgm id="{73184D5D-03CB-4323-80E2-2963C12C2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5FA132-DC43-466B-86B1-A7ABF55C7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B15FA132-DC43-466B-86B1-A7ABF55C7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graphicEl>
                                              <a:dgm id="{B15FA132-DC43-466B-86B1-A7ABF55C7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graphicEl>
                                              <a:dgm id="{B15FA132-DC43-466B-86B1-A7ABF55C7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8480B1-28CD-4A11-9071-4B304F18A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8A8480B1-28CD-4A11-9071-4B304F18A4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graphicEl>
                                              <a:dgm id="{8A8480B1-28CD-4A11-9071-4B304F18A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8A8480B1-28CD-4A11-9071-4B304F18A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3630F0-8067-403D-BF63-514B74DBD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393630F0-8067-403D-BF63-514B74DBD8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graphicEl>
                                              <a:dgm id="{393630F0-8067-403D-BF63-514B74DBD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graphicEl>
                                              <a:dgm id="{393630F0-8067-403D-BF63-514B74DBD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4DCE77-CD0F-4FD7-B06B-A69976E20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904DCE77-CD0F-4FD7-B06B-A69976E20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graphicEl>
                                              <a:dgm id="{904DCE77-CD0F-4FD7-B06B-A69976E20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graphicEl>
                                              <a:dgm id="{904DCE77-CD0F-4FD7-B06B-A69976E20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1692" y="2227384"/>
            <a:ext cx="12191983" cy="1500555"/>
            <a:chOff x="8" y="3841728"/>
            <a:chExt cx="12191983" cy="1031631"/>
          </a:xfrm>
        </p:grpSpPr>
        <p:sp>
          <p:nvSpPr>
            <p:cNvPr id="3" name="Rounded Rectangle 2"/>
            <p:cNvSpPr/>
            <p:nvPr/>
          </p:nvSpPr>
          <p:spPr>
            <a:xfrm>
              <a:off x="8" y="3958794"/>
              <a:ext cx="12191983" cy="705014"/>
            </a:xfrm>
            <a:prstGeom prst="roundRect">
              <a:avLst/>
            </a:prstGeom>
            <a:blipFill rotWithShape="0"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18909" y="3841728"/>
              <a:ext cx="12154181" cy="10316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err="1" smtClean="0">
                  <a:solidFill>
                    <a:schemeClr val="bg1"/>
                  </a:solidFill>
                </a:rPr>
                <a:t>অনুবাদ</a:t>
              </a:r>
              <a:r>
                <a:rPr lang="en-US" sz="3600" kern="1200" dirty="0" smtClean="0">
                  <a:solidFill>
                    <a:schemeClr val="bg1"/>
                  </a:solidFill>
                </a:rPr>
                <a:t> – </a:t>
              </a:r>
              <a:r>
                <a:rPr lang="en-US" sz="3600" kern="1200" dirty="0" err="1" smtClean="0">
                  <a:solidFill>
                    <a:schemeClr val="bg1"/>
                  </a:solidFill>
                </a:rPr>
                <a:t>রুব্যাইয়াত</a:t>
              </a:r>
              <a:r>
                <a:rPr lang="en-US" sz="3600" kern="1200" dirty="0" smtClean="0">
                  <a:solidFill>
                    <a:schemeClr val="bg1"/>
                  </a:solidFill>
                </a:rPr>
                <a:t>-ই-</a:t>
              </a:r>
              <a:r>
                <a:rPr lang="en-US" sz="3600" kern="1200" dirty="0" err="1" smtClean="0">
                  <a:solidFill>
                    <a:schemeClr val="bg1"/>
                  </a:solidFill>
                </a:rPr>
                <a:t>হাফিজ,রুব্যাইয়াত</a:t>
              </a:r>
              <a:r>
                <a:rPr lang="en-US" sz="3600" kern="1200" dirty="0" smtClean="0">
                  <a:solidFill>
                    <a:schemeClr val="bg1"/>
                  </a:solidFill>
                </a:rPr>
                <a:t>-ই-</a:t>
              </a:r>
              <a:r>
                <a:rPr lang="en-US" sz="3600" kern="1200" dirty="0" err="1" smtClean="0">
                  <a:solidFill>
                    <a:schemeClr val="bg1"/>
                  </a:solidFill>
                </a:rPr>
                <a:t>ওমর</a:t>
              </a:r>
              <a:r>
                <a:rPr lang="en-US" sz="3600" kern="1200" dirty="0" smtClean="0">
                  <a:solidFill>
                    <a:schemeClr val="bg1"/>
                  </a:solidFill>
                </a:rPr>
                <a:t> </a:t>
              </a:r>
              <a:r>
                <a:rPr lang="en-US" sz="3600" kern="1200" dirty="0" err="1" smtClean="0">
                  <a:solidFill>
                    <a:schemeClr val="bg1"/>
                  </a:solidFill>
                </a:rPr>
                <a:t>খৈয়াম</a:t>
              </a:r>
              <a:r>
                <a:rPr lang="en-US" sz="3600" kern="1200" dirty="0" smtClean="0">
                  <a:solidFill>
                    <a:schemeClr val="bg1"/>
                  </a:solidFill>
                </a:rPr>
                <a:t> </a:t>
              </a:r>
              <a:r>
                <a:rPr lang="en-US" sz="3200" kern="1200" dirty="0" smtClean="0">
                  <a:solidFill>
                    <a:schemeClr val="tx1"/>
                  </a:solidFill>
                </a:rPr>
                <a:t>।</a:t>
              </a:r>
              <a:endParaRPr lang="en-US" sz="3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" y="1498161"/>
            <a:ext cx="12191983" cy="1095644"/>
            <a:chOff x="8" y="3544430"/>
            <a:chExt cx="12191983" cy="656439"/>
          </a:xfrm>
        </p:grpSpPr>
        <p:sp>
          <p:nvSpPr>
            <p:cNvPr id="6" name="Rounded Rectangle 5"/>
            <p:cNvSpPr/>
            <p:nvPr/>
          </p:nvSpPr>
          <p:spPr>
            <a:xfrm>
              <a:off x="8" y="3544430"/>
              <a:ext cx="12191983" cy="394761"/>
            </a:xfrm>
            <a:prstGeom prst="roundRect">
              <a:avLst/>
            </a:prstGeom>
            <a:blipFill rotWithShape="0"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9279" y="3588005"/>
              <a:ext cx="12153441" cy="6128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err="1" smtClean="0">
                  <a:latin typeface="Kalpurush" pitchFamily="2" charset="0"/>
                  <a:cs typeface="Kalpurush" pitchFamily="2" charset="0"/>
                </a:rPr>
                <a:t>জীবনীগ্রন্থ</a:t>
              </a:r>
              <a:r>
                <a:rPr lang="en-US" sz="3600" kern="1200" dirty="0" smtClean="0">
                  <a:latin typeface="Kalpurush" pitchFamily="2" charset="0"/>
                  <a:cs typeface="Kalpurush" pitchFamily="2" charset="0"/>
                </a:rPr>
                <a:t> – </a:t>
              </a:r>
              <a:r>
                <a:rPr lang="en-US" sz="3600" kern="1200" dirty="0" err="1" smtClean="0">
                  <a:latin typeface="Kalpurush" pitchFamily="2" charset="0"/>
                  <a:cs typeface="Kalpurush" pitchFamily="2" charset="0"/>
                </a:rPr>
                <a:t>মরুভাস্কর</a:t>
              </a:r>
              <a:r>
                <a:rPr lang="en-US" sz="3600" kern="1200" dirty="0" smtClean="0">
                  <a:latin typeface="Kalpurush" pitchFamily="2" charset="0"/>
                  <a:cs typeface="Kalpurush" pitchFamily="2" charset="0"/>
                </a:rPr>
                <a:t> (</a:t>
              </a:r>
              <a:r>
                <a:rPr lang="en-US" sz="3600" kern="1200" dirty="0" err="1" smtClean="0">
                  <a:latin typeface="Kalpurush" pitchFamily="2" charset="0"/>
                  <a:cs typeface="Kalpurush" pitchFamily="2" charset="0"/>
                </a:rPr>
                <a:t>হযরত</a:t>
              </a:r>
              <a:r>
                <a:rPr lang="en-US" sz="3600" kern="1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latin typeface="Kalpurush" pitchFamily="2" charset="0"/>
                  <a:cs typeface="Kalpurush" pitchFamily="2" charset="0"/>
                </a:rPr>
                <a:t>মুহাম্মদদ</a:t>
              </a:r>
              <a:r>
                <a:rPr lang="en-US" sz="3600" kern="1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latin typeface="Kalpurush" pitchFamily="2" charset="0"/>
                  <a:cs typeface="Kalpurush" pitchFamily="2" charset="0"/>
                </a:rPr>
                <a:t>সঃ</a:t>
              </a:r>
              <a:r>
                <a:rPr lang="en-US" sz="3600" kern="1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latin typeface="Kalpurush" pitchFamily="2" charset="0"/>
                  <a:cs typeface="Kalpurush" pitchFamily="2" charset="0"/>
                </a:rPr>
                <a:t>এর</a:t>
              </a:r>
              <a:r>
                <a:rPr lang="en-US" sz="3600" kern="1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latin typeface="Kalpurush" pitchFamily="2" charset="0"/>
                  <a:cs typeface="Kalpurush" pitchFamily="2" charset="0"/>
                </a:rPr>
                <a:t>জীবনী</a:t>
              </a:r>
              <a:r>
                <a:rPr lang="en-US" sz="3600" kern="1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latin typeface="Kalpurush" pitchFamily="2" charset="0"/>
                  <a:cs typeface="Kalpurush" pitchFamily="2" charset="0"/>
                </a:rPr>
                <a:t>গ্রন্থ</a:t>
              </a:r>
              <a:r>
                <a:rPr lang="en-US" sz="3600" kern="1200" dirty="0" smtClean="0">
                  <a:latin typeface="Kalpurush" pitchFamily="2" charset="0"/>
                  <a:cs typeface="Kalpurush" pitchFamily="2" charset="0"/>
                </a:rPr>
                <a:t>)</a:t>
              </a:r>
              <a:endParaRPr lang="en-US" sz="3600" kern="1200" dirty="0">
                <a:latin typeface="Kalpurush" pitchFamily="2" charset="0"/>
                <a:cs typeface="Kalpurush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7" y="2862410"/>
            <a:ext cx="12191983" cy="1522021"/>
            <a:chOff x="8" y="3810820"/>
            <a:chExt cx="12191983" cy="2222683"/>
          </a:xfrm>
        </p:grpSpPr>
        <p:sp>
          <p:nvSpPr>
            <p:cNvPr id="9" name="Rounded Rectangle 8"/>
            <p:cNvSpPr/>
            <p:nvPr/>
          </p:nvSpPr>
          <p:spPr>
            <a:xfrm>
              <a:off x="8" y="4867346"/>
              <a:ext cx="12191983" cy="481370"/>
            </a:xfrm>
            <a:prstGeom prst="roundRect">
              <a:avLst/>
            </a:prstGeom>
            <a:blipFill rotWithShape="0"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7006" y="3810820"/>
              <a:ext cx="12144985" cy="22226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b="1" kern="1200" dirty="0" smtClean="0"/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b="1" dirty="0" smtClean="0"/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err="1" smtClean="0"/>
                <a:t>গানের</a:t>
              </a:r>
              <a:r>
                <a:rPr lang="en-US" sz="3600" b="1" kern="1200" dirty="0" smtClean="0"/>
                <a:t> </a:t>
              </a:r>
              <a:r>
                <a:rPr lang="en-US" sz="3600" b="1" kern="1200" dirty="0" err="1" smtClean="0"/>
                <a:t>সংকলন</a:t>
              </a:r>
              <a:r>
                <a:rPr lang="en-US" sz="3600" b="1" kern="1200" dirty="0" smtClean="0"/>
                <a:t> </a:t>
              </a:r>
              <a:r>
                <a:rPr lang="en-US" sz="3600" kern="1200" dirty="0" smtClean="0"/>
                <a:t>– </a:t>
              </a:r>
              <a:r>
                <a:rPr lang="en-US" sz="3600" kern="1200" dirty="0" err="1" smtClean="0"/>
                <a:t>বুলবুল,চোখের</a:t>
              </a:r>
              <a:r>
                <a:rPr lang="en-US" sz="3600" kern="1200" dirty="0" smtClean="0"/>
                <a:t> </a:t>
              </a:r>
              <a:r>
                <a:rPr lang="en-US" sz="3600" dirty="0" err="1" smtClean="0">
                  <a:latin typeface="Kalpurush" pitchFamily="2" charset="0"/>
                  <a:cs typeface="Kalpurush" pitchFamily="2" charset="0"/>
                </a:rPr>
                <a:t>চাতক</a:t>
              </a:r>
              <a:r>
                <a:rPr lang="en-US" sz="3600" dirty="0" smtClean="0">
                  <a:latin typeface="Kalpurush" pitchFamily="2" charset="0"/>
                  <a:cs typeface="Kalpurush" pitchFamily="2" charset="0"/>
                </a:rPr>
                <a:t>  ,</a:t>
              </a:r>
              <a:r>
                <a:rPr lang="en-US" sz="3600" dirty="0" err="1" smtClean="0">
                  <a:latin typeface="Kalpurush" pitchFamily="2" charset="0"/>
                  <a:cs typeface="Kalpurush" pitchFamily="2" charset="0"/>
                </a:rPr>
                <a:t>চন্দ্রবিন্দু</a:t>
              </a:r>
              <a:r>
                <a:rPr lang="en-US" sz="36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dirty="0" err="1" smtClean="0">
                  <a:latin typeface="Kalpurush" pitchFamily="2" charset="0"/>
                  <a:cs typeface="Kalpurush" pitchFamily="2" charset="0"/>
                </a:rPr>
                <a:t>নজরুলগীতি</a:t>
              </a:r>
              <a:r>
                <a:rPr lang="en-US" sz="3600" dirty="0" smtClean="0">
                  <a:latin typeface="Kalpurush" pitchFamily="2" charset="0"/>
                  <a:cs typeface="Kalpurush" pitchFamily="2" charset="0"/>
                </a:rPr>
                <a:t>, </a:t>
              </a:r>
              <a:endParaRPr lang="en-US" sz="3600" dirty="0" smtClean="0"/>
            </a:p>
            <a:p>
              <a:pPr lvl="0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latin typeface="Kalpurush" pitchFamily="2" charset="0"/>
                  <a:cs typeface="Kalpurush" pitchFamily="2" charset="0"/>
                </a:rPr>
                <a:t>,</a:t>
              </a:r>
              <a:r>
                <a:rPr lang="en-US" sz="3200" kern="1200" dirty="0" err="1" smtClean="0">
                  <a:latin typeface="Kalpurush" pitchFamily="2" charset="0"/>
                  <a:cs typeface="Kalpurush" pitchFamily="2" charset="0"/>
                </a:rPr>
                <a:t>সুরলিপি</a:t>
              </a:r>
              <a:r>
                <a:rPr lang="en-US" sz="3200" kern="1200" dirty="0" smtClean="0">
                  <a:latin typeface="Kalpurush" pitchFamily="2" charset="0"/>
                  <a:cs typeface="Kalpurush" pitchFamily="2" charset="0"/>
                </a:rPr>
                <a:t> ,</a:t>
              </a:r>
              <a:r>
                <a:rPr lang="en-US" sz="3200" kern="1200" dirty="0" err="1" smtClean="0">
                  <a:latin typeface="Kalpurush" pitchFamily="2" charset="0"/>
                  <a:cs typeface="Kalpurush" pitchFamily="2" charset="0"/>
                </a:rPr>
                <a:t>গানেরমালা</a:t>
              </a:r>
              <a:r>
                <a:rPr lang="en-US" sz="3200" kern="1200" dirty="0" smtClean="0">
                  <a:latin typeface="Kalpurush" pitchFamily="2" charset="0"/>
                  <a:cs typeface="Kalpurush" pitchFamily="2" charset="0"/>
                </a:rPr>
                <a:t>, </a:t>
              </a:r>
              <a:r>
                <a:rPr lang="en-US" sz="3200" kern="1200" dirty="0" err="1" smtClean="0">
                  <a:latin typeface="Kalpurush" pitchFamily="2" charset="0"/>
                  <a:cs typeface="Kalpurush" pitchFamily="2" charset="0"/>
                </a:rPr>
                <a:t>চিত্তনামা</a:t>
              </a:r>
              <a:r>
                <a:rPr lang="en-US" sz="3200" kern="1200" dirty="0" smtClean="0">
                  <a:latin typeface="Kalpurush" pitchFamily="2" charset="0"/>
                  <a:cs typeface="Kalpurush" pitchFamily="2" charset="0"/>
                </a:rPr>
                <a:t> ।</a:t>
              </a:r>
              <a:endParaRPr lang="en-US" sz="3200" kern="1200" dirty="0">
                <a:latin typeface="Kalpurush" pitchFamily="2" charset="0"/>
                <a:cs typeface="Kalpurush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4819668"/>
            <a:ext cx="12543692" cy="2038332"/>
            <a:chOff x="-46899" y="5174979"/>
            <a:chExt cx="12543692" cy="2038332"/>
          </a:xfrm>
        </p:grpSpPr>
        <p:sp>
          <p:nvSpPr>
            <p:cNvPr id="12" name="Rounded Rectangle 11"/>
            <p:cNvSpPr/>
            <p:nvPr/>
          </p:nvSpPr>
          <p:spPr>
            <a:xfrm>
              <a:off x="-46899" y="5519511"/>
              <a:ext cx="12168544" cy="1693800"/>
            </a:xfrm>
            <a:prstGeom prst="roundRect">
              <a:avLst/>
            </a:prstGeom>
            <a:blipFill rotWithShape="0"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42330" y="5174979"/>
              <a:ext cx="12454463" cy="20383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b="1" kern="1200" dirty="0" smtClean="0">
                <a:solidFill>
                  <a:schemeClr val="bg2"/>
                </a:solidFill>
                <a:latin typeface="Kalpurush" pitchFamily="2" charset="0"/>
                <a:cs typeface="Kalpurush" pitchFamily="2" charset="0"/>
              </a:endParaRP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পুরষ্কার</a:t>
              </a:r>
              <a:r>
                <a:rPr lang="en-US" sz="3600" b="1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 ও </a:t>
              </a:r>
              <a:r>
                <a:rPr lang="en-US" sz="3600" b="1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সম্মাননা</a:t>
              </a:r>
              <a:r>
                <a:rPr lang="en-US" sz="3600" b="1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– 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জগত্তারিনী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স্বনপদক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, (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কলকাতা</a:t>
              </a:r>
              <a:r>
                <a:rPr lang="en-US" sz="36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বিশ্ববিদ্যালয়</a:t>
              </a:r>
              <a:r>
                <a:rPr lang="en-US" sz="36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) </a:t>
              </a:r>
              <a:r>
                <a:rPr lang="en-US" sz="36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পদ্মভূষণ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, (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ভারত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সরকার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) 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ডি,লিট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ডিগ্রী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 , ১৯৭৬ 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সালে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একুশে</a:t>
              </a:r>
              <a:r>
                <a:rPr lang="en-US" sz="3600" kern="1200" dirty="0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3600" kern="1200" dirty="0" err="1" smtClean="0">
                  <a:solidFill>
                    <a:schemeClr val="bg2"/>
                  </a:solidFill>
                  <a:latin typeface="Kalpurush" pitchFamily="2" charset="0"/>
                  <a:cs typeface="Kalpurush" pitchFamily="2" charset="0"/>
                </a:rPr>
                <a:t>পদক</a:t>
              </a:r>
              <a:r>
                <a:rPr lang="en-US" sz="3600" kern="1200" dirty="0" smtClean="0">
                  <a:solidFill>
                    <a:schemeClr val="bg2"/>
                  </a:solidFill>
                </a:rPr>
                <a:t>,</a:t>
              </a:r>
              <a:endParaRPr lang="en-US" sz="3600" kern="12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0" y="392388"/>
            <a:ext cx="12180103" cy="1149531"/>
            <a:chOff x="0" y="0"/>
            <a:chExt cx="12180103" cy="1149531"/>
          </a:xfrm>
        </p:grpSpPr>
        <p:sp>
          <p:nvSpPr>
            <p:cNvPr id="15" name="Rounded Rectangle 14"/>
            <p:cNvSpPr/>
            <p:nvPr/>
          </p:nvSpPr>
          <p:spPr>
            <a:xfrm>
              <a:off x="0" y="0"/>
              <a:ext cx="12180103" cy="1149531"/>
            </a:xfrm>
            <a:prstGeom prst="roundRect">
              <a:avLst/>
            </a:prstGeom>
            <a:blipFill rotWithShape="0">
              <a:blip r:embed="rId6"/>
              <a:tile tx="0" ty="0" sx="100000" sy="100000" flip="none" algn="tl"/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56115" y="56115"/>
              <a:ext cx="12067873" cy="1037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76200" rIns="152400" bIns="76200" numCol="1" spcCol="1270" anchor="ctr" anchorCtr="0">
              <a:noAutofit/>
            </a:bodyPr>
            <a:lstStyle/>
            <a:p>
              <a:pPr lvl="0" algn="ctr" defTabSz="1778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err="1" smtClean="0">
                  <a:latin typeface="Kalpurush" pitchFamily="2" charset="0"/>
                  <a:cs typeface="Kalpurush" pitchFamily="2" charset="0"/>
                </a:rPr>
                <a:t>লেখেকর</a:t>
              </a:r>
              <a:r>
                <a:rPr lang="en-US" sz="4000" kern="1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4000" kern="1200" dirty="0" err="1" smtClean="0">
                  <a:latin typeface="Kalpurush" pitchFamily="2" charset="0"/>
                  <a:cs typeface="Kalpurush" pitchFamily="2" charset="0"/>
                </a:rPr>
                <a:t>সূষ্টিশীল</a:t>
              </a:r>
              <a:r>
                <a:rPr lang="en-US" sz="4000" kern="1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4000" kern="1200" dirty="0" err="1" smtClean="0">
                  <a:latin typeface="Kalpurush" pitchFamily="2" charset="0"/>
                  <a:cs typeface="Kalpurush" pitchFamily="2" charset="0"/>
                </a:rPr>
                <a:t>বিষয়</a:t>
              </a:r>
              <a:r>
                <a:rPr lang="en-US" sz="4000" kern="1200" dirty="0" smtClean="0">
                  <a:latin typeface="Kalpurush" pitchFamily="2" charset="0"/>
                  <a:cs typeface="Kalpurush" pitchFamily="2" charset="0"/>
                </a:rPr>
                <a:t> </a:t>
              </a:r>
              <a:r>
                <a:rPr lang="en-US" sz="4000" kern="1200" dirty="0" err="1" smtClean="0">
                  <a:latin typeface="Kalpurush" pitchFamily="2" charset="0"/>
                  <a:cs typeface="Kalpurush" pitchFamily="2" charset="0"/>
                </a:rPr>
                <a:t>সমূহ</a:t>
              </a:r>
              <a:endParaRPr lang="en-US" sz="4000" kern="1200" dirty="0">
                <a:latin typeface="Kalpurush" pitchFamily="2" charset="0"/>
                <a:cs typeface="Kalpurush" pitchFamily="2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           </a:t>
            </a:r>
            <a:r>
              <a:rPr lang="en-US" sz="4800" dirty="0" err="1" smtClean="0">
                <a:solidFill>
                  <a:schemeClr val="tx1"/>
                </a:solidFill>
              </a:rPr>
              <a:t>আলোচ্য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প্রবন্ধের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সার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সংক্ষেপ</a:t>
            </a:r>
            <a:endParaRPr lang="en-US" sz="4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5428913"/>
              </p:ext>
            </p:extLst>
          </p:nvPr>
        </p:nvGraphicFramePr>
        <p:xfrm>
          <a:off x="543519" y="2018372"/>
          <a:ext cx="9849418" cy="440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8943640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B08A3-B973-4695-B21B-FA56CE4CFE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647612857"/>
              </p:ext>
            </p:extLst>
          </p:nvPr>
        </p:nvGraphicFramePr>
        <p:xfrm>
          <a:off x="3041392" y="553844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12080561"/>
              </p:ext>
            </p:extLst>
          </p:nvPr>
        </p:nvGraphicFramePr>
        <p:xfrm>
          <a:off x="1594624" y="2007221"/>
          <a:ext cx="8682988" cy="4549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37645305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4A6E-D684-46B0-9FE0-0770AD5A16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36CEF-6BBD-4126-A207-7479641268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08337-5E73-4009-8677-137DA06FAEC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978C46-7746-48CE-BB0B-0EBBC8C705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6B401-4B49-4B96-93F2-DB284E839F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58A33-1812-432E-A758-F7B3D3F82B2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199649-490C-4CCD-8516-046FA92C71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56F232-79CA-443A-B723-F6CB4A4716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257348030"/>
              </p:ext>
            </p:extLst>
          </p:nvPr>
        </p:nvGraphicFramePr>
        <p:xfrm>
          <a:off x="620889" y="406400"/>
          <a:ext cx="8653113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0776921"/>
              </p:ext>
            </p:extLst>
          </p:nvPr>
        </p:nvGraphicFramePr>
        <p:xfrm>
          <a:off x="632729" y="2105378"/>
          <a:ext cx="8596668" cy="47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2259288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C36489-C077-4B37-84B5-4161B9054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F1C36489-C077-4B37-84B5-4161B9054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F1C36489-C077-4B37-84B5-4161B9054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F1C36489-C077-4B37-84B5-4161B9054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F1C36489-C077-4B37-84B5-4161B9054B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C804B6-FDDB-4846-846A-EE9BD7E00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59C804B6-FDDB-4846-846A-EE9BD7E00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59C804B6-FDDB-4846-846A-EE9BD7E00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59C804B6-FDDB-4846-846A-EE9BD7E00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59C804B6-FDDB-4846-846A-EE9BD7E00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936D3B-50FE-4598-8047-2D7C40CCA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4E936D3B-50FE-4598-8047-2D7C40CCA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4E936D3B-50FE-4598-8047-2D7C40CCA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4E936D3B-50FE-4598-8047-2D7C40CCA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4E936D3B-50FE-4598-8047-2D7C40CCA1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81F848-20C5-4FE4-9C5F-889362325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D581F848-20C5-4FE4-9C5F-889362325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D581F848-20C5-4FE4-9C5F-889362325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D581F848-20C5-4FE4-9C5F-889362325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D581F848-20C5-4FE4-9C5F-889362325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D6433F-54FA-47B1-8302-933AB3C74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18D6433F-54FA-47B1-8302-933AB3C74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18D6433F-54FA-47B1-8302-933AB3C74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8D6433F-54FA-47B1-8302-933AB3C74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18D6433F-54FA-47B1-8302-933AB3C745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664</TotalTime>
  <Words>477</Words>
  <Application>Microsoft Office PowerPoint</Application>
  <PresentationFormat>Custom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Slide 1</vt:lpstr>
      <vt:lpstr>Slide 2</vt:lpstr>
      <vt:lpstr>Slide 3</vt:lpstr>
      <vt:lpstr>Slide 4</vt:lpstr>
      <vt:lpstr>Slide 5</vt:lpstr>
      <vt:lpstr>Slide 6</vt:lpstr>
      <vt:lpstr>            আলোচ্য প্রবন্ধের সার সংক্ষেপ</vt:lpstr>
      <vt:lpstr>Slide 8</vt:lpstr>
      <vt:lpstr>Slide 9</vt:lpstr>
      <vt:lpstr>Slide 10</vt:lpstr>
      <vt:lpstr>Slide 11</vt:lpstr>
      <vt:lpstr>Slide 12</vt:lpstr>
      <vt:lpstr>Slide 13</vt:lpstr>
      <vt:lpstr>    সকলকে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SALAUDDIN SIR</cp:lastModifiedBy>
  <cp:revision>106</cp:revision>
  <dcterms:created xsi:type="dcterms:W3CDTF">2015-02-03T02:02:30Z</dcterms:created>
  <dcterms:modified xsi:type="dcterms:W3CDTF">2020-10-30T12:23:23Z</dcterms:modified>
</cp:coreProperties>
</file>