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6" r:id="rId3"/>
    <p:sldId id="258" r:id="rId4"/>
    <p:sldId id="259" r:id="rId5"/>
    <p:sldId id="300" r:id="rId6"/>
    <p:sldId id="261" r:id="rId7"/>
    <p:sldId id="275" r:id="rId8"/>
    <p:sldId id="274" r:id="rId9"/>
    <p:sldId id="299" r:id="rId10"/>
    <p:sldId id="277" r:id="rId11"/>
    <p:sldId id="278" r:id="rId12"/>
    <p:sldId id="279" r:id="rId13"/>
    <p:sldId id="297" r:id="rId14"/>
    <p:sldId id="280" r:id="rId15"/>
    <p:sldId id="281" r:id="rId16"/>
    <p:sldId id="282" r:id="rId17"/>
    <p:sldId id="283" r:id="rId18"/>
    <p:sldId id="290" r:id="rId19"/>
    <p:sldId id="291" r:id="rId20"/>
    <p:sldId id="292" r:id="rId21"/>
    <p:sldId id="293" r:id="rId22"/>
    <p:sldId id="294" r:id="rId23"/>
    <p:sldId id="295" r:id="rId24"/>
    <p:sldId id="284" r:id="rId25"/>
    <p:sldId id="298" r:id="rId26"/>
    <p:sldId id="270" r:id="rId27"/>
    <p:sldId id="271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DC"/>
    <a:srgbClr val="CC00CC"/>
    <a:srgbClr val="009900"/>
    <a:srgbClr val="FF3399"/>
    <a:srgbClr val="FB4911"/>
    <a:srgbClr val="00FF00"/>
    <a:srgbClr val="00CC00"/>
    <a:srgbClr val="000000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9A347-C93B-482A-9899-F5E388EE700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ED887D-1321-40A8-826D-7A4E8B8054FF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  </a:t>
          </a:r>
          <a:endParaRPr lang="en-US" dirty="0"/>
        </a:p>
      </dgm:t>
    </dgm:pt>
    <dgm:pt modelId="{1130686D-FCA5-483D-B1ED-67CE5D9AE36C}" type="parTrans" cxnId="{3179ECF8-ACD7-4F3A-9EDA-4C6DD4798E99}">
      <dgm:prSet/>
      <dgm:spPr/>
      <dgm:t>
        <a:bodyPr/>
        <a:lstStyle/>
        <a:p>
          <a:endParaRPr lang="en-US"/>
        </a:p>
      </dgm:t>
    </dgm:pt>
    <dgm:pt modelId="{6EBD3BCB-1CDD-4591-872C-0D9F1EFE9231}" type="sibTrans" cxnId="{3179ECF8-ACD7-4F3A-9EDA-4C6DD4798E99}">
      <dgm:prSet/>
      <dgm:spPr/>
      <dgm:t>
        <a:bodyPr/>
        <a:lstStyle/>
        <a:p>
          <a:endParaRPr lang="en-US"/>
        </a:p>
      </dgm:t>
    </dgm:pt>
    <dgm:pt modelId="{8C5E2E25-86C5-4D74-B530-0D00EC43A0D5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  </a:t>
          </a:r>
          <a:endParaRPr lang="en-US" dirty="0"/>
        </a:p>
      </dgm:t>
    </dgm:pt>
    <dgm:pt modelId="{062CF238-A666-4084-8C68-910F05CE1DF5}" type="parTrans" cxnId="{9DB3AA23-7E7B-44A0-A1E0-2CA38537A697}">
      <dgm:prSet/>
      <dgm:spPr/>
      <dgm:t>
        <a:bodyPr/>
        <a:lstStyle/>
        <a:p>
          <a:endParaRPr lang="en-US"/>
        </a:p>
      </dgm:t>
    </dgm:pt>
    <dgm:pt modelId="{D7441826-B6C1-43B6-B846-45858A0C2911}" type="sibTrans" cxnId="{9DB3AA23-7E7B-44A0-A1E0-2CA38537A697}">
      <dgm:prSet/>
      <dgm:spPr/>
      <dgm:t>
        <a:bodyPr/>
        <a:lstStyle/>
        <a:p>
          <a:endParaRPr lang="en-US"/>
        </a:p>
      </dgm:t>
    </dgm:pt>
    <dgm:pt modelId="{C1E9DFBE-93C8-40BA-9DA5-749EA3748FBE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  </a:t>
          </a:r>
          <a:endParaRPr lang="en-US" dirty="0"/>
        </a:p>
      </dgm:t>
    </dgm:pt>
    <dgm:pt modelId="{7AFA320A-4B2E-49EF-8EBB-8B428A526BB6}" type="parTrans" cxnId="{D6D4498B-6526-413D-800B-B8D3A1BE8C3F}">
      <dgm:prSet/>
      <dgm:spPr/>
      <dgm:t>
        <a:bodyPr/>
        <a:lstStyle/>
        <a:p>
          <a:endParaRPr lang="en-US"/>
        </a:p>
      </dgm:t>
    </dgm:pt>
    <dgm:pt modelId="{9DAFD2EE-2952-4AE2-B6D0-C3999DDAEF8B}" type="sibTrans" cxnId="{D6D4498B-6526-413D-800B-B8D3A1BE8C3F}">
      <dgm:prSet/>
      <dgm:spPr/>
      <dgm:t>
        <a:bodyPr/>
        <a:lstStyle/>
        <a:p>
          <a:endParaRPr lang="en-US"/>
        </a:p>
      </dgm:t>
    </dgm:pt>
    <dgm:pt modelId="{FFA4999C-3383-4CFB-8A56-74D08977571C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  </a:t>
          </a:r>
          <a:endParaRPr lang="en-US" dirty="0"/>
        </a:p>
      </dgm:t>
    </dgm:pt>
    <dgm:pt modelId="{47176CB4-4C0D-4AA7-BED0-EA1C2B233A39}" type="parTrans" cxnId="{9147954D-F693-4FE9-A605-65D9426D63C5}">
      <dgm:prSet/>
      <dgm:spPr/>
      <dgm:t>
        <a:bodyPr/>
        <a:lstStyle/>
        <a:p>
          <a:endParaRPr lang="en-US"/>
        </a:p>
      </dgm:t>
    </dgm:pt>
    <dgm:pt modelId="{18C9A471-C347-4273-956F-72EC5ED65D2A}" type="sibTrans" cxnId="{9147954D-F693-4FE9-A605-65D9426D63C5}">
      <dgm:prSet/>
      <dgm:spPr/>
      <dgm:t>
        <a:bodyPr/>
        <a:lstStyle/>
        <a:p>
          <a:endParaRPr lang="en-US"/>
        </a:p>
      </dgm:t>
    </dgm:pt>
    <dgm:pt modelId="{AEC7C98C-A24A-4588-8326-406DA907F7A9}">
      <dgm:prSet phldrT="[Text]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  </a:t>
          </a:r>
          <a:endParaRPr lang="en-US" dirty="0"/>
        </a:p>
      </dgm:t>
    </dgm:pt>
    <dgm:pt modelId="{50D22BAF-CFCC-4343-BECD-90499D882E86}" type="parTrans" cxnId="{2EF7237C-527C-44BC-B142-66EBF3DB73A9}">
      <dgm:prSet/>
      <dgm:spPr/>
      <dgm:t>
        <a:bodyPr/>
        <a:lstStyle/>
        <a:p>
          <a:endParaRPr lang="en-US"/>
        </a:p>
      </dgm:t>
    </dgm:pt>
    <dgm:pt modelId="{8C405D78-5603-4F18-9AF3-C8D5825F27E0}" type="sibTrans" cxnId="{2EF7237C-527C-44BC-B142-66EBF3DB73A9}">
      <dgm:prSet/>
      <dgm:spPr/>
      <dgm:t>
        <a:bodyPr/>
        <a:lstStyle/>
        <a:p>
          <a:endParaRPr lang="en-US"/>
        </a:p>
      </dgm:t>
    </dgm:pt>
    <dgm:pt modelId="{7F6BD5F1-64EA-4FD4-8A38-91D21111F92D}" type="pres">
      <dgm:prSet presAssocID="{BE39A347-C93B-482A-9899-F5E388EE700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853045-5C5F-49ED-AA7D-199FFC3F3C10}" type="pres">
      <dgm:prSet presAssocID="{04ED887D-1321-40A8-826D-7A4E8B8054FF}" presName="centerShape" presStyleLbl="node0" presStyleIdx="0" presStyleCnt="1" custScaleX="141829" custScaleY="123814"/>
      <dgm:spPr/>
      <dgm:t>
        <a:bodyPr/>
        <a:lstStyle/>
        <a:p>
          <a:endParaRPr lang="en-US"/>
        </a:p>
      </dgm:t>
    </dgm:pt>
    <dgm:pt modelId="{20031DD0-DCF0-4621-9199-1C70FD9D1C75}" type="pres">
      <dgm:prSet presAssocID="{062CF238-A666-4084-8C68-910F05CE1DF5}" presName="Name9" presStyleLbl="parChTrans1D2" presStyleIdx="0" presStyleCnt="4"/>
      <dgm:spPr/>
      <dgm:t>
        <a:bodyPr/>
        <a:lstStyle/>
        <a:p>
          <a:endParaRPr lang="en-US"/>
        </a:p>
      </dgm:t>
    </dgm:pt>
    <dgm:pt modelId="{A9FDA8E3-553D-4459-BE64-85FD51D368DF}" type="pres">
      <dgm:prSet presAssocID="{062CF238-A666-4084-8C68-910F05CE1DF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D83C2D5-5A91-425C-8D44-3787620CD102}" type="pres">
      <dgm:prSet presAssocID="{8C5E2E25-86C5-4D74-B530-0D00EC43A0D5}" presName="node" presStyleLbl="node1" presStyleIdx="0" presStyleCnt="4" custScaleX="130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483CA-C3B4-4E7C-AF2D-FF53BF872B12}" type="pres">
      <dgm:prSet presAssocID="{7AFA320A-4B2E-49EF-8EBB-8B428A526BB6}" presName="Name9" presStyleLbl="parChTrans1D2" presStyleIdx="1" presStyleCnt="4"/>
      <dgm:spPr/>
      <dgm:t>
        <a:bodyPr/>
        <a:lstStyle/>
        <a:p>
          <a:endParaRPr lang="en-US"/>
        </a:p>
      </dgm:t>
    </dgm:pt>
    <dgm:pt modelId="{1010975C-714B-474B-8A15-CA27F8215C34}" type="pres">
      <dgm:prSet presAssocID="{7AFA320A-4B2E-49EF-8EBB-8B428A526BB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A3B0324-BFC1-437A-BB15-141CA0799DE0}" type="pres">
      <dgm:prSet presAssocID="{C1E9DFBE-93C8-40BA-9DA5-749EA3748FBE}" presName="node" presStyleLbl="node1" presStyleIdx="1" presStyleCnt="4" custScaleX="141897" custScaleY="131130" custRadScaleRad="125998" custRadScaleInc="2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23EC0-C507-405F-944D-31FF573FE4C2}" type="pres">
      <dgm:prSet presAssocID="{47176CB4-4C0D-4AA7-BED0-EA1C2B233A39}" presName="Name9" presStyleLbl="parChTrans1D2" presStyleIdx="2" presStyleCnt="4"/>
      <dgm:spPr/>
      <dgm:t>
        <a:bodyPr/>
        <a:lstStyle/>
        <a:p>
          <a:endParaRPr lang="en-US"/>
        </a:p>
      </dgm:t>
    </dgm:pt>
    <dgm:pt modelId="{A39B3ECE-4502-4EA3-9E4F-7850D33E0598}" type="pres">
      <dgm:prSet presAssocID="{47176CB4-4C0D-4AA7-BED0-EA1C2B233A3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8C4D5FB-6204-49A7-ABF4-C254D7854D95}" type="pres">
      <dgm:prSet presAssocID="{FFA4999C-3383-4CFB-8A56-74D08977571C}" presName="node" presStyleLbl="node1" presStyleIdx="2" presStyleCnt="4" custScaleX="157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5F2ED-70E5-4D98-8BBC-EC3E37350C2E}" type="pres">
      <dgm:prSet presAssocID="{50D22BAF-CFCC-4343-BECD-90499D882E86}" presName="Name9" presStyleLbl="parChTrans1D2" presStyleIdx="3" presStyleCnt="4"/>
      <dgm:spPr/>
      <dgm:t>
        <a:bodyPr/>
        <a:lstStyle/>
        <a:p>
          <a:endParaRPr lang="en-US"/>
        </a:p>
      </dgm:t>
    </dgm:pt>
    <dgm:pt modelId="{F122BC1B-B983-43EE-A6DE-BCC40832ECC9}" type="pres">
      <dgm:prSet presAssocID="{50D22BAF-CFCC-4343-BECD-90499D882E8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47353D2-777D-47D0-BA1C-4636974B95FA}" type="pres">
      <dgm:prSet presAssocID="{AEC7C98C-A24A-4588-8326-406DA907F7A9}" presName="node" presStyleLbl="node1" presStyleIdx="3" presStyleCnt="4" custScaleX="137409" custScaleY="123095" custRadScaleRad="117556" custRadScaleInc="-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2F433-9704-4C0D-BA71-3F87E88CA19C}" type="presOf" srcId="{47176CB4-4C0D-4AA7-BED0-EA1C2B233A39}" destId="{96423EC0-C507-405F-944D-31FF573FE4C2}" srcOrd="0" destOrd="0" presId="urn:microsoft.com/office/officeart/2005/8/layout/radial1"/>
    <dgm:cxn modelId="{5938E909-B713-4406-9BC3-2A80F0F70F66}" type="presOf" srcId="{47176CB4-4C0D-4AA7-BED0-EA1C2B233A39}" destId="{A39B3ECE-4502-4EA3-9E4F-7850D33E0598}" srcOrd="1" destOrd="0" presId="urn:microsoft.com/office/officeart/2005/8/layout/radial1"/>
    <dgm:cxn modelId="{D14A575A-79E9-4E04-A099-B1782BBF954B}" type="presOf" srcId="{062CF238-A666-4084-8C68-910F05CE1DF5}" destId="{A9FDA8E3-553D-4459-BE64-85FD51D368DF}" srcOrd="1" destOrd="0" presId="urn:microsoft.com/office/officeart/2005/8/layout/radial1"/>
    <dgm:cxn modelId="{AD6B193F-6F45-4E8A-BD45-288187C1E17D}" type="presOf" srcId="{50D22BAF-CFCC-4343-BECD-90499D882E86}" destId="{F122BC1B-B983-43EE-A6DE-BCC40832ECC9}" srcOrd="1" destOrd="0" presId="urn:microsoft.com/office/officeart/2005/8/layout/radial1"/>
    <dgm:cxn modelId="{11CF9A5F-99F3-439B-9076-8AF9DFB1D84B}" type="presOf" srcId="{FFA4999C-3383-4CFB-8A56-74D08977571C}" destId="{D8C4D5FB-6204-49A7-ABF4-C254D7854D95}" srcOrd="0" destOrd="0" presId="urn:microsoft.com/office/officeart/2005/8/layout/radial1"/>
    <dgm:cxn modelId="{1DB45270-C3CC-4F5F-84E4-16147B3B3CBA}" type="presOf" srcId="{BE39A347-C93B-482A-9899-F5E388EE700E}" destId="{7F6BD5F1-64EA-4FD4-8A38-91D21111F92D}" srcOrd="0" destOrd="0" presId="urn:microsoft.com/office/officeart/2005/8/layout/radial1"/>
    <dgm:cxn modelId="{7FBEE8AD-E417-4E37-BB4F-2462E35F8202}" type="presOf" srcId="{50D22BAF-CFCC-4343-BECD-90499D882E86}" destId="{3EA5F2ED-70E5-4D98-8BBC-EC3E37350C2E}" srcOrd="0" destOrd="0" presId="urn:microsoft.com/office/officeart/2005/8/layout/radial1"/>
    <dgm:cxn modelId="{FC0AB59E-77CF-4CB1-A416-603F72008AE9}" type="presOf" srcId="{8C5E2E25-86C5-4D74-B530-0D00EC43A0D5}" destId="{CD83C2D5-5A91-425C-8D44-3787620CD102}" srcOrd="0" destOrd="0" presId="urn:microsoft.com/office/officeart/2005/8/layout/radial1"/>
    <dgm:cxn modelId="{9DB3AA23-7E7B-44A0-A1E0-2CA38537A697}" srcId="{04ED887D-1321-40A8-826D-7A4E8B8054FF}" destId="{8C5E2E25-86C5-4D74-B530-0D00EC43A0D5}" srcOrd="0" destOrd="0" parTransId="{062CF238-A666-4084-8C68-910F05CE1DF5}" sibTransId="{D7441826-B6C1-43B6-B846-45858A0C2911}"/>
    <dgm:cxn modelId="{9147954D-F693-4FE9-A605-65D9426D63C5}" srcId="{04ED887D-1321-40A8-826D-7A4E8B8054FF}" destId="{FFA4999C-3383-4CFB-8A56-74D08977571C}" srcOrd="2" destOrd="0" parTransId="{47176CB4-4C0D-4AA7-BED0-EA1C2B233A39}" sibTransId="{18C9A471-C347-4273-956F-72EC5ED65D2A}"/>
    <dgm:cxn modelId="{C20FCCD0-B73F-40FA-9278-E413BB26E69D}" type="presOf" srcId="{7AFA320A-4B2E-49EF-8EBB-8B428A526BB6}" destId="{3D6483CA-C3B4-4E7C-AF2D-FF53BF872B12}" srcOrd="0" destOrd="0" presId="urn:microsoft.com/office/officeart/2005/8/layout/radial1"/>
    <dgm:cxn modelId="{2EF7237C-527C-44BC-B142-66EBF3DB73A9}" srcId="{04ED887D-1321-40A8-826D-7A4E8B8054FF}" destId="{AEC7C98C-A24A-4588-8326-406DA907F7A9}" srcOrd="3" destOrd="0" parTransId="{50D22BAF-CFCC-4343-BECD-90499D882E86}" sibTransId="{8C405D78-5603-4F18-9AF3-C8D5825F27E0}"/>
    <dgm:cxn modelId="{209A9DF3-9C23-4975-973A-8010DD368DC1}" type="presOf" srcId="{7AFA320A-4B2E-49EF-8EBB-8B428A526BB6}" destId="{1010975C-714B-474B-8A15-CA27F8215C34}" srcOrd="1" destOrd="0" presId="urn:microsoft.com/office/officeart/2005/8/layout/radial1"/>
    <dgm:cxn modelId="{165A6FF1-6477-415F-B89F-B07AAF331337}" type="presOf" srcId="{04ED887D-1321-40A8-826D-7A4E8B8054FF}" destId="{B4853045-5C5F-49ED-AA7D-199FFC3F3C10}" srcOrd="0" destOrd="0" presId="urn:microsoft.com/office/officeart/2005/8/layout/radial1"/>
    <dgm:cxn modelId="{034FE748-17DA-4D22-A8A1-EA7B11E20591}" type="presOf" srcId="{AEC7C98C-A24A-4588-8326-406DA907F7A9}" destId="{F47353D2-777D-47D0-BA1C-4636974B95FA}" srcOrd="0" destOrd="0" presId="urn:microsoft.com/office/officeart/2005/8/layout/radial1"/>
    <dgm:cxn modelId="{D6D4498B-6526-413D-800B-B8D3A1BE8C3F}" srcId="{04ED887D-1321-40A8-826D-7A4E8B8054FF}" destId="{C1E9DFBE-93C8-40BA-9DA5-749EA3748FBE}" srcOrd="1" destOrd="0" parTransId="{7AFA320A-4B2E-49EF-8EBB-8B428A526BB6}" sibTransId="{9DAFD2EE-2952-4AE2-B6D0-C3999DDAEF8B}"/>
    <dgm:cxn modelId="{867B8847-CC46-448F-B23A-7FB5EB010D9B}" type="presOf" srcId="{062CF238-A666-4084-8C68-910F05CE1DF5}" destId="{20031DD0-DCF0-4621-9199-1C70FD9D1C75}" srcOrd="0" destOrd="0" presId="urn:microsoft.com/office/officeart/2005/8/layout/radial1"/>
    <dgm:cxn modelId="{E6ABA035-5575-4807-AE73-EE89F8BF7E6B}" type="presOf" srcId="{C1E9DFBE-93C8-40BA-9DA5-749EA3748FBE}" destId="{6A3B0324-BFC1-437A-BB15-141CA0799DE0}" srcOrd="0" destOrd="0" presId="urn:microsoft.com/office/officeart/2005/8/layout/radial1"/>
    <dgm:cxn modelId="{3179ECF8-ACD7-4F3A-9EDA-4C6DD4798E99}" srcId="{BE39A347-C93B-482A-9899-F5E388EE700E}" destId="{04ED887D-1321-40A8-826D-7A4E8B8054FF}" srcOrd="0" destOrd="0" parTransId="{1130686D-FCA5-483D-B1ED-67CE5D9AE36C}" sibTransId="{6EBD3BCB-1CDD-4591-872C-0D9F1EFE9231}"/>
    <dgm:cxn modelId="{A1649E76-DFB7-4795-97C5-5FA088B7A628}" type="presParOf" srcId="{7F6BD5F1-64EA-4FD4-8A38-91D21111F92D}" destId="{B4853045-5C5F-49ED-AA7D-199FFC3F3C10}" srcOrd="0" destOrd="0" presId="urn:microsoft.com/office/officeart/2005/8/layout/radial1"/>
    <dgm:cxn modelId="{3A436E8F-34DC-4330-8C87-39763FABEB06}" type="presParOf" srcId="{7F6BD5F1-64EA-4FD4-8A38-91D21111F92D}" destId="{20031DD0-DCF0-4621-9199-1C70FD9D1C75}" srcOrd="1" destOrd="0" presId="urn:microsoft.com/office/officeart/2005/8/layout/radial1"/>
    <dgm:cxn modelId="{9F8C0924-742B-4A65-811D-C391183FB27A}" type="presParOf" srcId="{20031DD0-DCF0-4621-9199-1C70FD9D1C75}" destId="{A9FDA8E3-553D-4459-BE64-85FD51D368DF}" srcOrd="0" destOrd="0" presId="urn:microsoft.com/office/officeart/2005/8/layout/radial1"/>
    <dgm:cxn modelId="{41DEF441-CEA3-4E50-A7EF-408FFA45A628}" type="presParOf" srcId="{7F6BD5F1-64EA-4FD4-8A38-91D21111F92D}" destId="{CD83C2D5-5A91-425C-8D44-3787620CD102}" srcOrd="2" destOrd="0" presId="urn:microsoft.com/office/officeart/2005/8/layout/radial1"/>
    <dgm:cxn modelId="{C328B921-F03D-4EF4-B766-47353734A95F}" type="presParOf" srcId="{7F6BD5F1-64EA-4FD4-8A38-91D21111F92D}" destId="{3D6483CA-C3B4-4E7C-AF2D-FF53BF872B12}" srcOrd="3" destOrd="0" presId="urn:microsoft.com/office/officeart/2005/8/layout/radial1"/>
    <dgm:cxn modelId="{3F2F6072-E9AD-4DE8-B448-724DC76B6925}" type="presParOf" srcId="{3D6483CA-C3B4-4E7C-AF2D-FF53BF872B12}" destId="{1010975C-714B-474B-8A15-CA27F8215C34}" srcOrd="0" destOrd="0" presId="urn:microsoft.com/office/officeart/2005/8/layout/radial1"/>
    <dgm:cxn modelId="{7F519761-54EB-49ED-87BE-FB57010E832C}" type="presParOf" srcId="{7F6BD5F1-64EA-4FD4-8A38-91D21111F92D}" destId="{6A3B0324-BFC1-437A-BB15-141CA0799DE0}" srcOrd="4" destOrd="0" presId="urn:microsoft.com/office/officeart/2005/8/layout/radial1"/>
    <dgm:cxn modelId="{89DDD013-18B1-44CD-8065-DE02026230DD}" type="presParOf" srcId="{7F6BD5F1-64EA-4FD4-8A38-91D21111F92D}" destId="{96423EC0-C507-405F-944D-31FF573FE4C2}" srcOrd="5" destOrd="0" presId="urn:microsoft.com/office/officeart/2005/8/layout/radial1"/>
    <dgm:cxn modelId="{83E3EE21-709D-43DE-AD48-D7C23FE67F51}" type="presParOf" srcId="{96423EC0-C507-405F-944D-31FF573FE4C2}" destId="{A39B3ECE-4502-4EA3-9E4F-7850D33E0598}" srcOrd="0" destOrd="0" presId="urn:microsoft.com/office/officeart/2005/8/layout/radial1"/>
    <dgm:cxn modelId="{B3F4B271-B250-40DF-9322-C446F0FB02D0}" type="presParOf" srcId="{7F6BD5F1-64EA-4FD4-8A38-91D21111F92D}" destId="{D8C4D5FB-6204-49A7-ABF4-C254D7854D95}" srcOrd="6" destOrd="0" presId="urn:microsoft.com/office/officeart/2005/8/layout/radial1"/>
    <dgm:cxn modelId="{3F61499E-111D-4543-8861-A966A814AFC8}" type="presParOf" srcId="{7F6BD5F1-64EA-4FD4-8A38-91D21111F92D}" destId="{3EA5F2ED-70E5-4D98-8BBC-EC3E37350C2E}" srcOrd="7" destOrd="0" presId="urn:microsoft.com/office/officeart/2005/8/layout/radial1"/>
    <dgm:cxn modelId="{F2E5063B-FA09-4D6D-BBE1-371E2C9B184E}" type="presParOf" srcId="{3EA5F2ED-70E5-4D98-8BBC-EC3E37350C2E}" destId="{F122BC1B-B983-43EE-A6DE-BCC40832ECC9}" srcOrd="0" destOrd="0" presId="urn:microsoft.com/office/officeart/2005/8/layout/radial1"/>
    <dgm:cxn modelId="{70057A61-D195-43AB-A981-454717CFA9D7}" type="presParOf" srcId="{7F6BD5F1-64EA-4FD4-8A38-91D21111F92D}" destId="{F47353D2-777D-47D0-BA1C-4636974B95F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53045-5C5F-49ED-AA7D-199FFC3F3C10}">
      <dsp:nvSpPr>
        <dsp:cNvPr id="0" name=""/>
        <dsp:cNvSpPr/>
      </dsp:nvSpPr>
      <dsp:spPr>
        <a:xfrm>
          <a:off x="3155219" y="2000861"/>
          <a:ext cx="2372937" cy="2071529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 </a:t>
          </a:r>
          <a:endParaRPr lang="en-US" sz="6500" kern="1200" dirty="0"/>
        </a:p>
      </dsp:txBody>
      <dsp:txXfrm>
        <a:off x="3502728" y="2304229"/>
        <a:ext cx="1677919" cy="1464793"/>
      </dsp:txXfrm>
    </dsp:sp>
    <dsp:sp modelId="{20031DD0-DCF0-4621-9199-1C70FD9D1C75}">
      <dsp:nvSpPr>
        <dsp:cNvPr id="0" name=""/>
        <dsp:cNvSpPr/>
      </dsp:nvSpPr>
      <dsp:spPr>
        <a:xfrm rot="16200000">
          <a:off x="4189016" y="1830924"/>
          <a:ext cx="305342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305342" y="172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4054" y="1840557"/>
        <a:ext cx="15267" cy="15267"/>
      </dsp:txXfrm>
    </dsp:sp>
    <dsp:sp modelId="{CD83C2D5-5A91-425C-8D44-3787620CD102}">
      <dsp:nvSpPr>
        <dsp:cNvPr id="0" name=""/>
        <dsp:cNvSpPr/>
      </dsp:nvSpPr>
      <dsp:spPr>
        <a:xfrm>
          <a:off x="3251907" y="22421"/>
          <a:ext cx="2179561" cy="1673097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 </a:t>
          </a:r>
          <a:endParaRPr lang="en-US" sz="6500" kern="1200" dirty="0"/>
        </a:p>
      </dsp:txBody>
      <dsp:txXfrm>
        <a:off x="3571096" y="267440"/>
        <a:ext cx="1541183" cy="1183059"/>
      </dsp:txXfrm>
    </dsp:sp>
    <dsp:sp modelId="{3D6483CA-C3B4-4E7C-AF2D-FF53BF872B12}">
      <dsp:nvSpPr>
        <dsp:cNvPr id="0" name=""/>
        <dsp:cNvSpPr/>
      </dsp:nvSpPr>
      <dsp:spPr>
        <a:xfrm rot="57483">
          <a:off x="5527913" y="3042293"/>
          <a:ext cx="370376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370376" y="172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03842" y="3050300"/>
        <a:ext cx="18518" cy="18518"/>
      </dsp:txXfrm>
    </dsp:sp>
    <dsp:sp modelId="{6A3B0324-BFC1-437A-BB15-141CA0799DE0}">
      <dsp:nvSpPr>
        <dsp:cNvPr id="0" name=""/>
        <dsp:cNvSpPr/>
      </dsp:nvSpPr>
      <dsp:spPr>
        <a:xfrm>
          <a:off x="5898069" y="1985537"/>
          <a:ext cx="2374075" cy="2193932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 </a:t>
          </a:r>
          <a:endParaRPr lang="en-US" sz="6500" kern="1200" dirty="0"/>
        </a:p>
      </dsp:txBody>
      <dsp:txXfrm>
        <a:off x="6245744" y="2306831"/>
        <a:ext cx="1678725" cy="1551344"/>
      </dsp:txXfrm>
    </dsp:sp>
    <dsp:sp modelId="{96423EC0-C507-405F-944D-31FF573FE4C2}">
      <dsp:nvSpPr>
        <dsp:cNvPr id="0" name=""/>
        <dsp:cNvSpPr/>
      </dsp:nvSpPr>
      <dsp:spPr>
        <a:xfrm rot="5400000">
          <a:off x="4189016" y="4207796"/>
          <a:ext cx="305342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305342" y="172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4054" y="4217428"/>
        <a:ext cx="15267" cy="15267"/>
      </dsp:txXfrm>
    </dsp:sp>
    <dsp:sp modelId="{D8C4D5FB-6204-49A7-ABF4-C254D7854D95}">
      <dsp:nvSpPr>
        <dsp:cNvPr id="0" name=""/>
        <dsp:cNvSpPr/>
      </dsp:nvSpPr>
      <dsp:spPr>
        <a:xfrm>
          <a:off x="3022400" y="4377733"/>
          <a:ext cx="2638575" cy="1673097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 </a:t>
          </a:r>
          <a:endParaRPr lang="en-US" sz="6500" kern="1200" dirty="0"/>
        </a:p>
      </dsp:txBody>
      <dsp:txXfrm>
        <a:off x="3408810" y="4622752"/>
        <a:ext cx="1865755" cy="1183059"/>
      </dsp:txXfrm>
    </dsp:sp>
    <dsp:sp modelId="{3EA5F2ED-70E5-4D98-8BBC-EC3E37350C2E}">
      <dsp:nvSpPr>
        <dsp:cNvPr id="0" name=""/>
        <dsp:cNvSpPr/>
      </dsp:nvSpPr>
      <dsp:spPr>
        <a:xfrm rot="10779480">
          <a:off x="2931233" y="3027110"/>
          <a:ext cx="224014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224014" y="172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37640" y="3038776"/>
        <a:ext cx="11200" cy="11200"/>
      </dsp:txXfrm>
    </dsp:sp>
    <dsp:sp modelId="{F47353D2-777D-47D0-BA1C-4636974B95FA}">
      <dsp:nvSpPr>
        <dsp:cNvPr id="0" name=""/>
        <dsp:cNvSpPr/>
      </dsp:nvSpPr>
      <dsp:spPr>
        <a:xfrm>
          <a:off x="632274" y="2022157"/>
          <a:ext cx="2298986" cy="2059499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 </a:t>
          </a:r>
          <a:endParaRPr lang="en-US" sz="6500" kern="1200" dirty="0"/>
        </a:p>
      </dsp:txBody>
      <dsp:txXfrm>
        <a:off x="968953" y="2323764"/>
        <a:ext cx="1625628" cy="1456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4254B-B938-431C-B978-E6A046E7BD80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81752-FD05-4EC6-A5B2-121C321D3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0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5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0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0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1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9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4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43932"/>
          </a:xfrm>
          <a:prstGeom prst="rect">
            <a:avLst/>
          </a:prstGeom>
          <a:solidFill>
            <a:schemeClr val="bg1"/>
          </a:solidFill>
          <a:ln w="508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ame 7"/>
          <p:cNvSpPr/>
          <p:nvPr userDrawn="1"/>
        </p:nvSpPr>
        <p:spPr>
          <a:xfrm>
            <a:off x="63205" y="37447"/>
            <a:ext cx="12076090" cy="6767848"/>
          </a:xfrm>
          <a:prstGeom prst="frame">
            <a:avLst>
              <a:gd name="adj1" fmla="val 1065"/>
            </a:avLst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2880" y="154745"/>
            <a:ext cx="11839136" cy="6541477"/>
          </a:xfrm>
          <a:prstGeom prst="rect">
            <a:avLst/>
          </a:prstGeom>
          <a:solidFill>
            <a:schemeClr val="bg1"/>
          </a:solidFill>
          <a:ln w="508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80" b="899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3" t="5457" r="27351" b="46605"/>
          <a:stretch/>
        </p:blipFill>
        <p:spPr>
          <a:xfrm>
            <a:off x="116108" y="140677"/>
            <a:ext cx="1760132" cy="1195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80" b="899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3" t="5457" r="27351" b="46605"/>
          <a:stretch/>
        </p:blipFill>
        <p:spPr>
          <a:xfrm flipH="1">
            <a:off x="10381957" y="140677"/>
            <a:ext cx="1703264" cy="1195753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44698" y="6181858"/>
            <a:ext cx="11712924" cy="476707"/>
            <a:chOff x="1470202" y="3217569"/>
            <a:chExt cx="11934158" cy="685868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470202" y="3217569"/>
              <a:ext cx="5945813" cy="685868"/>
              <a:chOff x="504287" y="3384994"/>
              <a:chExt cx="5945813" cy="685868"/>
            </a:xfrm>
          </p:grpSpPr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0"/>
              <a:stretch/>
            </p:blipFill>
            <p:spPr>
              <a:xfrm>
                <a:off x="504287" y="3384995"/>
                <a:ext cx="2904539" cy="68586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4928" y="3384994"/>
                <a:ext cx="3065172" cy="685867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 userDrawn="1"/>
          </p:nvGrpSpPr>
          <p:grpSpPr>
            <a:xfrm>
              <a:off x="7404066" y="3217569"/>
              <a:ext cx="6000294" cy="685867"/>
              <a:chOff x="343654" y="3384995"/>
              <a:chExt cx="6000294" cy="685867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54" y="3384995"/>
                <a:ext cx="3065172" cy="68586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3463" b="26"/>
              <a:stretch/>
            </p:blipFill>
            <p:spPr>
              <a:xfrm>
                <a:off x="3384928" y="3384995"/>
                <a:ext cx="2959020" cy="6856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927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46366" y="501368"/>
            <a:ext cx="820596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51" y="1393920"/>
            <a:ext cx="6455391" cy="468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8" y="1219951"/>
            <a:ext cx="839721" cy="4559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5" b="95612" l="2381" r="87857">
                        <a14:foregroundMark x1="70714" y1="6837" x2="72381" y2="9490"/>
                        <a14:foregroundMark x1="68571" y1="5000" x2="63452" y2="4286"/>
                        <a14:foregroundMark x1="30476" y1="82245" x2="29762" y2="82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91" b="6866"/>
          <a:stretch/>
        </p:blipFill>
        <p:spPr>
          <a:xfrm flipH="1">
            <a:off x="9595794" y="881268"/>
            <a:ext cx="2185106" cy="52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312" y="1119116"/>
            <a:ext cx="7997588" cy="2062103"/>
          </a:xfrm>
          <a:prstGeom prst="rect">
            <a:avLst/>
          </a:prstGeom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1940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UNDP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বাস্তবভিত্তিক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চিন্তাভাবনা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১৯৯৭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UNDP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0312" y="3507483"/>
            <a:ext cx="7997588" cy="2062103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‘Governance and Development’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" y="882858"/>
            <a:ext cx="3048000" cy="2501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2" y="3507483"/>
            <a:ext cx="3075866" cy="23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2316" y="784402"/>
            <a:ext cx="7629098" cy="1077218"/>
          </a:xfrm>
          <a:prstGeom prst="rect">
            <a:avLst/>
          </a:prstGeom>
          <a:ln w="38100">
            <a:solidFill>
              <a:srgbClr val="0A0AD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১৯৯৮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62316" y="2790547"/>
            <a:ext cx="7468736" cy="1077218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আফ্রিকান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১৯৯৯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‘Policy Paper’ -এ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28048" y="4435807"/>
            <a:ext cx="10563366" cy="156966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দাতাগোষ্ঠী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পূর্বশর্ত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6" y="260974"/>
            <a:ext cx="2152650" cy="2124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1" y="2382093"/>
            <a:ext cx="1895327" cy="188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707" y="1132765"/>
            <a:ext cx="10208525" cy="1754326"/>
          </a:xfrm>
          <a:prstGeom prst="rect">
            <a:avLst/>
          </a:prstGeom>
          <a:noFill/>
          <a:ln w="571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ধ্বনিত-প্রতিধ্বনিত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0775" y="3944203"/>
            <a:ext cx="7731457" cy="1473958"/>
          </a:xfrm>
          <a:prstGeom prst="rect">
            <a:avLst/>
          </a:prstGeom>
          <a:ln w="57150">
            <a:solidFill>
              <a:srgbClr val="0A0AD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Civics &amp; Good Governance</a:t>
            </a:r>
            <a:endParaRPr lang="en-US" sz="44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878" y="3193576"/>
            <a:ext cx="2456597" cy="28387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120354E-B613-46DB-9ACC-09D7C3A520B8}"/>
              </a:ext>
            </a:extLst>
          </p:cNvPr>
          <p:cNvSpPr/>
          <p:nvPr/>
        </p:nvSpPr>
        <p:spPr>
          <a:xfrm>
            <a:off x="1336344" y="4785290"/>
            <a:ext cx="107888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42938" indent="-642938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উদ্দ্যেশ্যকে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514163"/>
            <a:ext cx="2755010" cy="720197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682" y="1296001"/>
            <a:ext cx="4079963" cy="33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8" y="6004047"/>
            <a:ext cx="4029075" cy="665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100000">
                        <a14:foregroundMark x1="44889" y1="46222" x2="70222" y2="43111"/>
                        <a14:foregroundMark x1="43556" y1="34667" x2="60889" y2="29333"/>
                        <a14:foregroundMark x1="57778" y1="67556" x2="57778" y2="67556"/>
                        <a14:foregroundMark x1="57778" y1="67556" x2="57778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543" y="1094509"/>
            <a:ext cx="2313711" cy="503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5343" y="504966"/>
            <a:ext cx="10222173" cy="887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103" y="1610436"/>
            <a:ext cx="103586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আশা-আকাঙ্ক্ষা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লোকপ্রশাসন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বিজ্ঞানগুলোও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নীতিশাস্ত্র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ঘনিষ্ঠ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5343" y="504966"/>
            <a:ext cx="10222173" cy="887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রাষ্ট্রবিজ্ঞানের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672" y="1746913"/>
            <a:ext cx="11382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বিজ্ঞানসমূহের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সর্বাপেক্ষা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ঘনিষ্ঠতর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সহোদর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4077" y="3296243"/>
            <a:ext cx="3794078" cy="769441"/>
          </a:xfrm>
          <a:prstGeom prst="rect">
            <a:avLst/>
          </a:prstGeom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273" y="4742513"/>
            <a:ext cx="10604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42448" y="5076966"/>
            <a:ext cx="8434316" cy="887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উৎপত্তিগত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অর্থগত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অভিন্নতা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3450" y="375622"/>
            <a:ext cx="6032311" cy="770790"/>
          </a:xfrm>
          <a:prstGeom prst="rect">
            <a:avLst/>
          </a:prstGeom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50211" y="1718010"/>
            <a:ext cx="9350636" cy="3173005"/>
            <a:chOff x="1321913" y="1690715"/>
            <a:chExt cx="7030517" cy="31730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913" y="1690715"/>
              <a:ext cx="6716618" cy="312353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162567" y="1690715"/>
              <a:ext cx="4189863" cy="2526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567" y="1740186"/>
              <a:ext cx="2533952" cy="3123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9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2448" y="5076966"/>
            <a:ext cx="8434316" cy="887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3450" y="375622"/>
            <a:ext cx="6032311" cy="770790"/>
          </a:xfrm>
          <a:prstGeom prst="rect">
            <a:avLst/>
          </a:prstGeom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62" y="1388446"/>
            <a:ext cx="7476913" cy="336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2448" y="5076966"/>
            <a:ext cx="8434316" cy="887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3450" y="375622"/>
            <a:ext cx="6032311" cy="770790"/>
          </a:xfrm>
          <a:prstGeom prst="rect">
            <a:avLst/>
          </a:prstGeom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4434" y="1644844"/>
            <a:ext cx="8792647" cy="2916996"/>
            <a:chOff x="774434" y="1644844"/>
            <a:chExt cx="8792647" cy="29169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34" y="1644844"/>
              <a:ext cx="6226871" cy="29169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025" y="1661536"/>
              <a:ext cx="3872056" cy="2900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00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2448" y="5076966"/>
            <a:ext cx="8434316" cy="887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উদ্দেশ্যের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3450" y="375622"/>
            <a:ext cx="6032311" cy="770790"/>
          </a:xfrm>
          <a:prstGeom prst="rect">
            <a:avLst/>
          </a:prstGeom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6" y="1360363"/>
            <a:ext cx="6636790" cy="371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15765"/>
            <a:ext cx="12160468" cy="68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3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2448" y="5076966"/>
            <a:ext cx="8434316" cy="887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বিষয়বস্তুগত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3450" y="375622"/>
            <a:ext cx="6032311" cy="770790"/>
          </a:xfrm>
          <a:prstGeom prst="rect">
            <a:avLst/>
          </a:prstGeom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37196" y="1428350"/>
            <a:ext cx="9321705" cy="3205604"/>
            <a:chOff x="1337196" y="1428350"/>
            <a:chExt cx="9321705" cy="32056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196" y="1428350"/>
              <a:ext cx="4541336" cy="320560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738" y="1428351"/>
              <a:ext cx="4817163" cy="3205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3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2448" y="5076966"/>
            <a:ext cx="8434316" cy="887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গুরুত্বের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3450" y="375622"/>
            <a:ext cx="6032311" cy="770790"/>
          </a:xfrm>
          <a:prstGeom prst="rect">
            <a:avLst/>
          </a:prstGeom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2121" y="1806977"/>
            <a:ext cx="10071467" cy="2977062"/>
            <a:chOff x="942121" y="1806977"/>
            <a:chExt cx="10071467" cy="29770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195" y="1806977"/>
              <a:ext cx="4899393" cy="29770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121" y="1815573"/>
              <a:ext cx="5172074" cy="296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72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2448" y="5076966"/>
            <a:ext cx="8434316" cy="887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দৃষ্টিভঙ্গির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3450" y="375622"/>
            <a:ext cx="6032311" cy="770790"/>
          </a:xfrm>
          <a:prstGeom prst="rect">
            <a:avLst/>
          </a:prstGeom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62" y="1506062"/>
            <a:ext cx="6628619" cy="32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2448" y="5076966"/>
            <a:ext cx="8434316" cy="887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উৎপত্তিগত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3450" y="375622"/>
            <a:ext cx="6032311" cy="770790"/>
          </a:xfrm>
          <a:prstGeom prst="rect">
            <a:avLst/>
          </a:prstGeom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0" y="1506584"/>
            <a:ext cx="6469040" cy="33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310" y="1446663"/>
            <a:ext cx="9389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মাত্রাগত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সর্বাপেক্ষা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সম্পর্কতুল্য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সহোদর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87355" y="1551296"/>
            <a:ext cx="9510708" cy="3101808"/>
            <a:chOff x="1187355" y="1551296"/>
            <a:chExt cx="9510708" cy="3101808"/>
          </a:xfrm>
        </p:grpSpPr>
        <p:pic>
          <p:nvPicPr>
            <p:cNvPr id="2" name="Picture 1" descr="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3189" y="1571714"/>
              <a:ext cx="4904874" cy="3046185"/>
            </a:xfrm>
            <a:prstGeom prst="rect">
              <a:avLst/>
            </a:prstGeom>
          </p:spPr>
        </p:pic>
        <p:pic>
          <p:nvPicPr>
            <p:cNvPr id="3" name="Picture 2" descr="g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7355" y="1551296"/>
              <a:ext cx="4661188" cy="3101808"/>
            </a:xfrm>
            <a:prstGeom prst="rect">
              <a:avLst/>
            </a:prstGeom>
          </p:spPr>
        </p:pic>
      </p:grpSp>
      <p:sp>
        <p:nvSpPr>
          <p:cNvPr id="4" name="Rounded Rectangle 3"/>
          <p:cNvSpPr/>
          <p:nvPr/>
        </p:nvSpPr>
        <p:spPr>
          <a:xfrm>
            <a:off x="3886307" y="293427"/>
            <a:ext cx="4918881" cy="962167"/>
          </a:xfrm>
          <a:prstGeom prst="roundRect">
            <a:avLst/>
          </a:prstGeom>
          <a:ln w="38100">
            <a:solidFill>
              <a:srgbClr val="FB491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5130421"/>
            <a:ext cx="10647528" cy="942833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একদিনে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উঠেনি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62A148-1327-46BA-BA58-AEEE4DD80348}"/>
              </a:ext>
            </a:extLst>
          </p:cNvPr>
          <p:cNvSpPr txBox="1"/>
          <p:nvPr/>
        </p:nvSpPr>
        <p:spPr>
          <a:xfrm>
            <a:off x="452812" y="1215788"/>
            <a:ext cx="1143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1.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রাষ্ট্রগুলো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রাষ্ট্রগুলো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জনকল্যাণমূলক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1"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প্রতিষ্টান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প্রত্যয়টি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r>
              <a:rPr lang="bn-IN" sz="36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বিশ্বব্যাংক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b="1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প্রত্যয়টি</a:t>
            </a:r>
            <a:r>
              <a:rPr lang="en-US" sz="3600" b="1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3.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Polites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Polis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Polites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Polis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নগররাষ্ট্র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06952" y="384791"/>
            <a:ext cx="3528544" cy="830997"/>
          </a:xfrm>
          <a:prstGeom prst="rect">
            <a:avLst/>
          </a:prstGeom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623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d-home-icon-png-mfvjcc8wj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140" y="1811676"/>
            <a:ext cx="9209323" cy="37715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C2437A-91A6-487A-BA9E-DBC302A394D5}"/>
              </a:ext>
            </a:extLst>
          </p:cNvPr>
          <p:cNvSpPr/>
          <p:nvPr/>
        </p:nvSpPr>
        <p:spPr>
          <a:xfrm>
            <a:off x="317863" y="5277405"/>
            <a:ext cx="10717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–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76971" y="552881"/>
            <a:ext cx="3528544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94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0381" y="60572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32" y="1774714"/>
            <a:ext cx="7137698" cy="39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5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38" b="93769" l="3600" r="89816">
                        <a14:foregroundMark x1="47410" y1="22769" x2="76646" y2="24538"/>
                        <a14:foregroundMark x1="31607" y1="14231" x2="34504" y2="19231"/>
                        <a14:foregroundMark x1="23968" y1="16385" x2="24759" y2="21000"/>
                        <a14:foregroundMark x1="56365" y1="22077" x2="63652" y2="25923"/>
                        <a14:foregroundMark x1="71730" y1="18154" x2="74188" y2="19923"/>
                        <a14:foregroundMark x1="19842" y1="18846" x2="21510" y2="20231"/>
                        <a14:foregroundMark x1="16242" y1="25231" x2="16242" y2="25231"/>
                        <a14:foregroundMark x1="29236" y1="29462" x2="29236" y2="29462"/>
                        <a14:foregroundMark x1="19491" y1="30231" x2="19052" y2="31308"/>
                        <a14:foregroundMark x1="22739" y1="14231" x2="25549" y2="17077"/>
                        <a14:foregroundMark x1="18262" y1="15308" x2="18262" y2="16385"/>
                        <a14:foregroundMark x1="9745" y1="14231" x2="9745" y2="14231"/>
                        <a14:foregroundMark x1="69359" y1="14231" x2="69359" y2="14231"/>
                        <a14:foregroundMark x1="57946" y1="28077" x2="57946" y2="28077"/>
                        <a14:foregroundMark x1="64881" y1="28769" x2="64881" y2="28769"/>
                        <a14:foregroundMark x1="74627" y1="30923" x2="74627" y2="30923"/>
                        <a14:foregroundMark x1="83055" y1="13154" x2="80246" y2="13846"/>
                        <a14:foregroundMark x1="76207" y1="14923" x2="71378" y2="14615"/>
                        <a14:foregroundMark x1="66462" y1="14615" x2="66462" y2="14615"/>
                        <a14:foregroundMark x1="15803" y1="18846" x2="17032" y2="1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2" t="10025" r="8845" b="5399"/>
          <a:stretch/>
        </p:blipFill>
        <p:spPr>
          <a:xfrm>
            <a:off x="5750495" y="272664"/>
            <a:ext cx="5655212" cy="5865281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6596391" y="1727127"/>
            <a:ext cx="3963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7751" y="2470584"/>
            <a:ext cx="4460703" cy="390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অধ্যায়: ১ম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৫০ মিনিট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তারিখ: ১৯.১০.২০২০ ইং</a:t>
            </a:r>
          </a:p>
          <a:p>
            <a:pPr algn="ctr"/>
            <a:endParaRPr lang="en-US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4" y="824054"/>
            <a:ext cx="4321515" cy="509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3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5079952"/>
              </p:ext>
            </p:extLst>
          </p:nvPr>
        </p:nvGraphicFramePr>
        <p:xfrm>
          <a:off x="1405719" y="177421"/>
          <a:ext cx="8720920" cy="607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0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4" y="1078055"/>
            <a:ext cx="4776952" cy="477695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3000" y="433316"/>
            <a:ext cx="9829800" cy="10269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5158852"/>
            <a:ext cx="9829800" cy="930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পৌরনীতির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রাষ্ট্রবিজ্ঞানের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941379" y="542520"/>
            <a:ext cx="23270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88333" y="2446658"/>
            <a:ext cx="10436245" cy="1948522"/>
            <a:chOff x="2135381" y="2855786"/>
            <a:chExt cx="8833037" cy="2319674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5489D1CC-E7DE-41C8-84DE-AFBE08442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381" y="2855786"/>
              <a:ext cx="8833037" cy="186935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1.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পৌরনীতি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সুশাসনের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ক্রমবিকাশ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2.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পৌরনীতি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সুশাসনের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রাষ্ট্রবিজ্ঞানের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করেতে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3.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পৌরনীতি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সুশাসনের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রাষ্ট্রবিজ্ঞানের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সাদৃশ্য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বৈসাদৃশ্য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চিহ্নিত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39425" y="3058254"/>
              <a:ext cx="8731427" cy="2117206"/>
              <a:chOff x="1530861" y="2453801"/>
              <a:chExt cx="9040684" cy="2117206"/>
            </a:xfrm>
          </p:grpSpPr>
          <p:sp>
            <p:nvSpPr>
              <p:cNvPr id="10" name="Freeform 7">
                <a:extLst>
                  <a:ext uri="{FF2B5EF4-FFF2-40B4-BE49-F238E27FC236}">
                    <a16:creationId xmlns="" xmlns:a16="http://schemas.microsoft.com/office/drawing/2014/main" id="{193C64D4-45DF-40CD-9342-FD4E6F2BB6D9}"/>
                  </a:ext>
                </a:extLst>
              </p:cNvPr>
              <p:cNvSpPr/>
              <p:nvPr/>
            </p:nvSpPr>
            <p:spPr>
              <a:xfrm>
                <a:off x="1530861" y="3878370"/>
                <a:ext cx="9040681" cy="692637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sz="36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="" xmlns:a16="http://schemas.microsoft.com/office/drawing/2014/main" id="{5284E28C-866F-42BF-AED7-48D2F3655487}"/>
                  </a:ext>
                </a:extLst>
              </p:cNvPr>
              <p:cNvSpPr/>
              <p:nvPr/>
            </p:nvSpPr>
            <p:spPr>
              <a:xfrm>
                <a:off x="1530864" y="2453801"/>
                <a:ext cx="9040681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bn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="" xmlns:a16="http://schemas.microsoft.com/office/drawing/2014/main" id="{D0516B3F-70F5-4D52-A736-C9A2790843D9}"/>
                  </a:ext>
                </a:extLst>
              </p:cNvPr>
              <p:cNvSpPr/>
              <p:nvPr/>
            </p:nvSpPr>
            <p:spPr>
              <a:xfrm>
                <a:off x="1530864" y="3159536"/>
                <a:ext cx="9040680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bn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5" b="95612" l="2381" r="87857">
                        <a14:foregroundMark x1="70714" y1="6837" x2="72381" y2="9490"/>
                        <a14:foregroundMark x1="68571" y1="5000" x2="63452" y2="4286"/>
                        <a14:foregroundMark x1="30476" y1="82245" x2="29762" y2="82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91" b="6866"/>
          <a:stretch/>
        </p:blipFill>
        <p:spPr>
          <a:xfrm flipH="1">
            <a:off x="-5" y="1122218"/>
            <a:ext cx="2185106" cy="523701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="" xmlns:a16="http://schemas.microsoft.com/office/drawing/2014/main" id="{4BD6D7F0-6D22-4759-A991-2C269A290D12}"/>
              </a:ext>
            </a:extLst>
          </p:cNvPr>
          <p:cNvSpPr txBox="1"/>
          <p:nvPr/>
        </p:nvSpPr>
        <p:spPr>
          <a:xfrm>
            <a:off x="1384461" y="1846072"/>
            <a:ext cx="5662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70245" y="1050876"/>
            <a:ext cx="7301552" cy="887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endParaRPr lang="en-US" sz="48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2448" y="2294891"/>
            <a:ext cx="9089409" cy="355999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সুদূর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সমাজবদ্ধ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নিয়ম-কানুন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রীতি-নীতি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নিয়ম-কানুন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রীতি-নীতি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পরিচলানায়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57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9" y="399766"/>
            <a:ext cx="3630304" cy="3967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46663" y="4367281"/>
            <a:ext cx="9389659" cy="156966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কৌটিল্য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1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26" y="442058"/>
            <a:ext cx="4939494" cy="24671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8425" y="2704529"/>
            <a:ext cx="9389659" cy="3431709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প্লেটোকে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উদ্দ্যেশ্যকে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নিয়মতন্ত্রবাদ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সম্পর্কেও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লেখনী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স্বেচ্ছাচার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-এ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তিনভাগে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প্রাদান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713</Words>
  <Application>Microsoft Office PowerPoint</Application>
  <PresentationFormat>Widescreen</PresentationFormat>
  <Paragraphs>68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</dc:creator>
  <cp:lastModifiedBy>User</cp:lastModifiedBy>
  <cp:revision>107</cp:revision>
  <dcterms:created xsi:type="dcterms:W3CDTF">2020-10-17T12:58:53Z</dcterms:created>
  <dcterms:modified xsi:type="dcterms:W3CDTF">2020-10-30T09:38:52Z</dcterms:modified>
</cp:coreProperties>
</file>