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01" r:id="rId3"/>
    <p:sldId id="302" r:id="rId4"/>
    <p:sldId id="289" r:id="rId5"/>
    <p:sldId id="275" r:id="rId6"/>
    <p:sldId id="305" r:id="rId7"/>
    <p:sldId id="306" r:id="rId8"/>
    <p:sldId id="277" r:id="rId9"/>
    <p:sldId id="290" r:id="rId10"/>
    <p:sldId id="278" r:id="rId11"/>
    <p:sldId id="292" r:id="rId12"/>
    <p:sldId id="293" r:id="rId13"/>
    <p:sldId id="279" r:id="rId14"/>
    <p:sldId id="294" r:id="rId15"/>
    <p:sldId id="280" r:id="rId16"/>
    <p:sldId id="281" r:id="rId17"/>
    <p:sldId id="295" r:id="rId18"/>
    <p:sldId id="296" r:id="rId19"/>
    <p:sldId id="282" r:id="rId20"/>
    <p:sldId id="283" r:id="rId21"/>
    <p:sldId id="297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426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8481-2DCD-46E5-B922-1A9DC32518E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31142-668C-4F48-AAAB-808238CD7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4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7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4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0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55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0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3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5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8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0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5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6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9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4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357188"/>
            <a:ext cx="11030856" cy="2214563"/>
          </a:xfrm>
          <a:prstGeom prst="rect">
            <a:avLst/>
          </a:prstGeom>
          <a:noFill/>
        </p:spPr>
        <p:txBody>
          <a:bodyPr lIns="72731" tIns="36366" rIns="72731" bIns="36366">
            <a:prstTxWarp prst="textWave2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 defTabSz="451914">
              <a:defRPr/>
            </a:pPr>
            <a:r>
              <a:rPr lang="en-US" sz="3600" b="1" dirty="0">
                <a:latin typeface="Book Antiqua" pitchFamily="18" charset="0"/>
              </a:rPr>
              <a:t>Welcome to </a:t>
            </a:r>
            <a:r>
              <a:rPr lang="en-US" sz="3600" b="1" dirty="0" smtClean="0">
                <a:latin typeface="Book Antiqua" pitchFamily="18" charset="0"/>
              </a:rPr>
              <a:t>my presentation class.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48">
            <a:off x="4136571" y="2928938"/>
            <a:ext cx="4221239" cy="37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" y="3286126"/>
            <a:ext cx="3701143" cy="330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127">
            <a:off x="7403798" y="1954114"/>
            <a:ext cx="405190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5143" y="142875"/>
            <a:ext cx="11901715" cy="6572250"/>
          </a:xfrm>
          <a:prstGeom prst="rect">
            <a:avLst/>
          </a:prstGeom>
          <a:noFill/>
          <a:ln w="304800" cap="sq" cmpd="tri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1" tIns="36366" rIns="72731" bIns="36366" anchor="ctr"/>
          <a:lstStyle/>
          <a:p>
            <a:pPr algn="ctr" defTabSz="451914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19200" y="2307102"/>
            <a:ext cx="4724400" cy="1676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42364"/>
              </p:ext>
            </p:extLst>
          </p:nvPr>
        </p:nvGraphicFramePr>
        <p:xfrm>
          <a:off x="6858000" y="2286000"/>
          <a:ext cx="44196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0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39343"/>
              </p:ext>
            </p:extLst>
          </p:nvPr>
        </p:nvGraphicFramePr>
        <p:xfrm>
          <a:off x="457200" y="457199"/>
          <a:ext cx="1143000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Garments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industries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brought a great change 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 to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 self- reliant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The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remune-rations paid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 are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major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source of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the garments industries are happy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Garments industries have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 industry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helps a woman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lives of poor women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In spite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getting poor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to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garments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workers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 very poor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 A job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a garment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salary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women working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earning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foreign currency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8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600200" y="17526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88283"/>
              </p:ext>
            </p:extLst>
          </p:nvPr>
        </p:nvGraphicFramePr>
        <p:xfrm>
          <a:off x="7239000" y="1752600"/>
          <a:ext cx="36576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08078"/>
              </p:ext>
            </p:extLst>
          </p:nvPr>
        </p:nvGraphicFramePr>
        <p:xfrm>
          <a:off x="457200" y="609600"/>
          <a:ext cx="115062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a)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really a curse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moving illiteracy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b) The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illiterate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illuminates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 in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men’s life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literate have a role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our people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right or wrong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d) Literacy is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iv)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fail to choice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iv) are still illiterate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e) The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majority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play in campaign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 like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light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62000" y="19812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64368"/>
              </p:ext>
            </p:extLst>
          </p:nvPr>
        </p:nvGraphicFramePr>
        <p:xfrm>
          <a:off x="6781800" y="1981200"/>
          <a:ext cx="4114800" cy="2895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76483"/>
              </p:ext>
            </p:extLst>
          </p:nvPr>
        </p:nvGraphicFramePr>
        <p:xfrm>
          <a:off x="228600" y="381000"/>
          <a:ext cx="11658600" cy="591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3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9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73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a) Whale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have a way 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) can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bellow as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) knows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where everyone is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2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b) They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keep in contact with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 whale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can communicate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 their own kind.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92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c) 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herd spreading over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another through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over thousand of miles.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92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d) 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blue whale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iv) of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communication with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iv) snores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groans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244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e) Specialists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says that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 several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square miles almost certainly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 loud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 a lion.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95400" y="25908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4037"/>
              </p:ext>
            </p:extLst>
          </p:nvPr>
        </p:nvGraphicFramePr>
        <p:xfrm>
          <a:off x="6781800" y="2251364"/>
          <a:ext cx="31242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37587"/>
              </p:ext>
            </p:extLst>
          </p:nvPr>
        </p:nvGraphicFramePr>
        <p:xfrm>
          <a:off x="533400" y="228600"/>
          <a:ext cx="11506200" cy="6412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1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Rohinga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crisis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i) these ill-fated people are migrating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Bangladesh as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i) killing of thousands of innocent Rohinga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Muslims.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The crisis arises from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 instigates the crisis and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 for Bangladesh in the recent time.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The brutal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Burmeese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Janta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 is a pressing problem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 it is safe abode for these refugees.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Giving shelter, providing foods and clothing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Bangladesh has attracted of the world community and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our Prime Minister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Shekh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Hasina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has been endowed with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title of  ‘Mother of Humanity’.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 For saving lives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geo-political, racial and communal factors and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bedimmed the humanity.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400" y="13716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19575"/>
              </p:ext>
            </p:extLst>
          </p:nvPr>
        </p:nvGraphicFramePr>
        <p:xfrm>
          <a:off x="6629400" y="1409114"/>
          <a:ext cx="3962400" cy="2362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53078"/>
              </p:ext>
            </p:extLst>
          </p:nvPr>
        </p:nvGraphicFramePr>
        <p:xfrm>
          <a:off x="304800" y="990600"/>
          <a:ext cx="11658600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a) Democracy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means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i) have right to elect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i) their representatives.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b) Democracy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 the rule of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ii) of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democracy.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c) In democracy, people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 is 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iii) of speech.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d) Free and fair election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iv) encourages freedom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iv) democratic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country.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e) Bangladesh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 it the precondition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v) general people.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200" y="1699736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Welcome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      To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English Class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1480" y="477672"/>
            <a:ext cx="115824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Conducted by-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9600" y="1828800"/>
            <a:ext cx="6197600" cy="4339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Md. Sharif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Hossen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Mozumder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Asst. Teacher in English</a:t>
            </a:r>
          </a:p>
          <a:p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Bataichhari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High School.</a:t>
            </a:r>
          </a:p>
          <a:p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Barura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Cumilla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English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First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Paper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Class IX-X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84800" y="4267200"/>
            <a:ext cx="650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080000" cy="43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43000" y="24384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00247"/>
              </p:ext>
            </p:extLst>
          </p:nvPr>
        </p:nvGraphicFramePr>
        <p:xfrm>
          <a:off x="6781800" y="2514599"/>
          <a:ext cx="3810000" cy="259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320800" y="2743200"/>
            <a:ext cx="9652000" cy="251460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Thank you all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5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08000" y="304800"/>
            <a:ext cx="11277600" cy="6248400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Andalus" pitchFamily="18" charset="-78"/>
                <a:cs typeface="Andalus" pitchFamily="18" charset="-78"/>
              </a:rPr>
              <a:t>Jajakallahu</a:t>
            </a:r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9600" b="1" dirty="0" err="1" smtClean="0">
                <a:latin typeface="Andalus" pitchFamily="18" charset="-78"/>
                <a:cs typeface="Andalus" pitchFamily="18" charset="-78"/>
              </a:rPr>
              <a:t>khayer</a:t>
            </a:r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ctr"/>
            <a:r>
              <a:rPr lang="en-US" sz="2000" b="1" smtClean="0">
                <a:latin typeface="Andalus" pitchFamily="18" charset="-78"/>
                <a:cs typeface="Andalus" pitchFamily="18" charset="-78"/>
              </a:rPr>
              <a:t>(Thank you)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6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6">
                <a:lumMod val="40000"/>
                <a:lumOff val="60000"/>
                <a:alpha val="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85800"/>
            <a:ext cx="1082040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For the practice of Column matching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SSC 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Examinee-2021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English-1</a:t>
            </a:r>
            <a:r>
              <a:rPr lang="en-US" sz="5400" b="1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st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 Paper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Question No-6</a:t>
            </a:r>
            <a:endParaRPr lang="en-US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4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2000">
              <a:schemeClr val="accent6">
                <a:lumMod val="40000"/>
                <a:lumOff val="60000"/>
                <a:alpha val="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19400"/>
            <a:ext cx="1127760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After the end of the lesson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student will be able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to….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Match the parts of sentences given in column ‘A’, ‘B’ and ‘C’ to write five complete sentences.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124200" y="914400"/>
            <a:ext cx="5934847" cy="909581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675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25570"/>
              </p:ext>
            </p:extLst>
          </p:nvPr>
        </p:nvGraphicFramePr>
        <p:xfrm>
          <a:off x="457200" y="533400"/>
          <a:ext cx="11582400" cy="615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The role of woman in nation building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i) the only instrument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i) without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any dignity and honour.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It is not possible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 the outlook and attitude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the world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ii) to serve the family affairs.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There was a time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 can’t be denied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iii) towards women has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changed.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They were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when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women were looked upon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iv) any more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the situation of the world.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 But with the of progress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for any nation to reach its goal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v) without allowing the women folk to play their active role.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600200" y="2590800"/>
            <a:ext cx="4724400" cy="1676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9365"/>
              </p:ext>
            </p:extLst>
          </p:nvPr>
        </p:nvGraphicFramePr>
        <p:xfrm>
          <a:off x="6781800" y="2438400"/>
          <a:ext cx="3733800" cy="2895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9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1467"/>
              </p:ext>
            </p:extLst>
          </p:nvPr>
        </p:nvGraphicFramePr>
        <p:xfrm>
          <a:off x="238991" y="228600"/>
          <a:ext cx="11714018" cy="6124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0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57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2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The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donation of blood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sound health can donate blood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 donate blood. we invite no harms to us 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765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In our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society, some of us nourish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enough to save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 after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months without any side effect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1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As per medical science every man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iii) 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crystal clear idea that if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iii)  be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very noble deed.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1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 should have 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iv) 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misconception about blood donation which conveys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iv)the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life of dying patient.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16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Some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a bag of blood is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 is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universally acknowledged to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 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negative message for the others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6">
                <a:lumMod val="40000"/>
                <a:lumOff val="60000"/>
                <a:alpha val="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014411" y="2324100"/>
            <a:ext cx="47244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Answer-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13281"/>
              </p:ext>
            </p:extLst>
          </p:nvPr>
        </p:nvGraphicFramePr>
        <p:xfrm>
          <a:off x="6477000" y="1981200"/>
          <a:ext cx="4648200" cy="26289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4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4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4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xmlns="" id="{A56B3224-B3DA-4F2D-A278-0209069DD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43466"/>
              </p:ext>
            </p:extLst>
          </p:nvPr>
        </p:nvGraphicFramePr>
        <p:xfrm>
          <a:off x="304800" y="762000"/>
          <a:ext cx="116586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Column 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a) Substance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called acids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 be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very acidic 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 and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damage to human health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b) Ordinary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rain water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ii) are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risk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ii) known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as acidity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c) But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rain can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iii) between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acid rain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iii) slightly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acidic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d) There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is a link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iv) is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iv) due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severe acid rain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e) Many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world famous buildings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v) have a sharp taste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v) severe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polluted areas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1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1045</Words>
  <Application>Microsoft Office PowerPoint</Application>
  <PresentationFormat>Custom</PresentationFormat>
  <Paragraphs>301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sharif</cp:lastModifiedBy>
  <cp:revision>89</cp:revision>
  <dcterms:created xsi:type="dcterms:W3CDTF">2006-08-16T00:00:00Z</dcterms:created>
  <dcterms:modified xsi:type="dcterms:W3CDTF">2020-10-30T15:15:34Z</dcterms:modified>
</cp:coreProperties>
</file>