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7" r:id="rId3"/>
    <p:sldId id="270" r:id="rId4"/>
    <p:sldId id="271" r:id="rId5"/>
    <p:sldId id="273" r:id="rId6"/>
    <p:sldId id="272" r:id="rId7"/>
    <p:sldId id="259" r:id="rId8"/>
    <p:sldId id="260" r:id="rId9"/>
    <p:sldId id="261" r:id="rId10"/>
    <p:sldId id="281" r:id="rId11"/>
    <p:sldId id="276" r:id="rId12"/>
    <p:sldId id="277" r:id="rId13"/>
    <p:sldId id="278" r:id="rId14"/>
    <p:sldId id="279" r:id="rId15"/>
    <p:sldId id="280" r:id="rId16"/>
    <p:sldId id="264" r:id="rId17"/>
    <p:sldId id="265" r:id="rId18"/>
    <p:sldId id="266" r:id="rId19"/>
  </p:sldIdLst>
  <p:sldSz cx="9144000" cy="6858000" type="screen4x3"/>
  <p:notesSz cx="6858000" cy="9144000"/>
  <p:custShowLst>
    <p:custShow name="Custom Show 1" id="0">
      <p:sldLst>
        <p:sld r:id="rId2"/>
        <p:sld r:id="rId3"/>
        <p:sld r:id="rId8"/>
        <p:sld r:id="rId9"/>
        <p:sld r:id="rId10"/>
        <p:sld r:id="rId17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97" autoAdjust="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notesMaster" Target="notesMasters/notes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A7AFE-8FB3-4BF7-9AE6-2516FA68DB25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C0B51-F8ED-4480-B601-3F2571E4E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4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C0B51-F8ED-4480-B601-3F2571E4E40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C0B51-F8ED-4480-B601-3F2571E4E40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9.jpeg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 /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 /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9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9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9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6.jpeg" /><Relationship Id="rId4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77CDFD3-1C2E-D848-B8D7-F37892A584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22452"/>
          </a:xfrm>
          <a:prstGeom prst="rect">
            <a:avLst/>
          </a:prstGeom>
        </p:spPr>
      </p:pic>
      <p:sp>
        <p:nvSpPr>
          <p:cNvPr id="4" name="Title 3"/>
          <p:cNvSpPr txBox="1">
            <a:spLocks/>
          </p:cNvSpPr>
          <p:nvPr/>
        </p:nvSpPr>
        <p:spPr>
          <a:xfrm rot="19067111">
            <a:off x="-580255" y="3439279"/>
            <a:ext cx="5921119" cy="1852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n-ea"/>
                <a:cs typeface="Times New Roman" pitchFamily="18" charset="0"/>
              </a:rPr>
              <a:t>Welcome</a:t>
            </a:r>
            <a:r>
              <a:rPr kumimoji="0" lang="en-US" sz="9600" b="1" i="1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667000" y="2133600"/>
            <a:ext cx="3962400" cy="3124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Silent  Reading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3352800"/>
            <a:ext cx="80772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We eat </a:t>
            </a:r>
            <a:r>
              <a:rPr lang="en-US" sz="5400" dirty="0" err="1"/>
              <a:t>rice,ruti,fish</a:t>
            </a:r>
            <a:r>
              <a:rPr lang="en-US" sz="5400" dirty="0"/>
              <a:t> and meat everyday.</a:t>
            </a:r>
          </a:p>
        </p:txBody>
      </p:sp>
      <p:pic>
        <p:nvPicPr>
          <p:cNvPr id="3" name="Picture 2" descr="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1" y="304800"/>
            <a:ext cx="3810000" cy="2590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798" y="518303"/>
            <a:ext cx="3886201" cy="2163793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7030A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3657600"/>
            <a:ext cx="91440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We must also eat vegetables and </a:t>
            </a:r>
            <a:r>
              <a:rPr lang="en-US" sz="3600" dirty="0" err="1"/>
              <a:t>fruits.They</a:t>
            </a:r>
            <a:r>
              <a:rPr lang="en-US" sz="3600" dirty="0"/>
              <a:t> contain a lot of vitamins and minerals.</a:t>
            </a:r>
            <a:endParaRPr lang="en-US" dirty="0"/>
          </a:p>
        </p:txBody>
      </p:sp>
      <p:pic>
        <p:nvPicPr>
          <p:cNvPr id="3" name="Picture 2" descr="3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457200"/>
            <a:ext cx="4572000" cy="27432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7030A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4" name="Picture 2" descr="Image result for good health pictures imag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0"/>
            <a:ext cx="43434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3200400"/>
            <a:ext cx="9144000" cy="3657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We need to drink milk every </a:t>
            </a:r>
            <a:r>
              <a:rPr lang="en-US" sz="4400" dirty="0" err="1"/>
              <a:t>day.Milk</a:t>
            </a:r>
            <a:r>
              <a:rPr lang="en-US" sz="4400" dirty="0"/>
              <a:t> is highly  rich in calcium.</a:t>
            </a:r>
            <a:endParaRPr lang="en-US" dirty="0"/>
          </a:p>
        </p:txBody>
      </p:sp>
      <p:pic>
        <p:nvPicPr>
          <p:cNvPr id="6146" name="Picture 2" descr="Image result for গরুর দুধের ছবি চা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3810000"/>
            <a:ext cx="91440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We must drink pure water  at regular intervals </a:t>
            </a:r>
            <a:r>
              <a:rPr lang="en-US" sz="4000" dirty="0" err="1"/>
              <a:t>too.It’s</a:t>
            </a:r>
            <a:r>
              <a:rPr lang="en-US" sz="4000" dirty="0"/>
              <a:t> essential for our body</a:t>
            </a:r>
            <a:r>
              <a:rPr lang="en-US" dirty="0"/>
              <a:t>.</a:t>
            </a:r>
          </a:p>
        </p:txBody>
      </p:sp>
      <p:sp>
        <p:nvSpPr>
          <p:cNvPr id="1026" name="AutoShape 2" descr="Image result for boiling water pi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Image result for boiling water pi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Image result for boiling water pi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boiling water pi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Image result for boiling water pi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Image result for boiling water pi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819107"/>
              </p:ext>
            </p:extLst>
          </p:nvPr>
        </p:nvGraphicFramePr>
        <p:xfrm>
          <a:off x="110060" y="984402"/>
          <a:ext cx="8923877" cy="643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1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7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6010">
                <a:tc>
                  <a:txBody>
                    <a:bodyPr/>
                    <a:lstStyle/>
                    <a:p>
                      <a:r>
                        <a:rPr lang="en-US" sz="4000" dirty="0"/>
                        <a:t>Why</a:t>
                      </a:r>
                    </a:p>
                    <a:p>
                      <a:endParaRPr lang="en-US" sz="4000" dirty="0"/>
                    </a:p>
                    <a:p>
                      <a:r>
                        <a:rPr lang="en-US" sz="4000" dirty="0"/>
                        <a:t>What</a:t>
                      </a:r>
                    </a:p>
                    <a:p>
                      <a:endParaRPr lang="en-US" sz="4000" dirty="0"/>
                    </a:p>
                    <a:p>
                      <a:r>
                        <a:rPr lang="en-US" sz="4000" dirty="0"/>
                        <a:t>What foods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do</a:t>
                      </a:r>
                    </a:p>
                    <a:p>
                      <a:endParaRPr lang="en-US" sz="4000" dirty="0"/>
                    </a:p>
                    <a:p>
                      <a:r>
                        <a:rPr lang="en-US" sz="4000" dirty="0"/>
                        <a:t>are</a:t>
                      </a:r>
                    </a:p>
                    <a:p>
                      <a:endParaRPr lang="en-US" sz="4000" dirty="0"/>
                    </a:p>
                    <a:p>
                      <a:r>
                        <a:rPr lang="en-US" sz="4000" dirty="0"/>
                        <a:t>is</a:t>
                      </a:r>
                    </a:p>
                    <a:p>
                      <a:endParaRPr lang="en-US" sz="4000" dirty="0"/>
                    </a:p>
                    <a:p>
                      <a:endParaRPr lang="en-US" sz="4000" dirty="0"/>
                    </a:p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essential</a:t>
                      </a:r>
                      <a:r>
                        <a:rPr lang="en-US" sz="2800" baseline="0" dirty="0"/>
                        <a:t>  for our body?</a:t>
                      </a:r>
                      <a:endParaRPr lang="en-GB" sz="2800" baseline="0" dirty="0"/>
                    </a:p>
                    <a:p>
                      <a:r>
                        <a:rPr lang="en-US" sz="2800" baseline="0" dirty="0"/>
                        <a:t>good for our skin?We need to eat good food?</a:t>
                      </a:r>
                    </a:p>
                    <a:p>
                      <a:endParaRPr lang="en-GB" sz="2800" baseline="0" dirty="0"/>
                    </a:p>
                    <a:p>
                      <a:r>
                        <a:rPr lang="en-US" sz="2800" baseline="0" dirty="0"/>
                        <a:t>Vegetables contain?</a:t>
                      </a:r>
                    </a:p>
                    <a:p>
                      <a:endParaRPr lang="en-GB" sz="2800" baseline="0" dirty="0"/>
                    </a:p>
                    <a:p>
                      <a:r>
                        <a:rPr lang="en-US" sz="2800" baseline="0" dirty="0"/>
                        <a:t>Minerals do to us?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5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5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5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5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1447799" y="150395"/>
            <a:ext cx="6248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GROUP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81000"/>
            <a:ext cx="4876800" cy="120032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Evaluation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477150"/>
            <a:ext cx="9144000" cy="525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1.Milk is highly rich in </a:t>
            </a:r>
            <a:r>
              <a:rPr lang="en-US" sz="3600" dirty="0" err="1"/>
              <a:t>fat|calcium|sugar</a:t>
            </a:r>
            <a:r>
              <a:rPr lang="en-US" sz="3600" dirty="0"/>
              <a:t>.</a:t>
            </a:r>
          </a:p>
          <a:p>
            <a:pPr algn="ctr"/>
            <a:r>
              <a:rPr lang="en-US" sz="3600" dirty="0"/>
              <a:t>2.Fruits and vegetables are good for </a:t>
            </a:r>
            <a:r>
              <a:rPr lang="en-US" sz="3600" dirty="0" err="1"/>
              <a:t>eyes|general</a:t>
            </a:r>
            <a:r>
              <a:rPr lang="en-US" sz="3600" dirty="0"/>
              <a:t> </a:t>
            </a:r>
            <a:r>
              <a:rPr lang="en-US" sz="3600" dirty="0" err="1"/>
              <a:t>health|teeth</a:t>
            </a:r>
            <a:r>
              <a:rPr lang="en-US" sz="3600" dirty="0"/>
              <a:t>.</a:t>
            </a:r>
          </a:p>
          <a:p>
            <a:pPr algn="ctr"/>
            <a:r>
              <a:rPr lang="en-US" sz="3600" dirty="0"/>
              <a:t>3.Water|energy </a:t>
            </a:r>
            <a:r>
              <a:rPr lang="en-US" sz="3600" dirty="0" err="1"/>
              <a:t>drink|milk</a:t>
            </a:r>
            <a:r>
              <a:rPr lang="en-US" sz="3600" dirty="0"/>
              <a:t> is most important for life.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362634"/>
            <a:ext cx="30480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Algerian" pitchFamily="82" charset="0"/>
              </a:rPr>
              <a:t>Home-Work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61828" y="5787480"/>
            <a:ext cx="7820344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a dialogue about our daily diet.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874" y="1225599"/>
            <a:ext cx="6792375" cy="47000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F79CBE3C-4DB7-D34D-AD06-A3C57ABE71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60670" cy="67404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51212" y="3703290"/>
            <a:ext cx="624157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solidFill>
                  <a:schemeClr val="bg1"/>
                </a:solidFill>
                <a:latin typeface="Edwardian Script ITC" pitchFamily="66" charset="0"/>
                <a:cs typeface="Times New Roman" pitchFamily="18" charset="0"/>
              </a:rPr>
              <a:t>Thanks</a:t>
            </a:r>
            <a:endParaRPr lang="en-US" sz="4800" dirty="0">
              <a:solidFill>
                <a:schemeClr val="bg1"/>
              </a:solidFill>
              <a:latin typeface="Edwardian Script ITC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2200" y="0"/>
            <a:ext cx="4572000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9600" dirty="0">
                <a:ln>
                  <a:solidFill>
                    <a:srgbClr val="00B050"/>
                  </a:solidFill>
                </a:ln>
              </a:rPr>
              <a:t>Identity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5478" y="1391921"/>
            <a:ext cx="4571999" cy="541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Mojibur Rohman </a:t>
            </a:r>
            <a:r>
              <a:rPr lang="en-GB" dirty="0"/>
              <a:t>(M.A Eng.)</a:t>
            </a:r>
            <a:endParaRPr lang="en-US" sz="3200" dirty="0"/>
          </a:p>
          <a:p>
            <a:r>
              <a:rPr lang="en-GB" sz="2400" dirty="0"/>
              <a:t>Assist. Teacher(English)  </a:t>
            </a:r>
          </a:p>
          <a:p>
            <a:r>
              <a:rPr lang="en-GB" sz="2800" dirty="0"/>
              <a:t>Dogachi Barendro High School &amp; College.</a:t>
            </a:r>
          </a:p>
          <a:p>
            <a:r>
              <a:rPr lang="en-GB" sz="2800" dirty="0"/>
              <a:t>Nachole, Chapainawabganj </a:t>
            </a:r>
          </a:p>
          <a:p>
            <a:r>
              <a:rPr lang="en-GB" sz="2800" dirty="0"/>
              <a:t>    </a:t>
            </a:r>
            <a:r>
              <a:rPr lang="en-GB" sz="3200" dirty="0"/>
              <a:t> </a:t>
            </a:r>
            <a:endParaRPr lang="en-US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4800600" y="1524000"/>
            <a:ext cx="4343400" cy="533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CLASS:EIGHT</a:t>
            </a:r>
          </a:p>
          <a:p>
            <a:pPr algn="ctr"/>
            <a:r>
              <a:rPr lang="en-US" sz="3200" dirty="0"/>
              <a:t>SUB-ENGLISH FIRST PAPER</a:t>
            </a:r>
          </a:p>
          <a:p>
            <a:pPr algn="ctr"/>
            <a:r>
              <a:rPr lang="en-US" sz="3200" dirty="0"/>
              <a:t>UNIT  2</a:t>
            </a:r>
          </a:p>
          <a:p>
            <a:pPr algn="ctr"/>
            <a:r>
              <a:rPr lang="en-US" sz="3200" dirty="0"/>
              <a:t>LESSON  3</a:t>
            </a:r>
          </a:p>
          <a:p>
            <a:pPr algn="ctr"/>
            <a:r>
              <a:rPr lang="en-US" sz="3200" dirty="0"/>
              <a:t>TIME-45 MINUTES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B665175-118A-8948-BCFE-8618148B56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565" y="1391921"/>
            <a:ext cx="2664949" cy="266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7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1802" y="236530"/>
            <a:ext cx="8740395" cy="63849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/>
              <a:t>LET’S SEE SOME PICTURES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135" y="207168"/>
            <a:ext cx="8736180" cy="625214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-1078884" y="5510896"/>
            <a:ext cx="5486400" cy="80486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RICE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533400"/>
            <a:ext cx="5486400" cy="4114800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6053138"/>
            <a:ext cx="5486400" cy="804862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VEGETABLES</a:t>
            </a:r>
          </a:p>
        </p:txBody>
      </p:sp>
      <p:pic>
        <p:nvPicPr>
          <p:cNvPr id="5" name="Picture 4" descr="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3742" y="670122"/>
            <a:ext cx="5876515" cy="4785162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7030A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8221" y="6053138"/>
            <a:ext cx="5486400" cy="804862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FISH</a:t>
            </a:r>
          </a:p>
        </p:txBody>
      </p:sp>
      <p:pic>
        <p:nvPicPr>
          <p:cNvPr id="5" name="Picture 4" descr="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2288" y="933723"/>
            <a:ext cx="5334000" cy="4585392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7030A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49277"/>
            <a:ext cx="94488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/>
              <a:t>Today our lesson is</a:t>
            </a:r>
          </a:p>
          <a:p>
            <a:pPr algn="ctr"/>
            <a:r>
              <a:rPr lang="en-US" sz="8800" b="1" i="1" dirty="0"/>
              <a:t>OUR DAILY DIET</a:t>
            </a:r>
          </a:p>
          <a:p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505200"/>
            <a:ext cx="8001000" cy="2677656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read and understand the text.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Tell the meaning of some new words.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ask and answer questions.</a:t>
            </a:r>
          </a:p>
          <a:p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Write a dialogue.</a:t>
            </a:r>
          </a:p>
          <a:p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2817" y="2286000"/>
            <a:ext cx="7975979" cy="8002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By the end of the lesson, the students will be able to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0197" y="685800"/>
            <a:ext cx="7848600" cy="984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LEARNING OUTCOMES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0"/>
            <a:ext cx="6781800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New words and it</a:t>
            </a:r>
            <a:r>
              <a:rPr lang="el-GR" sz="4400" dirty="0">
                <a:latin typeface="Times New Roman" pitchFamily="18" charset="0"/>
                <a:cs typeface="Times New Roman" pitchFamily="18" charset="0"/>
              </a:rPr>
              <a:t>᾿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s meaning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600200"/>
            <a:ext cx="16764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Essential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5695890"/>
            <a:ext cx="191911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calcium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3657600"/>
            <a:ext cx="16002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Disease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86600" y="1676400"/>
            <a:ext cx="205740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Fundamental</a:t>
            </a:r>
          </a:p>
        </p:txBody>
      </p:sp>
      <p:sp>
        <p:nvSpPr>
          <p:cNvPr id="8" name="Rectangle 7"/>
          <p:cNvSpPr/>
          <p:nvPr/>
        </p:nvSpPr>
        <p:spPr>
          <a:xfrm>
            <a:off x="7391400" y="3886200"/>
            <a:ext cx="152400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Illness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0" y="5715000"/>
            <a:ext cx="1524000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plaster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1066800"/>
            <a:ext cx="3810000" cy="1676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048000"/>
            <a:ext cx="4495800" cy="1600200"/>
          </a:xfrm>
          <a:prstGeom prst="rect">
            <a:avLst/>
          </a:prstGeom>
        </p:spPr>
      </p:pic>
      <p:pic>
        <p:nvPicPr>
          <p:cNvPr id="15" name="Picture 14" descr="1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71799" y="5151406"/>
            <a:ext cx="3886201" cy="1173193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7030A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214</Words>
  <Application>Microsoft Office PowerPoint</Application>
  <PresentationFormat>On-screen Show (4:3)</PresentationFormat>
  <Paragraphs>87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world computer</dc:creator>
  <cp:lastModifiedBy>Unknown User</cp:lastModifiedBy>
  <cp:revision>137</cp:revision>
  <dcterms:created xsi:type="dcterms:W3CDTF">2006-08-16T00:00:00Z</dcterms:created>
  <dcterms:modified xsi:type="dcterms:W3CDTF">2020-10-31T11:34:51Z</dcterms:modified>
</cp:coreProperties>
</file>