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6" r:id="rId4"/>
    <p:sldId id="279" r:id="rId5"/>
    <p:sldId id="280" r:id="rId6"/>
    <p:sldId id="267" r:id="rId7"/>
    <p:sldId id="268" r:id="rId8"/>
    <p:sldId id="271" r:id="rId9"/>
    <p:sldId id="281" r:id="rId10"/>
    <p:sldId id="269" r:id="rId11"/>
    <p:sldId id="270" r:id="rId12"/>
    <p:sldId id="282" r:id="rId13"/>
    <p:sldId id="257" r:id="rId14"/>
    <p:sldId id="259" r:id="rId15"/>
    <p:sldId id="275" r:id="rId16"/>
    <p:sldId id="272" r:id="rId17"/>
    <p:sldId id="264" r:id="rId18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FFFF"/>
    <a:srgbClr val="FF4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4F76-8901-4FD4-B96C-1F996AB03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A35A4-8E2A-436D-AE4C-EDB3D38B1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3C9A2-0D7C-4D14-9730-44435ADA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A828C-7888-4A21-996F-18F456AC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18A5-63B1-4742-9D61-63A3331C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7493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A311F-85B3-41EC-BC93-8B549857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295F0-BC61-4ED1-84F1-5ADC1FE3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43B58-53CF-41A2-83B3-326407B8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412B6-9A10-41A8-B6EF-31D8A13F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C03F-C6A2-431B-97FA-799D3E03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41286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4938E-B263-4FA1-9E2E-E13558540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B1C00-68E1-43CF-A13F-4D11EA3EB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45F8-B3B3-433D-81E1-F4A618BD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0912B-D25E-4A11-BAD3-4F5645E0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7A63-C039-4467-8E00-DB033AF3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6159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1F75-F794-4772-8DC4-329D1181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1D26-11C2-4C7C-ACA6-C55572996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4121-33D5-494C-AA38-A5ABB1C5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5615-5E99-4BE5-B572-9F1FB232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A7266-DFC9-43EC-AC65-78511D05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1220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D7D2-B4FA-4E14-BAF5-6DB17107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3C2A-4E8C-45D0-8213-CD17D6D80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EA0B-37BC-424D-A1C6-4DE1F2FB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1BC8D-7E77-4690-8489-5042030D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BC832-76F7-4F2F-B531-26035C2A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395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74F9-4ED9-409C-BA73-B66C6E41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8F69-7951-4955-BEB1-472AE90C2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DB25E-E6E0-4953-9902-6E4A057CE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2EA7E-33FF-4F6B-AC6E-1C95782B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8E53D-117F-4657-BEE8-26D3CF2D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AAB93-3875-42B4-A96B-7A38201F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2174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DB57-C866-497A-9DF9-DCB6CD3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7FCF-EC47-4274-BE40-ED9C4A1C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F3317-1EEE-4EED-B7FC-F088E72C4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05801-4FEC-44C3-B207-FFAE889F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CA9B2-2E35-47E2-BDD8-F33CA4065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93654-14D9-481A-A5CF-029AC9CE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046CB-E888-43CD-909F-5E2E946E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2D443-F616-4F97-B3F3-19207838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8720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B881-4667-4D6A-B94E-4FD77A63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E2290-D411-4ABE-85A5-1E16EEE6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B1074-418E-46BA-BADD-C9CD914D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850C0-6407-4745-BD12-649640B5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996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8972C-F11F-4422-87DA-93886120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E7DB0-A6BC-4CCB-B293-C42F3497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9792A-D8E0-4DD4-92F3-7879B3A3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9677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278D-897C-4DA5-8029-BA696C42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69EA-0050-44E4-B2DC-091F3B78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D7F4B-61C1-4BA3-A388-4C200B624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AD09C-632F-4210-805E-58BDB7CD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55AC6-35D5-4B96-A4C7-FAE2C379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57285-8E74-4E0F-AC76-7D9BBA2D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34730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478-C68F-42F5-ADBE-D579FDEF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75955-956B-44B1-912F-31C4092F8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C2A63-C1A3-4709-8110-EFEA93909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9DE2E-B867-4CFB-B6D6-08F346B1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3D92F-6507-4C4A-A0FF-89C3B5DD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C1FDC-7276-4E72-A912-745BE943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94033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AD3DB-442B-4264-B24F-BCD56D13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7719-AF8A-4CA8-B810-90CCF0E8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5F9A-635D-4AEB-A114-3A9FD0875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2BE9-89C7-4131-9005-CA27338A460C}" type="datetimeFigureOut">
              <a:rPr lang="en-BM" smtClean="0"/>
              <a:t>31/10/2020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34B8-AEB6-47E1-B290-DC3AF617D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CC8E-EFA2-4CDB-BFD3-D61678313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7566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flowercoloringpage.blogspot.com/2013/06/acacia-flower.html" TargetMode="External"/><Relationship Id="rId7" Type="http://schemas.openxmlformats.org/officeDocument/2006/relationships/hyperlink" Target="https://en.wikipedia.org/wiki/National_Flower_of_the_Republic_of_Chin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18.gif"/><Relationship Id="rId5" Type="http://schemas.openxmlformats.org/officeDocument/2006/relationships/hyperlink" Target="https://www.pexels.com/photo/purple-5-petaled-flower-close-up-photography-55748/" TargetMode="External"/><Relationship Id="rId10" Type="http://schemas.openxmlformats.org/officeDocument/2006/relationships/image" Target="../media/image17.gif"/><Relationship Id="rId4" Type="http://schemas.openxmlformats.org/officeDocument/2006/relationships/image" Target="../media/image14.jpeg"/><Relationship Id="rId9" Type="http://schemas.openxmlformats.org/officeDocument/2006/relationships/hyperlink" Target="https://commons.wikimedia.org/wiki/File:Flower,_Cosmos_%22Radiance%22_-_Flickr_-_nekonomania_(2)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549AA-28C4-4DF3-82B6-D02449C8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7"/>
            <a:ext cx="12192000" cy="68663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84B480-00DA-42B5-BC35-6D6DA982C06D}"/>
              </a:ext>
            </a:extLst>
          </p:cNvPr>
          <p:cNvSpPr/>
          <p:nvPr/>
        </p:nvSpPr>
        <p:spPr>
          <a:xfrm>
            <a:off x="8017697" y="1981772"/>
            <a:ext cx="2452409" cy="179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GB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6200000" rotWithShape="0">
                  <a:srgbClr val="00206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BM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6200000" rotWithShape="0">
                  <a:srgbClr val="00206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3689435" y="424145"/>
            <a:ext cx="5764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GB" sz="6000" b="1" u="sng" dirty="0">
              <a:ln w="9525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5A15AC-B283-4598-9991-19FA7D165B46}"/>
              </a:ext>
            </a:extLst>
          </p:cNvPr>
          <p:cNvGrpSpPr/>
          <p:nvPr/>
        </p:nvGrpSpPr>
        <p:grpSpPr>
          <a:xfrm>
            <a:off x="2202080" y="1408599"/>
            <a:ext cx="2455049" cy="1997038"/>
            <a:chOff x="743718" y="1179466"/>
            <a:chExt cx="3262435" cy="25598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8BE3D4-A60D-452B-9F59-78499AA5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95019" y="1167162"/>
              <a:ext cx="2559834" cy="25844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67F731-B714-4D43-8951-88B41E441D8F}"/>
                </a:ext>
              </a:extLst>
            </p:cNvPr>
            <p:cNvSpPr txBox="1"/>
            <p:nvPr/>
          </p:nvSpPr>
          <p:spPr>
            <a:xfrm>
              <a:off x="743718" y="2075828"/>
              <a:ext cx="3262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  <a:endPara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6BB89B2A-56D9-48F2-933B-9583868D1A1D}"/>
              </a:ext>
            </a:extLst>
          </p:cNvPr>
          <p:cNvSpPr/>
          <p:nvPr/>
        </p:nvSpPr>
        <p:spPr>
          <a:xfrm>
            <a:off x="4431746" y="1937766"/>
            <a:ext cx="4652293" cy="1211746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D81AD58-94D5-4682-B585-DA61964A1FF8}"/>
              </a:ext>
            </a:extLst>
          </p:cNvPr>
          <p:cNvSpPr/>
          <p:nvPr/>
        </p:nvSpPr>
        <p:spPr>
          <a:xfrm>
            <a:off x="4008405" y="4267109"/>
            <a:ext cx="5075634" cy="902240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1540F2-B57A-4C77-BBE2-EC77E61B13B3}"/>
              </a:ext>
            </a:extLst>
          </p:cNvPr>
          <p:cNvGrpSpPr/>
          <p:nvPr/>
        </p:nvGrpSpPr>
        <p:grpSpPr>
          <a:xfrm>
            <a:off x="1873771" y="3469198"/>
            <a:ext cx="1961610" cy="2009657"/>
            <a:chOff x="419192" y="3858842"/>
            <a:chExt cx="2606720" cy="25760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1D0780-0934-47A5-8585-8FA45D80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547" y="3843487"/>
              <a:ext cx="2576009" cy="26067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9C22F1-8676-4C17-BE7A-05DF93307801}"/>
                </a:ext>
              </a:extLst>
            </p:cNvPr>
            <p:cNvSpPr txBox="1"/>
            <p:nvPr/>
          </p:nvSpPr>
          <p:spPr>
            <a:xfrm>
              <a:off x="430331" y="4836985"/>
              <a:ext cx="25844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মুক্তিসেনা</a:t>
              </a:r>
              <a:endPara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3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D9047-BAF2-4D5C-80A0-FBA4532D8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t="4762" r="17935" b="5560"/>
          <a:stretch/>
        </p:blipFill>
        <p:spPr>
          <a:xfrm>
            <a:off x="4766560" y="291010"/>
            <a:ext cx="5676153" cy="1824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5972213" y="688393"/>
            <a:ext cx="3026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6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</a:t>
            </a:r>
            <a:r>
              <a:rPr lang="en-GB" sz="36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6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36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3600" b="1" dirty="0">
              <a:ln w="9525">
                <a:solidFill>
                  <a:srgbClr val="92D05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5C41D-1C8F-49BF-905D-D1B4AFFCA947}"/>
              </a:ext>
            </a:extLst>
          </p:cNvPr>
          <p:cNvSpPr txBox="1"/>
          <p:nvPr/>
        </p:nvSpPr>
        <p:spPr>
          <a:xfrm>
            <a:off x="692792" y="2733491"/>
            <a:ext cx="219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14735-AB4D-4986-B856-5F0CD4234408}"/>
              </a:ext>
            </a:extLst>
          </p:cNvPr>
          <p:cNvSpPr txBox="1"/>
          <p:nvPr/>
        </p:nvSpPr>
        <p:spPr>
          <a:xfrm>
            <a:off x="3286539" y="2203193"/>
            <a:ext cx="954157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1A9155-B792-4EF8-9785-63A404A8EAA9}"/>
              </a:ext>
            </a:extLst>
          </p:cNvPr>
          <p:cNvSpPr txBox="1"/>
          <p:nvPr/>
        </p:nvSpPr>
        <p:spPr>
          <a:xfrm>
            <a:off x="4542035" y="2201030"/>
            <a:ext cx="954157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62E3F2-BA1D-4663-A73A-E24C82545E22}"/>
              </a:ext>
            </a:extLst>
          </p:cNvPr>
          <p:cNvSpPr txBox="1"/>
          <p:nvPr/>
        </p:nvSpPr>
        <p:spPr>
          <a:xfrm>
            <a:off x="5797531" y="2201030"/>
            <a:ext cx="954157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77FF5F-502E-4EC5-ABA1-C29021CFA682}"/>
              </a:ext>
            </a:extLst>
          </p:cNvPr>
          <p:cNvSpPr txBox="1"/>
          <p:nvPr/>
        </p:nvSpPr>
        <p:spPr>
          <a:xfrm>
            <a:off x="7233135" y="2201029"/>
            <a:ext cx="1765091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DA0B9C-7599-4474-8A29-0C914D810325}"/>
              </a:ext>
            </a:extLst>
          </p:cNvPr>
          <p:cNvSpPr txBox="1"/>
          <p:nvPr/>
        </p:nvSpPr>
        <p:spPr>
          <a:xfrm>
            <a:off x="9267048" y="2201029"/>
            <a:ext cx="1639491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EC30A8-F725-4502-B4A8-64018076D202}"/>
              </a:ext>
            </a:extLst>
          </p:cNvPr>
          <p:cNvSpPr txBox="1"/>
          <p:nvPr/>
        </p:nvSpPr>
        <p:spPr>
          <a:xfrm>
            <a:off x="3286537" y="3062913"/>
            <a:ext cx="954157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9FD025-B66E-49F3-9567-330182829E60}"/>
              </a:ext>
            </a:extLst>
          </p:cNvPr>
          <p:cNvSpPr txBox="1"/>
          <p:nvPr/>
        </p:nvSpPr>
        <p:spPr>
          <a:xfrm>
            <a:off x="4542034" y="3028551"/>
            <a:ext cx="954157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6E6A18-41D0-452E-A0BD-BDE17B261FFD}"/>
              </a:ext>
            </a:extLst>
          </p:cNvPr>
          <p:cNvSpPr txBox="1"/>
          <p:nvPr/>
        </p:nvSpPr>
        <p:spPr>
          <a:xfrm>
            <a:off x="5797530" y="3028551"/>
            <a:ext cx="954157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143D06-4C44-461C-B6AE-40531E0FDE4B}"/>
              </a:ext>
            </a:extLst>
          </p:cNvPr>
          <p:cNvSpPr txBox="1"/>
          <p:nvPr/>
        </p:nvSpPr>
        <p:spPr>
          <a:xfrm>
            <a:off x="7233134" y="3028550"/>
            <a:ext cx="1765091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56E0C3-14B4-49FC-B66B-B4C1ACF32BCC}"/>
              </a:ext>
            </a:extLst>
          </p:cNvPr>
          <p:cNvSpPr txBox="1"/>
          <p:nvPr/>
        </p:nvSpPr>
        <p:spPr>
          <a:xfrm>
            <a:off x="9267047" y="3028550"/>
            <a:ext cx="1639491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159B7-95CB-44E3-8DD6-B9C90F0C3185}"/>
              </a:ext>
            </a:extLst>
          </p:cNvPr>
          <p:cNvSpPr txBox="1"/>
          <p:nvPr/>
        </p:nvSpPr>
        <p:spPr>
          <a:xfrm>
            <a:off x="267800" y="216327"/>
            <a:ext cx="3538330" cy="830997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16C8E-C24D-4767-B244-5A6897DA6959}"/>
              </a:ext>
            </a:extLst>
          </p:cNvPr>
          <p:cNvSpPr txBox="1"/>
          <p:nvPr/>
        </p:nvSpPr>
        <p:spPr>
          <a:xfrm>
            <a:off x="692792" y="4472579"/>
            <a:ext cx="219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547A1A-46C7-4928-AC33-3106CB30E523}"/>
              </a:ext>
            </a:extLst>
          </p:cNvPr>
          <p:cNvSpPr txBox="1"/>
          <p:nvPr/>
        </p:nvSpPr>
        <p:spPr>
          <a:xfrm>
            <a:off x="3286538" y="4253870"/>
            <a:ext cx="954157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C3FBB5-F5EF-4D4A-822A-8BD18BEDF05F}"/>
              </a:ext>
            </a:extLst>
          </p:cNvPr>
          <p:cNvSpPr txBox="1"/>
          <p:nvPr/>
        </p:nvSpPr>
        <p:spPr>
          <a:xfrm>
            <a:off x="4542034" y="4251707"/>
            <a:ext cx="954157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AD5598-1BD4-4E3F-ABCE-2B95CD0D4B01}"/>
              </a:ext>
            </a:extLst>
          </p:cNvPr>
          <p:cNvSpPr txBox="1"/>
          <p:nvPr/>
        </p:nvSpPr>
        <p:spPr>
          <a:xfrm>
            <a:off x="5797530" y="4251707"/>
            <a:ext cx="954157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A73FB8-3C95-4358-AB76-295AB548571D}"/>
              </a:ext>
            </a:extLst>
          </p:cNvPr>
          <p:cNvSpPr txBox="1"/>
          <p:nvPr/>
        </p:nvSpPr>
        <p:spPr>
          <a:xfrm>
            <a:off x="7233134" y="4251706"/>
            <a:ext cx="1765091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6EDED-650F-4BDF-89C6-D1A5F6D357BE}"/>
              </a:ext>
            </a:extLst>
          </p:cNvPr>
          <p:cNvSpPr txBox="1"/>
          <p:nvPr/>
        </p:nvSpPr>
        <p:spPr>
          <a:xfrm>
            <a:off x="9267047" y="4251706"/>
            <a:ext cx="1639491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D8A34-2407-4204-A877-750314337EC6}"/>
              </a:ext>
            </a:extLst>
          </p:cNvPr>
          <p:cNvSpPr txBox="1"/>
          <p:nvPr/>
        </p:nvSpPr>
        <p:spPr>
          <a:xfrm>
            <a:off x="3286537" y="5164345"/>
            <a:ext cx="954157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B7CA7-8121-465C-BAD2-08079149CACA}"/>
              </a:ext>
            </a:extLst>
          </p:cNvPr>
          <p:cNvSpPr txBox="1"/>
          <p:nvPr/>
        </p:nvSpPr>
        <p:spPr>
          <a:xfrm>
            <a:off x="4542034" y="5129983"/>
            <a:ext cx="954157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6E3955-EF6C-488D-AF3C-33FA12D203CE}"/>
              </a:ext>
            </a:extLst>
          </p:cNvPr>
          <p:cNvSpPr txBox="1"/>
          <p:nvPr/>
        </p:nvSpPr>
        <p:spPr>
          <a:xfrm>
            <a:off x="5797530" y="5129983"/>
            <a:ext cx="954157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C9CF1-A0A1-4E91-BAD5-2F21119CE4F9}"/>
              </a:ext>
            </a:extLst>
          </p:cNvPr>
          <p:cNvSpPr txBox="1"/>
          <p:nvPr/>
        </p:nvSpPr>
        <p:spPr>
          <a:xfrm>
            <a:off x="7233134" y="5129982"/>
            <a:ext cx="1765091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1B9C59-BA0B-4DCD-A914-B980323553B7}"/>
              </a:ext>
            </a:extLst>
          </p:cNvPr>
          <p:cNvSpPr txBox="1"/>
          <p:nvPr/>
        </p:nvSpPr>
        <p:spPr>
          <a:xfrm>
            <a:off x="9267047" y="5129982"/>
            <a:ext cx="1639491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endParaRPr lang="en-GB" sz="36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DF534-D1D4-4CD3-B5AD-CCDC09D53685}"/>
              </a:ext>
            </a:extLst>
          </p:cNvPr>
          <p:cNvSpPr txBox="1"/>
          <p:nvPr/>
        </p:nvSpPr>
        <p:spPr>
          <a:xfrm>
            <a:off x="267800" y="1006259"/>
            <a:ext cx="3538330" cy="830997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মিলাও</a:t>
            </a:r>
            <a:endParaRPr lang="en-GB" sz="4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786686" y="448495"/>
            <a:ext cx="10804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৬২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04033-76EE-43DB-805B-E882E52B5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43" y="2094078"/>
            <a:ext cx="3296110" cy="4315427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BB6D6-36EC-4C53-B538-854BF8ABF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9" y="2220429"/>
            <a:ext cx="3248478" cy="4286848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117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644FE-7EB3-45F2-9C3E-806A4B307995}"/>
              </a:ext>
            </a:extLst>
          </p:cNvPr>
          <p:cNvSpPr txBox="1"/>
          <p:nvPr/>
        </p:nvSpPr>
        <p:spPr>
          <a:xfrm>
            <a:off x="977774" y="2682635"/>
            <a:ext cx="108783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__________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___________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গেড়েছিল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____________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________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AC5BF-8E65-4DE8-B69D-C8B4FFB67A7F}"/>
              </a:ext>
            </a:extLst>
          </p:cNvPr>
          <p:cNvSpPr txBox="1"/>
          <p:nvPr/>
        </p:nvSpPr>
        <p:spPr>
          <a:xfrm>
            <a:off x="2867873" y="786149"/>
            <a:ext cx="778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D7BFE-0FFD-42AF-90C6-70E4C1B3A53A}"/>
              </a:ext>
            </a:extLst>
          </p:cNvPr>
          <p:cNvSpPr txBox="1"/>
          <p:nvPr/>
        </p:nvSpPr>
        <p:spPr>
          <a:xfrm>
            <a:off x="8779648" y="1726290"/>
            <a:ext cx="2199860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C60AE-A9E9-4FB6-8BD9-13AF176CE31E}"/>
              </a:ext>
            </a:extLst>
          </p:cNvPr>
          <p:cNvSpPr txBox="1"/>
          <p:nvPr/>
        </p:nvSpPr>
        <p:spPr>
          <a:xfrm>
            <a:off x="3216529" y="1726290"/>
            <a:ext cx="1821885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B6AA4-5D0D-4F86-88B6-43B19A108093}"/>
              </a:ext>
            </a:extLst>
          </p:cNvPr>
          <p:cNvSpPr txBox="1"/>
          <p:nvPr/>
        </p:nvSpPr>
        <p:spPr>
          <a:xfrm>
            <a:off x="7504636" y="1716637"/>
            <a:ext cx="1275012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5DD78-EEF6-4496-88DA-4B0AAA3EE1CB}"/>
              </a:ext>
            </a:extLst>
          </p:cNvPr>
          <p:cNvSpPr txBox="1"/>
          <p:nvPr/>
        </p:nvSpPr>
        <p:spPr>
          <a:xfrm>
            <a:off x="5038414" y="1732827"/>
            <a:ext cx="2466222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4EE166-C2CE-4351-B0C3-8624574FDD11}"/>
              </a:ext>
            </a:extLst>
          </p:cNvPr>
          <p:cNvSpPr txBox="1"/>
          <p:nvPr/>
        </p:nvSpPr>
        <p:spPr>
          <a:xfrm>
            <a:off x="1564158" y="1741596"/>
            <a:ext cx="1652371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60B650-74FF-4829-B659-E9DEBD4F765A}"/>
              </a:ext>
            </a:extLst>
          </p:cNvPr>
          <p:cNvSpPr txBox="1"/>
          <p:nvPr/>
        </p:nvSpPr>
        <p:spPr>
          <a:xfrm>
            <a:off x="2657023" y="2697941"/>
            <a:ext cx="230116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7095B-E284-4A72-9558-A1B805E131DF}"/>
              </a:ext>
            </a:extLst>
          </p:cNvPr>
          <p:cNvSpPr txBox="1"/>
          <p:nvPr/>
        </p:nvSpPr>
        <p:spPr>
          <a:xfrm>
            <a:off x="4535991" y="3278499"/>
            <a:ext cx="24704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D74DA1-E8A2-4E7D-AD53-37AA10D82995}"/>
              </a:ext>
            </a:extLst>
          </p:cNvPr>
          <p:cNvSpPr txBox="1"/>
          <p:nvPr/>
        </p:nvSpPr>
        <p:spPr>
          <a:xfrm>
            <a:off x="5771217" y="3913741"/>
            <a:ext cx="16271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531EA5-CEA9-4107-BB7C-D4FC16DF905B}"/>
              </a:ext>
            </a:extLst>
          </p:cNvPr>
          <p:cNvSpPr txBox="1"/>
          <p:nvPr/>
        </p:nvSpPr>
        <p:spPr>
          <a:xfrm>
            <a:off x="4290950" y="4548983"/>
            <a:ext cx="24704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25E0A0-C78E-4DFE-BF90-FB38D8BF2950}"/>
              </a:ext>
            </a:extLst>
          </p:cNvPr>
          <p:cNvSpPr txBox="1"/>
          <p:nvPr/>
        </p:nvSpPr>
        <p:spPr>
          <a:xfrm>
            <a:off x="6868092" y="5103648"/>
            <a:ext cx="16271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05AD6668-8C7A-4931-9030-5BE659B4BF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9DE1E-2CED-4CB2-B90F-AE608DAAEF35}"/>
              </a:ext>
            </a:extLst>
          </p:cNvPr>
          <p:cNvSpPr txBox="1"/>
          <p:nvPr/>
        </p:nvSpPr>
        <p:spPr>
          <a:xfrm>
            <a:off x="272169" y="261622"/>
            <a:ext cx="2497535" cy="707886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6" grpId="0" animBg="1"/>
      <p:bldP spid="20" grpId="0"/>
      <p:bldP spid="22" grpId="0"/>
      <p:bldP spid="24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6203E-2DCC-4D31-BCA5-89C87977495B}"/>
              </a:ext>
            </a:extLst>
          </p:cNvPr>
          <p:cNvSpPr txBox="1"/>
          <p:nvPr/>
        </p:nvSpPr>
        <p:spPr>
          <a:xfrm>
            <a:off x="2719683" y="2148518"/>
            <a:ext cx="81205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গেড়েছেন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বাড়িটি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ঘটেছিল</a:t>
            </a:r>
            <a:r>
              <a:rPr lang="en-GB" sz="40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7CA7D-30E3-4D2A-B2FC-AAB422049450}"/>
              </a:ext>
            </a:extLst>
          </p:cNvPr>
          <p:cNvSpPr txBox="1"/>
          <p:nvPr/>
        </p:nvSpPr>
        <p:spPr>
          <a:xfrm>
            <a:off x="2277508" y="660731"/>
            <a:ext cx="763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GB" sz="40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F19FA81-85E4-4C71-AC17-5352967FB4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B5A71-A1A6-4E87-B31C-A3DF5518A5E8}"/>
              </a:ext>
            </a:extLst>
          </p:cNvPr>
          <p:cNvSpPr txBox="1"/>
          <p:nvPr/>
        </p:nvSpPr>
        <p:spPr>
          <a:xfrm>
            <a:off x="272169" y="261622"/>
            <a:ext cx="2842092" cy="1015663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9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6203E-2DCC-4D31-BCA5-89C87977495B}"/>
              </a:ext>
            </a:extLst>
          </p:cNvPr>
          <p:cNvSpPr txBox="1"/>
          <p:nvPr/>
        </p:nvSpPr>
        <p:spPr>
          <a:xfrm>
            <a:off x="1447474" y="1135278"/>
            <a:ext cx="10569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গেড়েছেন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গেড়েছেন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sz="3600" b="1" dirty="0"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7CA7D-30E3-4D2A-B2FC-AAB422049450}"/>
              </a:ext>
            </a:extLst>
          </p:cNvPr>
          <p:cNvSpPr txBox="1"/>
          <p:nvPr/>
        </p:nvSpPr>
        <p:spPr>
          <a:xfrm>
            <a:off x="2158238" y="427392"/>
            <a:ext cx="763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40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F19FA81-85E4-4C71-AC17-5352967FB4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7D6BD-FCA7-4F1D-AB62-75B3CAD5E27E}"/>
              </a:ext>
            </a:extLst>
          </p:cNvPr>
          <p:cNvSpPr txBox="1"/>
          <p:nvPr/>
        </p:nvSpPr>
        <p:spPr>
          <a:xfrm>
            <a:off x="1447474" y="3315074"/>
            <a:ext cx="10569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বাড়িটি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বাড়িটি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ঘটেছিল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ঘটেছিল</a:t>
            </a:r>
            <a:r>
              <a:rPr lang="en-GB" sz="36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sz="3600" b="1" dirty="0"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1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693919" y="4181506"/>
            <a:ext cx="108041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0BAB8-A678-4612-835D-89D23B955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6" y="485793"/>
            <a:ext cx="5433390" cy="3132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8C669-7754-46DD-AD3D-47CC6EA36F58}"/>
              </a:ext>
            </a:extLst>
          </p:cNvPr>
          <p:cNvSpPr txBox="1"/>
          <p:nvPr/>
        </p:nvSpPr>
        <p:spPr>
          <a:xfrm>
            <a:off x="4294906" y="1403399"/>
            <a:ext cx="33636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66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600" b="1" dirty="0">
              <a:ln w="9525">
                <a:solidFill>
                  <a:srgbClr val="92D05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66643-1E2C-4703-8529-F9B831CBF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4498794" cy="2930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43D3FF-CE87-40E3-BED9-FF3F90457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10383" y="1299842"/>
            <a:ext cx="4498794" cy="2999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D27EAE-A204-4D5E-BE42-DF701E9BE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20766" y="2799832"/>
            <a:ext cx="4498794" cy="2965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44CC4-2666-4AF8-9171-42354C2BE0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693206" y="3892968"/>
            <a:ext cx="4498794" cy="2965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BF5925-9D57-44E6-A23D-0272C5A66E0C}"/>
              </a:ext>
            </a:extLst>
          </p:cNvPr>
          <p:cNvSpPr txBox="1"/>
          <p:nvPr/>
        </p:nvSpPr>
        <p:spPr>
          <a:xfrm>
            <a:off x="599094" y="230895"/>
            <a:ext cx="12121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99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BM" sz="138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99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6BF2D-40C1-4290-AEE3-A4C9332760C0}"/>
              </a:ext>
            </a:extLst>
          </p:cNvPr>
          <p:cNvSpPr txBox="1"/>
          <p:nvPr/>
        </p:nvSpPr>
        <p:spPr>
          <a:xfrm>
            <a:off x="3309024" y="1752905"/>
            <a:ext cx="1212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BM" sz="11500" b="1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0F2E9-03E3-4EE6-801A-8AFE3EEC3C87}"/>
              </a:ext>
            </a:extLst>
          </p:cNvPr>
          <p:cNvSpPr txBox="1"/>
          <p:nvPr/>
        </p:nvSpPr>
        <p:spPr>
          <a:xfrm>
            <a:off x="5846755" y="3170295"/>
            <a:ext cx="1212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ln w="22225">
                  <a:solidFill>
                    <a:srgbClr val="99CC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BM" sz="11500" b="1" dirty="0">
              <a:ln w="22225">
                <a:solidFill>
                  <a:srgbClr val="99CC00"/>
                </a:solidFill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93E17D-A96A-4ADE-8FA9-9AFC2B594EAB}"/>
              </a:ext>
            </a:extLst>
          </p:cNvPr>
          <p:cNvSpPr txBox="1"/>
          <p:nvPr/>
        </p:nvSpPr>
        <p:spPr>
          <a:xfrm>
            <a:off x="9325292" y="4299821"/>
            <a:ext cx="12121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BM" sz="138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08F045-4276-48B1-A62D-64AC5077850F}"/>
              </a:ext>
            </a:extLst>
          </p:cNvPr>
          <p:cNvGrpSpPr/>
          <p:nvPr/>
        </p:nvGrpSpPr>
        <p:grpSpPr>
          <a:xfrm>
            <a:off x="8507618" y="5833"/>
            <a:ext cx="3085288" cy="2924252"/>
            <a:chOff x="5004919" y="460655"/>
            <a:chExt cx="6633289" cy="49440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D4C96F-FB1A-432C-91A7-324F6A74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919" y="460655"/>
              <a:ext cx="6633289" cy="494407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94287F-6582-41B9-9A55-432F41C80A95}"/>
                </a:ext>
              </a:extLst>
            </p:cNvPr>
            <p:cNvSpPr/>
            <p:nvPr/>
          </p:nvSpPr>
          <p:spPr>
            <a:xfrm>
              <a:off x="7447722" y="2372140"/>
              <a:ext cx="2522977" cy="1729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5CD7BE4-1C83-4B09-8DD8-7863EB53BB31}"/>
              </a:ext>
            </a:extLst>
          </p:cNvPr>
          <p:cNvSpPr/>
          <p:nvPr/>
        </p:nvSpPr>
        <p:spPr>
          <a:xfrm>
            <a:off x="329420" y="6255027"/>
            <a:ext cx="1945297" cy="505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573EBE-B552-4DAE-BF88-68ABC32B6E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1" y="3075879"/>
            <a:ext cx="2204552" cy="3782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4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490330" y="1883706"/>
            <a:ext cx="5062330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2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2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2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GB" sz="2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5AA9A-F6F2-4469-A1EE-447BB2EEFDF5}"/>
              </a:ext>
            </a:extLst>
          </p:cNvPr>
          <p:cNvSpPr txBox="1"/>
          <p:nvPr/>
        </p:nvSpPr>
        <p:spPr>
          <a:xfrm>
            <a:off x="6341165" y="1872350"/>
            <a:ext cx="506233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44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238696E4-248F-4831-8B31-55CA74C7CF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57F5F-E447-4F8F-8D4D-8B246BB9A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3" y="1630367"/>
            <a:ext cx="4700589" cy="3237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D51396-4001-4B7F-B9C1-19F5DCB09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7" y="1623949"/>
            <a:ext cx="4709910" cy="3243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28B3C1-4474-42DF-9534-63446FFBDB4F}"/>
              </a:ext>
            </a:extLst>
          </p:cNvPr>
          <p:cNvSpPr txBox="1"/>
          <p:nvPr/>
        </p:nvSpPr>
        <p:spPr>
          <a:xfrm>
            <a:off x="4298073" y="607015"/>
            <a:ext cx="4160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8F663-5FD4-42E8-A259-58D8AD631B67}"/>
              </a:ext>
            </a:extLst>
          </p:cNvPr>
          <p:cNvSpPr txBox="1"/>
          <p:nvPr/>
        </p:nvSpPr>
        <p:spPr>
          <a:xfrm>
            <a:off x="586407" y="5543099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9829D-40D2-4D96-A224-3A3D4AEF360D}"/>
              </a:ext>
            </a:extLst>
          </p:cNvPr>
          <p:cNvSpPr txBox="1"/>
          <p:nvPr/>
        </p:nvSpPr>
        <p:spPr>
          <a:xfrm>
            <a:off x="662608" y="5699447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BDD37-4953-45EF-8ADF-66E72B3968F9}"/>
              </a:ext>
            </a:extLst>
          </p:cNvPr>
          <p:cNvSpPr txBox="1"/>
          <p:nvPr/>
        </p:nvSpPr>
        <p:spPr>
          <a:xfrm>
            <a:off x="624507" y="5523531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4F772-520D-4A49-839A-AF300CA47D22}"/>
              </a:ext>
            </a:extLst>
          </p:cNvPr>
          <p:cNvSpPr txBox="1"/>
          <p:nvPr/>
        </p:nvSpPr>
        <p:spPr>
          <a:xfrm>
            <a:off x="510207" y="5473096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158E99-D6BF-471A-8011-4AC14115E1A9}"/>
              </a:ext>
            </a:extLst>
          </p:cNvPr>
          <p:cNvSpPr txBox="1"/>
          <p:nvPr/>
        </p:nvSpPr>
        <p:spPr>
          <a:xfrm>
            <a:off x="643557" y="5503963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বলছেন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3F0B2-B229-43E3-AD31-890431FFB65E}"/>
              </a:ext>
            </a:extLst>
          </p:cNvPr>
          <p:cNvSpPr txBox="1"/>
          <p:nvPr/>
        </p:nvSpPr>
        <p:spPr>
          <a:xfrm>
            <a:off x="586408" y="5604833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881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804743" y="1896144"/>
            <a:ext cx="108041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5088835" y="544422"/>
            <a:ext cx="2266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BBAC4-800B-49C9-BF5C-E24D8FE2E1D1}"/>
              </a:ext>
            </a:extLst>
          </p:cNvPr>
          <p:cNvSpPr/>
          <p:nvPr/>
        </p:nvSpPr>
        <p:spPr>
          <a:xfrm>
            <a:off x="1311965" y="1787273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২.২.১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F8ED5E18-D665-40AC-919C-E80C8D6B7A53}"/>
              </a:ext>
            </a:extLst>
          </p:cNvPr>
          <p:cNvSpPr/>
          <p:nvPr/>
        </p:nvSpPr>
        <p:spPr>
          <a:xfrm rot="5400000">
            <a:off x="374373" y="1883352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2BCAF40-F975-486D-9673-F4F0F408B435}"/>
              </a:ext>
            </a:extLst>
          </p:cNvPr>
          <p:cNvSpPr/>
          <p:nvPr/>
        </p:nvSpPr>
        <p:spPr>
          <a:xfrm rot="5400000">
            <a:off x="394251" y="2850758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C169-053E-4FEC-92A5-529FAE3BE772}"/>
              </a:ext>
            </a:extLst>
          </p:cNvPr>
          <p:cNvSpPr/>
          <p:nvPr/>
        </p:nvSpPr>
        <p:spPr>
          <a:xfrm>
            <a:off x="1351721" y="2751600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28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7DE68-E3E9-450C-B794-E266476BFF32}"/>
              </a:ext>
            </a:extLst>
          </p:cNvPr>
          <p:cNvSpPr/>
          <p:nvPr/>
        </p:nvSpPr>
        <p:spPr>
          <a:xfrm>
            <a:off x="1311964" y="3709001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28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২.৫.৪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64E61E0-C6CF-47C1-93EA-CEA151FFDF9C}"/>
              </a:ext>
            </a:extLst>
          </p:cNvPr>
          <p:cNvSpPr/>
          <p:nvPr/>
        </p:nvSpPr>
        <p:spPr>
          <a:xfrm rot="5400000">
            <a:off x="394250" y="3795076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56BA91-D620-4DE5-A009-6791C1407268}"/>
              </a:ext>
            </a:extLst>
          </p:cNvPr>
          <p:cNvSpPr/>
          <p:nvPr/>
        </p:nvSpPr>
        <p:spPr>
          <a:xfrm>
            <a:off x="1331842" y="4666403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১.৪.২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E6DE7626-A25C-48C0-BE5A-F43F3292EA22}"/>
              </a:ext>
            </a:extLst>
          </p:cNvPr>
          <p:cNvSpPr/>
          <p:nvPr/>
        </p:nvSpPr>
        <p:spPr>
          <a:xfrm rot="5400000">
            <a:off x="374372" y="4762481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 animBg="1"/>
      <p:bldP spid="10" grpId="0" animBg="1"/>
      <p:bldP spid="6" grpId="0" animBg="1"/>
      <p:bldP spid="8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786686" y="448495"/>
            <a:ext cx="10804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৬২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04033-76EE-43DB-805B-E882E52B5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43" y="2094078"/>
            <a:ext cx="3296110" cy="4315427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BB6D6-36EC-4C53-B538-854BF8ABF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9" y="2220429"/>
            <a:ext cx="3248478" cy="4286848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993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1E06F9-F06E-4285-B7E9-C6B75E6EB263}"/>
              </a:ext>
            </a:extLst>
          </p:cNvPr>
          <p:cNvSpPr/>
          <p:nvPr/>
        </p:nvSpPr>
        <p:spPr>
          <a:xfrm>
            <a:off x="2041321" y="854908"/>
            <a:ext cx="2251253" cy="21723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F5D668-FF74-4E58-822F-1FC2DD55A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77" y="1653720"/>
            <a:ext cx="3695144" cy="375139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078780C-EA91-4DEF-ACDF-A12F0DCBB774}"/>
              </a:ext>
            </a:extLst>
          </p:cNvPr>
          <p:cNvSpPr/>
          <p:nvPr/>
        </p:nvSpPr>
        <p:spPr>
          <a:xfrm>
            <a:off x="7324665" y="3984616"/>
            <a:ext cx="2251253" cy="2219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4C7491-DF15-45E6-A9A1-9D555D601AE7}"/>
              </a:ext>
            </a:extLst>
          </p:cNvPr>
          <p:cNvSpPr/>
          <p:nvPr/>
        </p:nvSpPr>
        <p:spPr>
          <a:xfrm>
            <a:off x="7365850" y="961340"/>
            <a:ext cx="2251253" cy="221931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A38C11-E078-49E6-949A-C522A1CEA232}"/>
              </a:ext>
            </a:extLst>
          </p:cNvPr>
          <p:cNvSpPr/>
          <p:nvPr/>
        </p:nvSpPr>
        <p:spPr>
          <a:xfrm>
            <a:off x="2083917" y="4043416"/>
            <a:ext cx="2208657" cy="22193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BM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4357152" y="3144696"/>
            <a:ext cx="30721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4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GB" sz="4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3689435" y="424145"/>
            <a:ext cx="5764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4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GB" sz="4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4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GB" sz="4000" b="1" u="sng" dirty="0">
              <a:ln w="9525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5A15AC-B283-4598-9991-19FA7D165B46}"/>
              </a:ext>
            </a:extLst>
          </p:cNvPr>
          <p:cNvGrpSpPr/>
          <p:nvPr/>
        </p:nvGrpSpPr>
        <p:grpSpPr>
          <a:xfrm>
            <a:off x="3537679" y="1772076"/>
            <a:ext cx="2128604" cy="1780593"/>
            <a:chOff x="743718" y="1179466"/>
            <a:chExt cx="3262435" cy="25598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8BE3D4-A60D-452B-9F59-78499AA5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95019" y="1167162"/>
              <a:ext cx="2559834" cy="25844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67F731-B714-4D43-8951-88B41E441D8F}"/>
                </a:ext>
              </a:extLst>
            </p:cNvPr>
            <p:cNvSpPr txBox="1"/>
            <p:nvPr/>
          </p:nvSpPr>
          <p:spPr>
            <a:xfrm>
              <a:off x="743718" y="2075828"/>
              <a:ext cx="3262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লড়াই</a:t>
              </a:r>
              <a:endPara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6BB89B2A-56D9-48F2-933B-9583868D1A1D}"/>
              </a:ext>
            </a:extLst>
          </p:cNvPr>
          <p:cNvSpPr/>
          <p:nvPr/>
        </p:nvSpPr>
        <p:spPr>
          <a:xfrm>
            <a:off x="5666283" y="2424653"/>
            <a:ext cx="1512713" cy="880280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D81AD58-94D5-4682-B585-DA61964A1FF8}"/>
              </a:ext>
            </a:extLst>
          </p:cNvPr>
          <p:cNvSpPr/>
          <p:nvPr/>
        </p:nvSpPr>
        <p:spPr>
          <a:xfrm>
            <a:off x="4248249" y="4068297"/>
            <a:ext cx="4453530" cy="880281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সৈন্যদের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1540F2-B57A-4C77-BBE2-EC77E61B13B3}"/>
              </a:ext>
            </a:extLst>
          </p:cNvPr>
          <p:cNvGrpSpPr/>
          <p:nvPr/>
        </p:nvGrpSpPr>
        <p:grpSpPr>
          <a:xfrm>
            <a:off x="2473377" y="3213543"/>
            <a:ext cx="1618938" cy="1821154"/>
            <a:chOff x="419192" y="3858842"/>
            <a:chExt cx="2606720" cy="25760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1D0780-0934-47A5-8585-8FA45D80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547" y="3843487"/>
              <a:ext cx="2576009" cy="26067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9C22F1-8676-4C17-BE7A-05DF93307801}"/>
                </a:ext>
              </a:extLst>
            </p:cNvPr>
            <p:cNvSpPr txBox="1"/>
            <p:nvPr/>
          </p:nvSpPr>
          <p:spPr>
            <a:xfrm>
              <a:off x="430331" y="4836985"/>
              <a:ext cx="25844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ঘাঁটি</a:t>
              </a:r>
              <a:endPara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9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272169" y="261622"/>
            <a:ext cx="2842092" cy="1015663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30B9C-1985-4175-88E5-84077A0D9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2" y="3248352"/>
            <a:ext cx="4238211" cy="3108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14ADB-EA24-414C-9DDC-98E752ED1623}"/>
              </a:ext>
            </a:extLst>
          </p:cNvPr>
          <p:cNvSpPr txBox="1"/>
          <p:nvPr/>
        </p:nvSpPr>
        <p:spPr>
          <a:xfrm>
            <a:off x="3768427" y="1120038"/>
            <a:ext cx="5720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285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422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116</cp:revision>
  <dcterms:created xsi:type="dcterms:W3CDTF">2020-08-21T10:39:13Z</dcterms:created>
  <dcterms:modified xsi:type="dcterms:W3CDTF">2020-10-30T19:57:52Z</dcterms:modified>
</cp:coreProperties>
</file>