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8" r:id="rId4"/>
    <p:sldId id="259" r:id="rId5"/>
    <p:sldId id="260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6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9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1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8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6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2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2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1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6303B-C105-45A9-938C-EC9860847DB8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FE9A-C278-4ECB-871A-76FD56D24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Animated rose flower এর ছবির ফলাফল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278746">
            <a:off x="843024" y="620840"/>
            <a:ext cx="3423820" cy="395463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5556" t="9855" r="27778"/>
          <a:stretch>
            <a:fillRect/>
          </a:stretch>
        </p:blipFill>
        <p:spPr bwMode="auto">
          <a:xfrm rot="19107715">
            <a:off x="8062290" y="565056"/>
            <a:ext cx="3075279" cy="4131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897040" y="5061894"/>
            <a:ext cx="9512488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পল্লব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গোস্বামী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শাহ-নূর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ভাঙ্গুরা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পাবনা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4524435" y="173352"/>
            <a:ext cx="2947915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397402" y="549800"/>
            <a:ext cx="4735772" cy="10668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৬ 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 descr="C:\Users\PC\Downloads\73413215_974655049556821_7331509921596309504_n.jpg"/>
          <p:cNvPicPr>
            <a:picLocks noChangeAspect="1" noChangeArrowheads="1"/>
          </p:cNvPicPr>
          <p:nvPr/>
        </p:nvPicPr>
        <p:blipFill>
          <a:blip r:embed="rId2"/>
          <a:srcRect l="6667" t="3333" r="3333" b="4298"/>
          <a:stretch>
            <a:fillRect/>
          </a:stretch>
        </p:blipFill>
        <p:spPr bwMode="auto">
          <a:xfrm>
            <a:off x="352568" y="360529"/>
            <a:ext cx="5365845" cy="555122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 rot="20156466">
            <a:off x="6522154" y="2965978"/>
            <a:ext cx="3338564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পৃষ্ঠাঃ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৬১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4716" y="1100648"/>
                <a:ext cx="11805314" cy="160543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হাবিব সাহেব তাঁর সম্পত্তির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অংশ নিজের জন্য রাখলেন এবং অবশিষ্ঠ সম্পত্তি দুই সন্তানের মধ্যে ভাগ করে দিলেন।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16" y="1100648"/>
                <a:ext cx="11805314" cy="1605439"/>
              </a:xfrm>
              <a:prstGeom prst="rect">
                <a:avLst/>
              </a:prstGeom>
              <a:blipFill rotWithShape="0">
                <a:blip r:embed="rId2"/>
                <a:stretch>
                  <a:fillRect l="-1601" r="-1240" b="-13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04716" y="2864940"/>
            <a:ext cx="1162789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হাবিব সাহেব তাঁর নিজের জন্য রাখার পর তাঁর সম্পত্তির আর কত অংশ বাকি রইল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716" y="4368254"/>
            <a:ext cx="1100009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প্রত্যেক সন্তান সম্পত্তির কত অংশ পেল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716" y="5393846"/>
            <a:ext cx="1162789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হাবিব সাহেবের সম্পত্তির মূল্য ২,০০,০০০ টাকা হলে , প্রত্যেক সন্তান কত টাকা করে পেল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09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4716" y="354842"/>
                <a:ext cx="11805314" cy="160543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হাবিব সাহেব তাঁর সম্পত্তির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  <m:r>
                          <a:rPr lang="bn-BD" sz="3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bn-BD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অংশ নিজের জন্য রাখলেন এবং অবশিষ্ঠ সম্পত্তি দুই সন্তানের মধ্যে ভাগ করে দিলেন। 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16" y="354842"/>
                <a:ext cx="11805314" cy="1605439"/>
              </a:xfrm>
              <a:prstGeom prst="rect">
                <a:avLst/>
              </a:prstGeom>
              <a:blipFill rotWithShape="0">
                <a:blip r:embed="rId2"/>
                <a:stretch>
                  <a:fillRect l="-1601" r="-1240" b="-13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04716" y="2140537"/>
            <a:ext cx="11627893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হাবিব সাহেব তাঁর নিজের জন্য রাখার পর তাঁর সম্পত্তির আর কত অংশ বাকি রইল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4716" y="3521122"/>
                <a:ext cx="11805314" cy="2794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 smtClean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 </a:t>
                </a:r>
              </a:p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(ক) হাবিব সাহেব তাঁর নিজের জন্য রাখার পর ,</a:t>
                </a:r>
              </a:p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তাঁর সম্পত্তির আর বাকি রইল= (১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)অংশ </a:t>
                </a:r>
              </a:p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১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)অংশ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অংশ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16" y="3521122"/>
                <a:ext cx="11805314" cy="2794548"/>
              </a:xfrm>
              <a:prstGeom prst="rect">
                <a:avLst/>
              </a:prstGeom>
              <a:blipFill rotWithShape="0">
                <a:blip r:embed="rId3"/>
                <a:stretch>
                  <a:fillRect l="-1343" t="-2838" b="-2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77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080" y="424051"/>
            <a:ext cx="11000096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প্রত্যেক সন্তান সম্পত্তির কত অংশ পেল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0501" y="2169994"/>
                <a:ext cx="10495129" cy="4089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 </a:t>
                </a:r>
              </a:p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“ক” থেকে পাই, </a:t>
                </a:r>
              </a:p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সম্পত্তি বাকি থাকে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অংশ </a:t>
                </a:r>
              </a:p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তাহলে, প্রত্যেক সন্তান পেল =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÷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২ ) অংশ </a:t>
                </a:r>
              </a:p>
              <a:p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৪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অংশ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অংশ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01" y="2169994"/>
                <a:ext cx="10495129" cy="4089709"/>
              </a:xfrm>
              <a:prstGeom prst="rect">
                <a:avLst/>
              </a:prstGeom>
              <a:blipFill rotWithShape="0">
                <a:blip r:embed="rId2"/>
                <a:stretch>
                  <a:fillRect l="-1511" t="-1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26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194" y="507948"/>
            <a:ext cx="11627892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হাবিব সাহেবের সম্পত্তির মূল্য ২,০০,০০০ টাকা হলে , প্রত্যেক সন্তান কত টাকা করে পেল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41194" y="2729552"/>
                <a:ext cx="10495129" cy="3679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200" dirty="0" smtClean="0">
                    <a:solidFill>
                      <a:srgbClr val="00B0F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সমাধানঃ </a:t>
                </a:r>
              </a:p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“খ ” থেকে পাই, </a:t>
                </a:r>
              </a:p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প্রত্যেক সন্তান পেল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অংশ </a:t>
                </a:r>
              </a:p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= (২,০০,০০০ 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×</a:t>
                </a:r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৩</m:t>
                        </m:r>
                      </m:num>
                      <m:den>
                        <m:r>
                          <a:rPr lang="bn-BD" sz="3200" b="0" i="1" smtClean="0">
                            <a:latin typeface="Cambria Math" panose="02040503050406030204" pitchFamily="18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) টাকা </a:t>
                </a:r>
              </a:p>
              <a:p>
                <a:r>
                  <a:rPr lang="bn-BD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= ৭৫,০০০ টাকা।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4" y="2729552"/>
                <a:ext cx="10495129" cy="3679084"/>
              </a:xfrm>
              <a:prstGeom prst="rect">
                <a:avLst/>
              </a:prstGeom>
              <a:blipFill rotWithShape="0">
                <a:blip r:embed="rId2"/>
                <a:stretch>
                  <a:fillRect l="-1510" t="-2156" b="-4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21336" y="461209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২৫,০০০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43915" y="4981431"/>
            <a:ext cx="1314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817668" y="5186154"/>
            <a:ext cx="518615" cy="2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7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ou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" y="122826"/>
            <a:ext cx="11964098" cy="25457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4504" y="3957849"/>
            <a:ext cx="2756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C:\Users\DANY-01736533062\Desktop\pallab-1\pictures\8046c9e01cd3f0764c878e78bf183b9f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23505">
            <a:off x="5780525" y="3398978"/>
            <a:ext cx="5067300" cy="300102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41268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166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16</cp:revision>
  <dcterms:created xsi:type="dcterms:W3CDTF">2020-10-29T13:23:19Z</dcterms:created>
  <dcterms:modified xsi:type="dcterms:W3CDTF">2020-10-29T15:08:11Z</dcterms:modified>
</cp:coreProperties>
</file>