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57" r:id="rId3"/>
    <p:sldId id="259" r:id="rId4"/>
    <p:sldId id="258" r:id="rId5"/>
    <p:sldId id="260" r:id="rId6"/>
    <p:sldId id="261" r:id="rId7"/>
    <p:sldId id="276" r:id="rId8"/>
    <p:sldId id="278" r:id="rId9"/>
    <p:sldId id="279" r:id="rId10"/>
    <p:sldId id="277" r:id="rId11"/>
    <p:sldId id="264" r:id="rId12"/>
    <p:sldId id="265" r:id="rId13"/>
    <p:sldId id="266" r:id="rId14"/>
    <p:sldId id="267" r:id="rId15"/>
    <p:sldId id="268" r:id="rId16"/>
    <p:sldId id="269" r:id="rId17"/>
    <p:sldId id="262" r:id="rId18"/>
    <p:sldId id="270" r:id="rId19"/>
    <p:sldId id="275"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F41BAD-4660-4D86-9EA5-8D1102C74E5A}">
          <p14:sldIdLst>
            <p14:sldId id="274"/>
            <p14:sldId id="257"/>
            <p14:sldId id="259"/>
            <p14:sldId id="258"/>
            <p14:sldId id="260"/>
            <p14:sldId id="261"/>
            <p14:sldId id="276"/>
            <p14:sldId id="278"/>
            <p14:sldId id="279"/>
            <p14:sldId id="277"/>
            <p14:sldId id="264"/>
            <p14:sldId id="265"/>
            <p14:sldId id="266"/>
            <p14:sldId id="267"/>
            <p14:sldId id="268"/>
            <p14:sldId id="269"/>
            <p14:sldId id="262"/>
            <p14:sldId id="270"/>
            <p14:sldId id="275"/>
            <p14:sldId id="280"/>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9F7"/>
    <a:srgbClr val="6600FF"/>
    <a:srgbClr val="F53B75"/>
    <a:srgbClr val="D1FC34"/>
    <a:srgbClr val="F43CAA"/>
    <a:srgbClr val="C4EC44"/>
    <a:srgbClr val="B56C0B"/>
    <a:srgbClr val="F9DB27"/>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90" d="100"/>
          <a:sy n="90" d="100"/>
        </p:scale>
        <p:origin x="-413"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83A4E-4961-4FB1-8430-DD9C68136F34}" type="doc">
      <dgm:prSet loTypeId="urn:microsoft.com/office/officeart/2005/8/layout/cycle3" loCatId="cycle" qsTypeId="urn:microsoft.com/office/officeart/2005/8/quickstyle/3d3" qsCatId="3D" csTypeId="urn:microsoft.com/office/officeart/2005/8/colors/colorful2" csCatId="colorful" phldr="1"/>
      <dgm:spPr/>
      <dgm:t>
        <a:bodyPr/>
        <a:lstStyle/>
        <a:p>
          <a:endParaRPr lang="en-US"/>
        </a:p>
      </dgm:t>
    </dgm:pt>
    <dgm:pt modelId="{EC8EDBAA-5CB0-463B-B832-335625E372B2}">
      <dgm:prSet phldrT="[Text]" custT="1"/>
      <dgm:spPr>
        <a:solidFill>
          <a:srgbClr val="F53B75"/>
        </a:solidFill>
      </dgm:spPr>
      <dgm:t>
        <a:bodyPr/>
        <a:lstStyle/>
        <a:p>
          <a:r>
            <a:rPr lang="en-US" sz="4000" dirty="0" smtClean="0">
              <a:solidFill>
                <a:schemeClr val="tx1"/>
              </a:solidFill>
              <a:latin typeface="Times New Roman" panose="02020603050405020304" pitchFamily="18" charset="0"/>
              <a:cs typeface="Times New Roman" panose="02020603050405020304" pitchFamily="18" charset="0"/>
            </a:rPr>
            <a:t>Sub: English</a:t>
          </a:r>
          <a:endParaRPr lang="en-US" sz="4000" dirty="0">
            <a:solidFill>
              <a:schemeClr val="tx1"/>
            </a:solidFill>
            <a:latin typeface="Times New Roman" panose="02020603050405020304" pitchFamily="18" charset="0"/>
            <a:cs typeface="Times New Roman" panose="02020603050405020304" pitchFamily="18" charset="0"/>
          </a:endParaRPr>
        </a:p>
      </dgm:t>
    </dgm:pt>
    <dgm:pt modelId="{A35A7D8A-30CA-486A-96AE-22BB4F76645F}" type="parTrans" cxnId="{0041BF71-65BF-423A-90CF-841FB59A9841}">
      <dgm:prSet/>
      <dgm:spPr/>
      <dgm:t>
        <a:bodyPr/>
        <a:lstStyle/>
        <a:p>
          <a:endParaRPr lang="en-US">
            <a:solidFill>
              <a:schemeClr val="tx1"/>
            </a:solidFill>
          </a:endParaRPr>
        </a:p>
      </dgm:t>
    </dgm:pt>
    <dgm:pt modelId="{38A741F4-5CF3-418B-9223-3C036338340F}" type="sibTrans" cxnId="{0041BF71-65BF-423A-90CF-841FB59A9841}">
      <dgm:prSet/>
      <dgm:spPr/>
      <dgm:t>
        <a:bodyPr/>
        <a:lstStyle/>
        <a:p>
          <a:endParaRPr lang="en-US">
            <a:solidFill>
              <a:schemeClr val="tx1"/>
            </a:solidFill>
          </a:endParaRPr>
        </a:p>
      </dgm:t>
    </dgm:pt>
    <dgm:pt modelId="{6D8F9B7A-9FD8-4E5B-B455-75C95AB01635}">
      <dgm:prSet phldrT="[Text]" custT="1"/>
      <dgm:spPr>
        <a:solidFill>
          <a:srgbClr val="F739F7"/>
        </a:solidFill>
      </dgm:spPr>
      <dgm:t>
        <a:bodyPr/>
        <a:lstStyle/>
        <a:p>
          <a:r>
            <a:rPr lang="en-US" sz="4000" dirty="0" smtClean="0">
              <a:solidFill>
                <a:schemeClr val="tx1"/>
              </a:solidFill>
              <a:latin typeface="Times New Roman" panose="02020603050405020304" pitchFamily="18" charset="0"/>
              <a:cs typeface="Times New Roman" panose="02020603050405020304" pitchFamily="18" charset="0"/>
            </a:rPr>
            <a:t>Unit: 23</a:t>
          </a:r>
          <a:endParaRPr lang="en-US" sz="4000" dirty="0">
            <a:solidFill>
              <a:schemeClr val="tx1"/>
            </a:solidFill>
            <a:latin typeface="Times New Roman" panose="02020603050405020304" pitchFamily="18" charset="0"/>
            <a:cs typeface="Times New Roman" panose="02020603050405020304" pitchFamily="18" charset="0"/>
          </a:endParaRPr>
        </a:p>
      </dgm:t>
    </dgm:pt>
    <dgm:pt modelId="{40A2BC84-8D35-431D-8162-234D414CA56B}" type="parTrans" cxnId="{FC838A59-5260-4D28-A2D1-F6F1FEED6833}">
      <dgm:prSet/>
      <dgm:spPr/>
      <dgm:t>
        <a:bodyPr/>
        <a:lstStyle/>
        <a:p>
          <a:endParaRPr lang="en-US">
            <a:solidFill>
              <a:schemeClr val="tx1"/>
            </a:solidFill>
          </a:endParaRPr>
        </a:p>
      </dgm:t>
    </dgm:pt>
    <dgm:pt modelId="{1D246B7C-3FF2-4494-AC43-B1F8913390A2}" type="sibTrans" cxnId="{FC838A59-5260-4D28-A2D1-F6F1FEED6833}">
      <dgm:prSet/>
      <dgm:spPr/>
      <dgm:t>
        <a:bodyPr/>
        <a:lstStyle/>
        <a:p>
          <a:endParaRPr lang="en-US">
            <a:solidFill>
              <a:schemeClr val="tx1"/>
            </a:solidFill>
          </a:endParaRPr>
        </a:p>
      </dgm:t>
    </dgm:pt>
    <dgm:pt modelId="{E1A9A798-7210-40AA-8046-DA3B11F35DF1}">
      <dgm:prSet phldrT="[Text]"/>
      <dgm:spPr>
        <a:solidFill>
          <a:srgbClr val="00B050"/>
        </a:solidFill>
      </dgm:spPr>
      <dgm:t>
        <a:bodyPr/>
        <a:lstStyle/>
        <a:p>
          <a:r>
            <a:rPr lang="en-US" dirty="0" smtClean="0">
              <a:solidFill>
                <a:schemeClr val="tx1"/>
              </a:solidFill>
              <a:latin typeface="Times New Roman" panose="02020603050405020304" pitchFamily="18" charset="0"/>
              <a:cs typeface="Times New Roman" panose="02020603050405020304" pitchFamily="18" charset="0"/>
            </a:rPr>
            <a:t>Time: 40 </a:t>
          </a:r>
          <a:r>
            <a:rPr lang="en-US" dirty="0" err="1" smtClean="0">
              <a:solidFill>
                <a:schemeClr val="tx1"/>
              </a:solidFill>
              <a:latin typeface="Times New Roman" panose="02020603050405020304" pitchFamily="18" charset="0"/>
              <a:cs typeface="Times New Roman" panose="02020603050405020304" pitchFamily="18" charset="0"/>
            </a:rPr>
            <a:t>mins</a:t>
          </a:r>
          <a:endParaRPr lang="en-US" dirty="0">
            <a:solidFill>
              <a:schemeClr val="tx1"/>
            </a:solidFill>
            <a:latin typeface="Times New Roman" panose="02020603050405020304" pitchFamily="18" charset="0"/>
            <a:cs typeface="Times New Roman" panose="02020603050405020304" pitchFamily="18" charset="0"/>
          </a:endParaRPr>
        </a:p>
      </dgm:t>
    </dgm:pt>
    <dgm:pt modelId="{1A0FC536-FA6C-4620-9726-C86A76FF4AFD}" type="parTrans" cxnId="{C4D5A617-05E1-4D41-B9E0-F4F9458E7F96}">
      <dgm:prSet/>
      <dgm:spPr/>
      <dgm:t>
        <a:bodyPr/>
        <a:lstStyle/>
        <a:p>
          <a:endParaRPr lang="en-US">
            <a:solidFill>
              <a:schemeClr val="tx1"/>
            </a:solidFill>
          </a:endParaRPr>
        </a:p>
      </dgm:t>
    </dgm:pt>
    <dgm:pt modelId="{A19DD2FD-849F-4EE7-A8BE-D4399F14E8A4}" type="sibTrans" cxnId="{C4D5A617-05E1-4D41-B9E0-F4F9458E7F96}">
      <dgm:prSet/>
      <dgm:spPr/>
      <dgm:t>
        <a:bodyPr/>
        <a:lstStyle/>
        <a:p>
          <a:endParaRPr lang="en-US">
            <a:solidFill>
              <a:schemeClr val="tx1"/>
            </a:solidFill>
          </a:endParaRPr>
        </a:p>
      </dgm:t>
    </dgm:pt>
    <dgm:pt modelId="{8929DFE0-EBFC-4B52-B083-CD5C97FEFA20}">
      <dgm:prSet phldrT="[Text]" custT="1"/>
      <dgm:spPr>
        <a:solidFill>
          <a:srgbClr val="FF0000"/>
        </a:solidFill>
      </dgm:spPr>
      <dgm:t>
        <a:bodyPr/>
        <a:lstStyle/>
        <a:p>
          <a:r>
            <a:rPr lang="en-US" sz="3600" dirty="0" smtClean="0">
              <a:solidFill>
                <a:schemeClr val="tx1"/>
              </a:solidFill>
              <a:latin typeface="Times New Roman" panose="02020603050405020304" pitchFamily="18" charset="0"/>
              <a:cs typeface="Times New Roman" panose="02020603050405020304" pitchFamily="18" charset="0"/>
            </a:rPr>
            <a:t>Write well 1</a:t>
          </a:r>
        </a:p>
        <a:p>
          <a:r>
            <a:rPr lang="en-US" sz="3600" dirty="0" smtClean="0">
              <a:solidFill>
                <a:schemeClr val="tx1"/>
              </a:solidFill>
              <a:latin typeface="Times New Roman" panose="02020603050405020304" pitchFamily="18" charset="0"/>
              <a:cs typeface="Times New Roman" panose="02020603050405020304" pitchFamily="18" charset="0"/>
            </a:rPr>
            <a:t>Lesson 1-3</a:t>
          </a:r>
          <a:endParaRPr lang="en-US" sz="3600" dirty="0">
            <a:solidFill>
              <a:schemeClr val="tx1"/>
            </a:solidFill>
            <a:latin typeface="Times New Roman" panose="02020603050405020304" pitchFamily="18" charset="0"/>
            <a:cs typeface="Times New Roman" panose="02020603050405020304" pitchFamily="18" charset="0"/>
          </a:endParaRPr>
        </a:p>
      </dgm:t>
    </dgm:pt>
    <dgm:pt modelId="{AD53EE86-46B7-4307-9677-E0346AD29076}" type="parTrans" cxnId="{8D68C4F1-8BBC-477E-B495-E7491B458BD6}">
      <dgm:prSet/>
      <dgm:spPr/>
      <dgm:t>
        <a:bodyPr/>
        <a:lstStyle/>
        <a:p>
          <a:endParaRPr lang="en-US">
            <a:solidFill>
              <a:schemeClr val="tx1"/>
            </a:solidFill>
          </a:endParaRPr>
        </a:p>
      </dgm:t>
    </dgm:pt>
    <dgm:pt modelId="{9B0E8FAB-13C5-4785-B3E2-C78C59CA9DB0}" type="sibTrans" cxnId="{8D68C4F1-8BBC-477E-B495-E7491B458BD6}">
      <dgm:prSet/>
      <dgm:spPr/>
      <dgm:t>
        <a:bodyPr/>
        <a:lstStyle/>
        <a:p>
          <a:endParaRPr lang="en-US">
            <a:solidFill>
              <a:schemeClr val="tx1"/>
            </a:solidFill>
          </a:endParaRPr>
        </a:p>
      </dgm:t>
    </dgm:pt>
    <dgm:pt modelId="{21CCDA06-E3E2-4C50-9D40-06886662FB10}">
      <dgm:prSet phldrT="[Text]" custT="1"/>
      <dgm:spPr>
        <a:solidFill>
          <a:srgbClr val="D1FC34"/>
        </a:solidFill>
      </dgm:spPr>
      <dgm:t>
        <a:bodyPr/>
        <a:lstStyle/>
        <a:p>
          <a:r>
            <a:rPr lang="en-US" sz="4000" dirty="0" smtClean="0">
              <a:solidFill>
                <a:schemeClr val="tx1"/>
              </a:solidFill>
              <a:latin typeface="Times New Roman" panose="02020603050405020304" pitchFamily="18" charset="0"/>
              <a:cs typeface="Times New Roman" panose="02020603050405020304" pitchFamily="18" charset="0"/>
            </a:rPr>
            <a:t>Class: 4</a:t>
          </a:r>
          <a:endParaRPr lang="en-US" sz="4000" dirty="0">
            <a:solidFill>
              <a:schemeClr val="tx1"/>
            </a:solidFill>
            <a:latin typeface="Times New Roman" panose="02020603050405020304" pitchFamily="18" charset="0"/>
            <a:cs typeface="Times New Roman" panose="02020603050405020304" pitchFamily="18" charset="0"/>
          </a:endParaRPr>
        </a:p>
      </dgm:t>
    </dgm:pt>
    <dgm:pt modelId="{100DC415-668E-4459-A133-F17510B1AA72}" type="parTrans" cxnId="{F5ACC242-D6CF-4F3F-9CF7-C3C7FA285663}">
      <dgm:prSet/>
      <dgm:spPr/>
      <dgm:t>
        <a:bodyPr/>
        <a:lstStyle/>
        <a:p>
          <a:endParaRPr lang="en-US">
            <a:solidFill>
              <a:schemeClr val="tx1"/>
            </a:solidFill>
          </a:endParaRPr>
        </a:p>
      </dgm:t>
    </dgm:pt>
    <dgm:pt modelId="{8B5BDE1C-5C6E-40EA-BD81-A3948232C11E}" type="sibTrans" cxnId="{F5ACC242-D6CF-4F3F-9CF7-C3C7FA285663}">
      <dgm:prSet/>
      <dgm:spPr/>
      <dgm:t>
        <a:bodyPr/>
        <a:lstStyle/>
        <a:p>
          <a:endParaRPr lang="en-US">
            <a:solidFill>
              <a:schemeClr val="tx1"/>
            </a:solidFill>
          </a:endParaRPr>
        </a:p>
      </dgm:t>
    </dgm:pt>
    <dgm:pt modelId="{23C39F12-91D8-4637-93CE-1AF1EA284CA8}" type="pres">
      <dgm:prSet presAssocID="{99C83A4E-4961-4FB1-8430-DD9C68136F34}" presName="Name0" presStyleCnt="0">
        <dgm:presLayoutVars>
          <dgm:dir/>
          <dgm:resizeHandles val="exact"/>
        </dgm:presLayoutVars>
      </dgm:prSet>
      <dgm:spPr/>
      <dgm:t>
        <a:bodyPr/>
        <a:lstStyle/>
        <a:p>
          <a:endParaRPr lang="en-US"/>
        </a:p>
      </dgm:t>
    </dgm:pt>
    <dgm:pt modelId="{D10B5618-F19B-455A-9423-11B2AA3D0763}" type="pres">
      <dgm:prSet presAssocID="{99C83A4E-4961-4FB1-8430-DD9C68136F34}" presName="cycle" presStyleCnt="0"/>
      <dgm:spPr/>
    </dgm:pt>
    <dgm:pt modelId="{238F39D4-41F3-494F-8353-907BF099281D}" type="pres">
      <dgm:prSet presAssocID="{EC8EDBAA-5CB0-463B-B832-335625E372B2}" presName="nodeFirstNode" presStyleLbl="node1" presStyleIdx="0" presStyleCnt="5" custScaleX="128037" custRadScaleRad="100039" custRadScaleInc="-2680">
        <dgm:presLayoutVars>
          <dgm:bulletEnabled val="1"/>
        </dgm:presLayoutVars>
      </dgm:prSet>
      <dgm:spPr/>
      <dgm:t>
        <a:bodyPr/>
        <a:lstStyle/>
        <a:p>
          <a:endParaRPr lang="en-US"/>
        </a:p>
      </dgm:t>
    </dgm:pt>
    <dgm:pt modelId="{2264B31E-067B-4672-99B7-3D0103F0FF94}" type="pres">
      <dgm:prSet presAssocID="{38A741F4-5CF3-418B-9223-3C036338340F}" presName="sibTransFirstNode" presStyleLbl="bgShp" presStyleIdx="0" presStyleCnt="1"/>
      <dgm:spPr/>
      <dgm:t>
        <a:bodyPr/>
        <a:lstStyle/>
        <a:p>
          <a:endParaRPr lang="en-US"/>
        </a:p>
      </dgm:t>
    </dgm:pt>
    <dgm:pt modelId="{BC604941-92D3-4484-89D3-16A385E89504}" type="pres">
      <dgm:prSet presAssocID="{6D8F9B7A-9FD8-4E5B-B455-75C95AB01635}" presName="nodeFollowingNodes" presStyleLbl="node1" presStyleIdx="1" presStyleCnt="5" custScaleX="122524">
        <dgm:presLayoutVars>
          <dgm:bulletEnabled val="1"/>
        </dgm:presLayoutVars>
      </dgm:prSet>
      <dgm:spPr/>
      <dgm:t>
        <a:bodyPr/>
        <a:lstStyle/>
        <a:p>
          <a:endParaRPr lang="en-US"/>
        </a:p>
      </dgm:t>
    </dgm:pt>
    <dgm:pt modelId="{19C8DB75-7680-4D66-A838-4EE74203CAD8}" type="pres">
      <dgm:prSet presAssocID="{E1A9A798-7210-40AA-8046-DA3B11F35DF1}" presName="nodeFollowingNodes" presStyleLbl="node1" presStyleIdx="2" presStyleCnt="5" custRadScaleRad="117072" custRadScaleInc="-22590">
        <dgm:presLayoutVars>
          <dgm:bulletEnabled val="1"/>
        </dgm:presLayoutVars>
      </dgm:prSet>
      <dgm:spPr/>
      <dgm:t>
        <a:bodyPr/>
        <a:lstStyle/>
        <a:p>
          <a:endParaRPr lang="en-US"/>
        </a:p>
      </dgm:t>
    </dgm:pt>
    <dgm:pt modelId="{95E132C0-C3B0-418A-9EF1-A8E239515C5A}" type="pres">
      <dgm:prSet presAssocID="{8929DFE0-EBFC-4B52-B083-CD5C97FEFA20}" presName="nodeFollowingNodes" presStyleLbl="node1" presStyleIdx="3" presStyleCnt="5" custScaleX="136598" custRadScaleRad="109709" custRadScaleInc="23297">
        <dgm:presLayoutVars>
          <dgm:bulletEnabled val="1"/>
        </dgm:presLayoutVars>
      </dgm:prSet>
      <dgm:spPr/>
      <dgm:t>
        <a:bodyPr/>
        <a:lstStyle/>
        <a:p>
          <a:endParaRPr lang="en-US"/>
        </a:p>
      </dgm:t>
    </dgm:pt>
    <dgm:pt modelId="{738AC98E-0015-4B55-A208-967041CB1CFC}" type="pres">
      <dgm:prSet presAssocID="{21CCDA06-E3E2-4C50-9D40-06886662FB10}" presName="nodeFollowingNodes" presStyleLbl="node1" presStyleIdx="4" presStyleCnt="5" custScaleX="127491">
        <dgm:presLayoutVars>
          <dgm:bulletEnabled val="1"/>
        </dgm:presLayoutVars>
      </dgm:prSet>
      <dgm:spPr/>
      <dgm:t>
        <a:bodyPr/>
        <a:lstStyle/>
        <a:p>
          <a:endParaRPr lang="en-US"/>
        </a:p>
      </dgm:t>
    </dgm:pt>
  </dgm:ptLst>
  <dgm:cxnLst>
    <dgm:cxn modelId="{FC838A59-5260-4D28-A2D1-F6F1FEED6833}" srcId="{99C83A4E-4961-4FB1-8430-DD9C68136F34}" destId="{6D8F9B7A-9FD8-4E5B-B455-75C95AB01635}" srcOrd="1" destOrd="0" parTransId="{40A2BC84-8D35-431D-8162-234D414CA56B}" sibTransId="{1D246B7C-3FF2-4494-AC43-B1F8913390A2}"/>
    <dgm:cxn modelId="{0041BF71-65BF-423A-90CF-841FB59A9841}" srcId="{99C83A4E-4961-4FB1-8430-DD9C68136F34}" destId="{EC8EDBAA-5CB0-463B-B832-335625E372B2}" srcOrd="0" destOrd="0" parTransId="{A35A7D8A-30CA-486A-96AE-22BB4F76645F}" sibTransId="{38A741F4-5CF3-418B-9223-3C036338340F}"/>
    <dgm:cxn modelId="{4F0A707B-8C8A-4D13-A1B5-8C4465DBF200}" type="presOf" srcId="{EC8EDBAA-5CB0-463B-B832-335625E372B2}" destId="{238F39D4-41F3-494F-8353-907BF099281D}" srcOrd="0" destOrd="0" presId="urn:microsoft.com/office/officeart/2005/8/layout/cycle3"/>
    <dgm:cxn modelId="{F5ACC242-D6CF-4F3F-9CF7-C3C7FA285663}" srcId="{99C83A4E-4961-4FB1-8430-DD9C68136F34}" destId="{21CCDA06-E3E2-4C50-9D40-06886662FB10}" srcOrd="4" destOrd="0" parTransId="{100DC415-668E-4459-A133-F17510B1AA72}" sibTransId="{8B5BDE1C-5C6E-40EA-BD81-A3948232C11E}"/>
    <dgm:cxn modelId="{CD0491D4-CAFF-4CF3-B601-11862893BFE0}" type="presOf" srcId="{6D8F9B7A-9FD8-4E5B-B455-75C95AB01635}" destId="{BC604941-92D3-4484-89D3-16A385E89504}" srcOrd="0" destOrd="0" presId="urn:microsoft.com/office/officeart/2005/8/layout/cycle3"/>
    <dgm:cxn modelId="{18608721-3A30-4E2E-801C-EDDA7B079636}" type="presOf" srcId="{E1A9A798-7210-40AA-8046-DA3B11F35DF1}" destId="{19C8DB75-7680-4D66-A838-4EE74203CAD8}" srcOrd="0" destOrd="0" presId="urn:microsoft.com/office/officeart/2005/8/layout/cycle3"/>
    <dgm:cxn modelId="{2E10E851-3B09-4F3B-9A64-A4FC86966A03}" type="presOf" srcId="{38A741F4-5CF3-418B-9223-3C036338340F}" destId="{2264B31E-067B-4672-99B7-3D0103F0FF94}" srcOrd="0" destOrd="0" presId="urn:microsoft.com/office/officeart/2005/8/layout/cycle3"/>
    <dgm:cxn modelId="{8D68C4F1-8BBC-477E-B495-E7491B458BD6}" srcId="{99C83A4E-4961-4FB1-8430-DD9C68136F34}" destId="{8929DFE0-EBFC-4B52-B083-CD5C97FEFA20}" srcOrd="3" destOrd="0" parTransId="{AD53EE86-46B7-4307-9677-E0346AD29076}" sibTransId="{9B0E8FAB-13C5-4785-B3E2-C78C59CA9DB0}"/>
    <dgm:cxn modelId="{3FAE1827-E7BF-4267-963C-F8D7FB979DEF}" type="presOf" srcId="{8929DFE0-EBFC-4B52-B083-CD5C97FEFA20}" destId="{95E132C0-C3B0-418A-9EF1-A8E239515C5A}" srcOrd="0" destOrd="0" presId="urn:microsoft.com/office/officeart/2005/8/layout/cycle3"/>
    <dgm:cxn modelId="{B9AAAA8C-D592-4115-9F4A-51E5AD6BB64A}" type="presOf" srcId="{99C83A4E-4961-4FB1-8430-DD9C68136F34}" destId="{23C39F12-91D8-4637-93CE-1AF1EA284CA8}" srcOrd="0" destOrd="0" presId="urn:microsoft.com/office/officeart/2005/8/layout/cycle3"/>
    <dgm:cxn modelId="{B59A9E9C-8180-4C3F-B707-F6C50DF09058}" type="presOf" srcId="{21CCDA06-E3E2-4C50-9D40-06886662FB10}" destId="{738AC98E-0015-4B55-A208-967041CB1CFC}" srcOrd="0" destOrd="0" presId="urn:microsoft.com/office/officeart/2005/8/layout/cycle3"/>
    <dgm:cxn modelId="{C4D5A617-05E1-4D41-B9E0-F4F9458E7F96}" srcId="{99C83A4E-4961-4FB1-8430-DD9C68136F34}" destId="{E1A9A798-7210-40AA-8046-DA3B11F35DF1}" srcOrd="2" destOrd="0" parTransId="{1A0FC536-FA6C-4620-9726-C86A76FF4AFD}" sibTransId="{A19DD2FD-849F-4EE7-A8BE-D4399F14E8A4}"/>
    <dgm:cxn modelId="{696E459B-E59F-443B-B1AA-90DB7B90BAAE}" type="presParOf" srcId="{23C39F12-91D8-4637-93CE-1AF1EA284CA8}" destId="{D10B5618-F19B-455A-9423-11B2AA3D0763}" srcOrd="0" destOrd="0" presId="urn:microsoft.com/office/officeart/2005/8/layout/cycle3"/>
    <dgm:cxn modelId="{B4D404BD-BAB8-42F5-A9E9-7355201409E8}" type="presParOf" srcId="{D10B5618-F19B-455A-9423-11B2AA3D0763}" destId="{238F39D4-41F3-494F-8353-907BF099281D}" srcOrd="0" destOrd="0" presId="urn:microsoft.com/office/officeart/2005/8/layout/cycle3"/>
    <dgm:cxn modelId="{4CCC3E16-8F63-47AB-BFDE-7AF96B3E0777}" type="presParOf" srcId="{D10B5618-F19B-455A-9423-11B2AA3D0763}" destId="{2264B31E-067B-4672-99B7-3D0103F0FF94}" srcOrd="1" destOrd="0" presId="urn:microsoft.com/office/officeart/2005/8/layout/cycle3"/>
    <dgm:cxn modelId="{389F4733-834D-406D-82EE-AD9261ED9D02}" type="presParOf" srcId="{D10B5618-F19B-455A-9423-11B2AA3D0763}" destId="{BC604941-92D3-4484-89D3-16A385E89504}" srcOrd="2" destOrd="0" presId="urn:microsoft.com/office/officeart/2005/8/layout/cycle3"/>
    <dgm:cxn modelId="{91944159-DFC6-411D-9BFE-14A73266D444}" type="presParOf" srcId="{D10B5618-F19B-455A-9423-11B2AA3D0763}" destId="{19C8DB75-7680-4D66-A838-4EE74203CAD8}" srcOrd="3" destOrd="0" presId="urn:microsoft.com/office/officeart/2005/8/layout/cycle3"/>
    <dgm:cxn modelId="{5AD7E7BD-E8F3-47DF-987F-C2AB3966C497}" type="presParOf" srcId="{D10B5618-F19B-455A-9423-11B2AA3D0763}" destId="{95E132C0-C3B0-418A-9EF1-A8E239515C5A}" srcOrd="4" destOrd="0" presId="urn:microsoft.com/office/officeart/2005/8/layout/cycle3"/>
    <dgm:cxn modelId="{EEEF8854-AD80-4EFC-BA81-D68F92B2A8ED}" type="presParOf" srcId="{D10B5618-F19B-455A-9423-11B2AA3D0763}" destId="{738AC98E-0015-4B55-A208-967041CB1CF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4B31E-067B-4672-99B7-3D0103F0FF94}">
      <dsp:nvSpPr>
        <dsp:cNvPr id="0" name=""/>
        <dsp:cNvSpPr/>
      </dsp:nvSpPr>
      <dsp:spPr>
        <a:xfrm>
          <a:off x="1022238" y="-315192"/>
          <a:ext cx="5656830" cy="5656830"/>
        </a:xfrm>
        <a:prstGeom prst="circularArrow">
          <a:avLst>
            <a:gd name="adj1" fmla="val 5544"/>
            <a:gd name="adj2" fmla="val 330680"/>
            <a:gd name="adj3" fmla="val 13085830"/>
            <a:gd name="adj4" fmla="val 17821811"/>
            <a:gd name="adj5" fmla="val 5757"/>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38F39D4-41F3-494F-8353-907BF099281D}">
      <dsp:nvSpPr>
        <dsp:cNvPr id="0" name=""/>
        <dsp:cNvSpPr/>
      </dsp:nvSpPr>
      <dsp:spPr>
        <a:xfrm>
          <a:off x="2155121" y="1994"/>
          <a:ext cx="3391064" cy="1324251"/>
        </a:xfrm>
        <a:prstGeom prst="roundRect">
          <a:avLst/>
        </a:prstGeom>
        <a:solidFill>
          <a:srgbClr val="F53B7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tx1"/>
              </a:solidFill>
              <a:latin typeface="Times New Roman" panose="02020603050405020304" pitchFamily="18" charset="0"/>
              <a:cs typeface="Times New Roman" panose="02020603050405020304" pitchFamily="18" charset="0"/>
            </a:rPr>
            <a:t>Sub: English</a:t>
          </a:r>
          <a:endParaRPr lang="en-US" sz="4000" kern="1200" dirty="0">
            <a:solidFill>
              <a:schemeClr val="tx1"/>
            </a:solidFill>
            <a:latin typeface="Times New Roman" panose="02020603050405020304" pitchFamily="18" charset="0"/>
            <a:cs typeface="Times New Roman" panose="02020603050405020304" pitchFamily="18" charset="0"/>
          </a:endParaRPr>
        </a:p>
      </dsp:txBody>
      <dsp:txXfrm>
        <a:off x="2219766" y="66639"/>
        <a:ext cx="3261774" cy="1194961"/>
      </dsp:txXfrm>
    </dsp:sp>
    <dsp:sp modelId="{BC604941-92D3-4484-89D3-16A385E89504}">
      <dsp:nvSpPr>
        <dsp:cNvPr id="0" name=""/>
        <dsp:cNvSpPr/>
      </dsp:nvSpPr>
      <dsp:spPr>
        <a:xfrm>
          <a:off x="4590073" y="1668839"/>
          <a:ext cx="3245052" cy="1324251"/>
        </a:xfrm>
        <a:prstGeom prst="roundRect">
          <a:avLst/>
        </a:prstGeom>
        <a:solidFill>
          <a:srgbClr val="F739F7"/>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tx1"/>
              </a:solidFill>
              <a:latin typeface="Times New Roman" panose="02020603050405020304" pitchFamily="18" charset="0"/>
              <a:cs typeface="Times New Roman" panose="02020603050405020304" pitchFamily="18" charset="0"/>
            </a:rPr>
            <a:t>Unit: 23</a:t>
          </a:r>
          <a:endParaRPr lang="en-US" sz="4000" kern="1200" dirty="0">
            <a:solidFill>
              <a:schemeClr val="tx1"/>
            </a:solidFill>
            <a:latin typeface="Times New Roman" panose="02020603050405020304" pitchFamily="18" charset="0"/>
            <a:cs typeface="Times New Roman" panose="02020603050405020304" pitchFamily="18" charset="0"/>
          </a:endParaRPr>
        </a:p>
      </dsp:txBody>
      <dsp:txXfrm>
        <a:off x="4654718" y="1733484"/>
        <a:ext cx="3115762" cy="1194961"/>
      </dsp:txXfrm>
    </dsp:sp>
    <dsp:sp modelId="{19C8DB75-7680-4D66-A838-4EE74203CAD8}">
      <dsp:nvSpPr>
        <dsp:cNvPr id="0" name=""/>
        <dsp:cNvSpPr/>
      </dsp:nvSpPr>
      <dsp:spPr>
        <a:xfrm>
          <a:off x="4743326" y="4246375"/>
          <a:ext cx="2648503" cy="1324251"/>
        </a:xfrm>
        <a:prstGeom prst="roundRect">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tx1"/>
              </a:solidFill>
              <a:latin typeface="Times New Roman" panose="02020603050405020304" pitchFamily="18" charset="0"/>
              <a:cs typeface="Times New Roman" panose="02020603050405020304" pitchFamily="18" charset="0"/>
            </a:rPr>
            <a:t>Time: 40 </a:t>
          </a:r>
          <a:r>
            <a:rPr lang="en-US" sz="3500" kern="1200" dirty="0" err="1" smtClean="0">
              <a:solidFill>
                <a:schemeClr val="tx1"/>
              </a:solidFill>
              <a:latin typeface="Times New Roman" panose="02020603050405020304" pitchFamily="18" charset="0"/>
              <a:cs typeface="Times New Roman" panose="02020603050405020304" pitchFamily="18" charset="0"/>
            </a:rPr>
            <a:t>mins</a:t>
          </a:r>
          <a:endParaRPr lang="en-US" sz="3500" kern="1200" dirty="0">
            <a:solidFill>
              <a:schemeClr val="tx1"/>
            </a:solidFill>
            <a:latin typeface="Times New Roman" panose="02020603050405020304" pitchFamily="18" charset="0"/>
            <a:cs typeface="Times New Roman" panose="02020603050405020304" pitchFamily="18" charset="0"/>
          </a:endParaRPr>
        </a:p>
      </dsp:txBody>
      <dsp:txXfrm>
        <a:off x="4807971" y="4311020"/>
        <a:ext cx="2519213" cy="1194961"/>
      </dsp:txXfrm>
    </dsp:sp>
    <dsp:sp modelId="{95E132C0-C3B0-418A-9EF1-A8E239515C5A}">
      <dsp:nvSpPr>
        <dsp:cNvPr id="0" name=""/>
        <dsp:cNvSpPr/>
      </dsp:nvSpPr>
      <dsp:spPr>
        <a:xfrm>
          <a:off x="82777" y="4116191"/>
          <a:ext cx="3617803" cy="1324251"/>
        </a:xfrm>
        <a:prstGeom prst="roundRect">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Times New Roman" panose="02020603050405020304" pitchFamily="18" charset="0"/>
              <a:cs typeface="Times New Roman" panose="02020603050405020304" pitchFamily="18" charset="0"/>
            </a:rPr>
            <a:t>Write well 1</a:t>
          </a:r>
        </a:p>
        <a:p>
          <a:pPr lvl="0" algn="ctr" defTabSz="1600200">
            <a:lnSpc>
              <a:spcPct val="90000"/>
            </a:lnSpc>
            <a:spcBef>
              <a:spcPct val="0"/>
            </a:spcBef>
            <a:spcAft>
              <a:spcPct val="35000"/>
            </a:spcAft>
          </a:pPr>
          <a:r>
            <a:rPr lang="en-US" sz="3600" kern="1200" dirty="0" smtClean="0">
              <a:solidFill>
                <a:schemeClr val="tx1"/>
              </a:solidFill>
              <a:latin typeface="Times New Roman" panose="02020603050405020304" pitchFamily="18" charset="0"/>
              <a:cs typeface="Times New Roman" panose="02020603050405020304" pitchFamily="18" charset="0"/>
            </a:rPr>
            <a:t>Lesson 1-3</a:t>
          </a:r>
          <a:endParaRPr lang="en-US" sz="3600" kern="1200" dirty="0">
            <a:solidFill>
              <a:schemeClr val="tx1"/>
            </a:solidFill>
            <a:latin typeface="Times New Roman" panose="02020603050405020304" pitchFamily="18" charset="0"/>
            <a:cs typeface="Times New Roman" panose="02020603050405020304" pitchFamily="18" charset="0"/>
          </a:endParaRPr>
        </a:p>
      </dsp:txBody>
      <dsp:txXfrm>
        <a:off x="147422" y="4180836"/>
        <a:ext cx="3488513" cy="1194961"/>
      </dsp:txXfrm>
    </dsp:sp>
    <dsp:sp modelId="{738AC98E-0015-4B55-A208-967041CB1CFC}">
      <dsp:nvSpPr>
        <dsp:cNvPr id="0" name=""/>
        <dsp:cNvSpPr/>
      </dsp:nvSpPr>
      <dsp:spPr>
        <a:xfrm>
          <a:off x="-64158" y="1668839"/>
          <a:ext cx="3376603" cy="1324251"/>
        </a:xfrm>
        <a:prstGeom prst="roundRect">
          <a:avLst/>
        </a:prstGeom>
        <a:solidFill>
          <a:srgbClr val="D1FC3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tx1"/>
              </a:solidFill>
              <a:latin typeface="Times New Roman" panose="02020603050405020304" pitchFamily="18" charset="0"/>
              <a:cs typeface="Times New Roman" panose="02020603050405020304" pitchFamily="18" charset="0"/>
            </a:rPr>
            <a:t>Class: 4</a:t>
          </a:r>
          <a:endParaRPr lang="en-US" sz="4000" kern="1200" dirty="0">
            <a:solidFill>
              <a:schemeClr val="tx1"/>
            </a:solidFill>
            <a:latin typeface="Times New Roman" panose="02020603050405020304" pitchFamily="18" charset="0"/>
            <a:cs typeface="Times New Roman" panose="02020603050405020304" pitchFamily="18" charset="0"/>
          </a:endParaRPr>
        </a:p>
      </dsp:txBody>
      <dsp:txXfrm>
        <a:off x="487" y="1733484"/>
        <a:ext cx="3247313" cy="119496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B8DB90-3E6F-4A83-88FC-740F3EBFFBC7}"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3510F-C107-4879-94F5-9290316EFBBD}" type="slidenum">
              <a:rPr lang="en-US" smtClean="0"/>
              <a:pPr/>
              <a:t>‹#›</a:t>
            </a:fld>
            <a:endParaRPr lang="en-US"/>
          </a:p>
        </p:txBody>
      </p:sp>
    </p:spTree>
    <p:extLst>
      <p:ext uri="{BB962C8B-B14F-4D97-AF65-F5344CB8AC3E}">
        <p14:creationId xmlns:p14="http://schemas.microsoft.com/office/powerpoint/2010/main" val="47108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B8DB90-3E6F-4A83-88FC-740F3EBFFBC7}"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3510F-C107-4879-94F5-9290316EFBBD}" type="slidenum">
              <a:rPr lang="en-US" smtClean="0"/>
              <a:pPr/>
              <a:t>‹#›</a:t>
            </a:fld>
            <a:endParaRPr lang="en-US"/>
          </a:p>
        </p:txBody>
      </p:sp>
    </p:spTree>
    <p:extLst>
      <p:ext uri="{BB962C8B-B14F-4D97-AF65-F5344CB8AC3E}">
        <p14:creationId xmlns:p14="http://schemas.microsoft.com/office/powerpoint/2010/main" val="41936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B8DB90-3E6F-4A83-88FC-740F3EBFFBC7}"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3510F-C107-4879-94F5-9290316EFBBD}" type="slidenum">
              <a:rPr lang="en-US" smtClean="0"/>
              <a:pPr/>
              <a:t>‹#›</a:t>
            </a:fld>
            <a:endParaRPr lang="en-US"/>
          </a:p>
        </p:txBody>
      </p:sp>
    </p:spTree>
    <p:extLst>
      <p:ext uri="{BB962C8B-B14F-4D97-AF65-F5344CB8AC3E}">
        <p14:creationId xmlns:p14="http://schemas.microsoft.com/office/powerpoint/2010/main" val="69564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B8DB90-3E6F-4A83-88FC-740F3EBFFBC7}"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3510F-C107-4879-94F5-9290316EFBBD}" type="slidenum">
              <a:rPr lang="en-US" smtClean="0"/>
              <a:pPr/>
              <a:t>‹#›</a:t>
            </a:fld>
            <a:endParaRPr lang="en-US"/>
          </a:p>
        </p:txBody>
      </p:sp>
    </p:spTree>
    <p:extLst>
      <p:ext uri="{BB962C8B-B14F-4D97-AF65-F5344CB8AC3E}">
        <p14:creationId xmlns:p14="http://schemas.microsoft.com/office/powerpoint/2010/main" val="377382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B8DB90-3E6F-4A83-88FC-740F3EBFFBC7}" type="datetimeFigureOut">
              <a:rPr lang="en-US" smtClean="0"/>
              <a:pPr/>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3510F-C107-4879-94F5-9290316EFBBD}" type="slidenum">
              <a:rPr lang="en-US" smtClean="0"/>
              <a:pPr/>
              <a:t>‹#›</a:t>
            </a:fld>
            <a:endParaRPr lang="en-US"/>
          </a:p>
        </p:txBody>
      </p:sp>
    </p:spTree>
    <p:extLst>
      <p:ext uri="{BB962C8B-B14F-4D97-AF65-F5344CB8AC3E}">
        <p14:creationId xmlns:p14="http://schemas.microsoft.com/office/powerpoint/2010/main" val="182962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B8DB90-3E6F-4A83-88FC-740F3EBFFBC7}" type="datetimeFigureOut">
              <a:rPr lang="en-US" smtClean="0"/>
              <a:pPr/>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3510F-C107-4879-94F5-9290316EFBBD}" type="slidenum">
              <a:rPr lang="en-US" smtClean="0"/>
              <a:pPr/>
              <a:t>‹#›</a:t>
            </a:fld>
            <a:endParaRPr lang="en-US"/>
          </a:p>
        </p:txBody>
      </p:sp>
    </p:spTree>
    <p:extLst>
      <p:ext uri="{BB962C8B-B14F-4D97-AF65-F5344CB8AC3E}">
        <p14:creationId xmlns:p14="http://schemas.microsoft.com/office/powerpoint/2010/main" val="1868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B8DB90-3E6F-4A83-88FC-740F3EBFFBC7}" type="datetimeFigureOut">
              <a:rPr lang="en-US" smtClean="0"/>
              <a:pPr/>
              <a:t>10/31/2020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3510F-C107-4879-94F5-9290316EFBBD}" type="slidenum">
              <a:rPr lang="en-US" smtClean="0"/>
              <a:pPr/>
              <a:t>‹#›</a:t>
            </a:fld>
            <a:endParaRPr lang="en-US"/>
          </a:p>
        </p:txBody>
      </p:sp>
    </p:spTree>
    <p:extLst>
      <p:ext uri="{BB962C8B-B14F-4D97-AF65-F5344CB8AC3E}">
        <p14:creationId xmlns:p14="http://schemas.microsoft.com/office/powerpoint/2010/main" val="140687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B8DB90-3E6F-4A83-88FC-740F3EBFFBC7}" type="datetimeFigureOut">
              <a:rPr lang="en-US" smtClean="0"/>
              <a:pPr/>
              <a:t>10/31/2020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3510F-C107-4879-94F5-9290316EFBBD}" type="slidenum">
              <a:rPr lang="en-US" smtClean="0"/>
              <a:pPr/>
              <a:t>‹#›</a:t>
            </a:fld>
            <a:endParaRPr lang="en-US"/>
          </a:p>
        </p:txBody>
      </p:sp>
    </p:spTree>
    <p:extLst>
      <p:ext uri="{BB962C8B-B14F-4D97-AF65-F5344CB8AC3E}">
        <p14:creationId xmlns:p14="http://schemas.microsoft.com/office/powerpoint/2010/main" val="274876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8DB90-3E6F-4A83-88FC-740F3EBFFBC7}" type="datetimeFigureOut">
              <a:rPr lang="en-US" smtClean="0"/>
              <a:pPr/>
              <a:t>10/31/2020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3510F-C107-4879-94F5-9290316EFBBD}" type="slidenum">
              <a:rPr lang="en-US" smtClean="0"/>
              <a:pPr/>
              <a:t>‹#›</a:t>
            </a:fld>
            <a:endParaRPr lang="en-US"/>
          </a:p>
        </p:txBody>
      </p:sp>
    </p:spTree>
    <p:extLst>
      <p:ext uri="{BB962C8B-B14F-4D97-AF65-F5344CB8AC3E}">
        <p14:creationId xmlns:p14="http://schemas.microsoft.com/office/powerpoint/2010/main" val="352858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B8DB90-3E6F-4A83-88FC-740F3EBFFBC7}" type="datetimeFigureOut">
              <a:rPr lang="en-US" smtClean="0"/>
              <a:pPr/>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3510F-C107-4879-94F5-9290316EFBBD}" type="slidenum">
              <a:rPr lang="en-US" smtClean="0"/>
              <a:pPr/>
              <a:t>‹#›</a:t>
            </a:fld>
            <a:endParaRPr lang="en-US"/>
          </a:p>
        </p:txBody>
      </p:sp>
    </p:spTree>
    <p:extLst>
      <p:ext uri="{BB962C8B-B14F-4D97-AF65-F5344CB8AC3E}">
        <p14:creationId xmlns:p14="http://schemas.microsoft.com/office/powerpoint/2010/main" val="87691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B8DB90-3E6F-4A83-88FC-740F3EBFFBC7}" type="datetimeFigureOut">
              <a:rPr lang="en-US" smtClean="0"/>
              <a:pPr/>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3510F-C107-4879-94F5-9290316EFBBD}" type="slidenum">
              <a:rPr lang="en-US" smtClean="0"/>
              <a:pPr/>
              <a:t>‹#›</a:t>
            </a:fld>
            <a:endParaRPr lang="en-US"/>
          </a:p>
        </p:txBody>
      </p:sp>
    </p:spTree>
    <p:extLst>
      <p:ext uri="{BB962C8B-B14F-4D97-AF65-F5344CB8AC3E}">
        <p14:creationId xmlns:p14="http://schemas.microsoft.com/office/powerpoint/2010/main" val="301695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8DB90-3E6F-4A83-88FC-740F3EBFFBC7}" type="datetimeFigureOut">
              <a:rPr lang="en-US" smtClean="0"/>
              <a:pPr/>
              <a:t>10/31/2020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3510F-C107-4879-94F5-9290316EFBBD}" type="slidenum">
              <a:rPr lang="en-US" smtClean="0"/>
              <a:pPr/>
              <a:t>‹#›</a:t>
            </a:fld>
            <a:endParaRPr lang="en-US"/>
          </a:p>
        </p:txBody>
      </p:sp>
    </p:spTree>
    <p:extLst>
      <p:ext uri="{BB962C8B-B14F-4D97-AF65-F5344CB8AC3E}">
        <p14:creationId xmlns:p14="http://schemas.microsoft.com/office/powerpoint/2010/main" val="2624078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4" y="661"/>
            <a:ext cx="12259733" cy="6892234"/>
          </a:xfrm>
          <a:prstGeom prst="rect">
            <a:avLst/>
          </a:prstGeom>
        </p:spPr>
      </p:pic>
      <p:grpSp>
        <p:nvGrpSpPr>
          <p:cNvPr id="51" name="Group 50"/>
          <p:cNvGrpSpPr/>
          <p:nvPr/>
        </p:nvGrpSpPr>
        <p:grpSpPr>
          <a:xfrm>
            <a:off x="1339087" y="4753121"/>
            <a:ext cx="1475360" cy="1771951"/>
            <a:chOff x="5358320" y="2534949"/>
            <a:chExt cx="1475360" cy="1771951"/>
          </a:xfrm>
        </p:grpSpPr>
        <p:pic>
          <p:nvPicPr>
            <p:cNvPr id="52" name="Picture 51"/>
            <p:cNvPicPr>
              <a:picLocks noChangeAspect="1"/>
            </p:cNvPicPr>
            <p:nvPr/>
          </p:nvPicPr>
          <p:blipFill>
            <a:blip r:embed="rId3"/>
            <a:stretch>
              <a:fillRect/>
            </a:stretch>
          </p:blipFill>
          <p:spPr>
            <a:xfrm>
              <a:off x="5358320" y="2551100"/>
              <a:ext cx="1475360" cy="1755800"/>
            </a:xfrm>
            <a:prstGeom prst="rect">
              <a:avLst/>
            </a:prstGeom>
          </p:spPr>
        </p:pic>
        <p:pic>
          <p:nvPicPr>
            <p:cNvPr id="53" name="Picture 52"/>
            <p:cNvPicPr>
              <a:picLocks noChangeAspect="1"/>
            </p:cNvPicPr>
            <p:nvPr/>
          </p:nvPicPr>
          <p:blipFill>
            <a:blip r:embed="rId4"/>
            <a:stretch>
              <a:fillRect/>
            </a:stretch>
          </p:blipFill>
          <p:spPr>
            <a:xfrm>
              <a:off x="5569716" y="2534949"/>
              <a:ext cx="926672" cy="737680"/>
            </a:xfrm>
            <a:prstGeom prst="rect">
              <a:avLst/>
            </a:prstGeom>
          </p:spPr>
        </p:pic>
      </p:grpSp>
      <p:grpSp>
        <p:nvGrpSpPr>
          <p:cNvPr id="54" name="Group 53"/>
          <p:cNvGrpSpPr/>
          <p:nvPr/>
        </p:nvGrpSpPr>
        <p:grpSpPr>
          <a:xfrm>
            <a:off x="4200067" y="3867145"/>
            <a:ext cx="1475360" cy="1771951"/>
            <a:chOff x="5358320" y="2534949"/>
            <a:chExt cx="1475360" cy="1771951"/>
          </a:xfrm>
        </p:grpSpPr>
        <p:pic>
          <p:nvPicPr>
            <p:cNvPr id="55" name="Picture 54"/>
            <p:cNvPicPr>
              <a:picLocks noChangeAspect="1"/>
            </p:cNvPicPr>
            <p:nvPr/>
          </p:nvPicPr>
          <p:blipFill>
            <a:blip r:embed="rId3"/>
            <a:stretch>
              <a:fillRect/>
            </a:stretch>
          </p:blipFill>
          <p:spPr>
            <a:xfrm>
              <a:off x="5358320" y="2551100"/>
              <a:ext cx="1475360" cy="1755800"/>
            </a:xfrm>
            <a:prstGeom prst="rect">
              <a:avLst/>
            </a:prstGeom>
          </p:spPr>
        </p:pic>
        <p:pic>
          <p:nvPicPr>
            <p:cNvPr id="56" name="Picture 55"/>
            <p:cNvPicPr>
              <a:picLocks noChangeAspect="1"/>
            </p:cNvPicPr>
            <p:nvPr/>
          </p:nvPicPr>
          <p:blipFill>
            <a:blip r:embed="rId4"/>
            <a:stretch>
              <a:fillRect/>
            </a:stretch>
          </p:blipFill>
          <p:spPr>
            <a:xfrm>
              <a:off x="5569716" y="2534949"/>
              <a:ext cx="926672" cy="737680"/>
            </a:xfrm>
            <a:prstGeom prst="rect">
              <a:avLst/>
            </a:prstGeom>
          </p:spPr>
        </p:pic>
      </p:grpSp>
      <p:grpSp>
        <p:nvGrpSpPr>
          <p:cNvPr id="57" name="Group 56"/>
          <p:cNvGrpSpPr/>
          <p:nvPr/>
        </p:nvGrpSpPr>
        <p:grpSpPr>
          <a:xfrm>
            <a:off x="3057785" y="4979061"/>
            <a:ext cx="1475360" cy="1771951"/>
            <a:chOff x="5358320" y="2534949"/>
            <a:chExt cx="1475360" cy="1771951"/>
          </a:xfrm>
        </p:grpSpPr>
        <p:pic>
          <p:nvPicPr>
            <p:cNvPr id="58" name="Picture 57"/>
            <p:cNvPicPr>
              <a:picLocks noChangeAspect="1"/>
            </p:cNvPicPr>
            <p:nvPr/>
          </p:nvPicPr>
          <p:blipFill>
            <a:blip r:embed="rId3"/>
            <a:stretch>
              <a:fillRect/>
            </a:stretch>
          </p:blipFill>
          <p:spPr>
            <a:xfrm>
              <a:off x="5358320" y="2551100"/>
              <a:ext cx="1475360" cy="1755800"/>
            </a:xfrm>
            <a:prstGeom prst="rect">
              <a:avLst/>
            </a:prstGeom>
          </p:spPr>
        </p:pic>
        <p:pic>
          <p:nvPicPr>
            <p:cNvPr id="59" name="Picture 58"/>
            <p:cNvPicPr>
              <a:picLocks noChangeAspect="1"/>
            </p:cNvPicPr>
            <p:nvPr/>
          </p:nvPicPr>
          <p:blipFill>
            <a:blip r:embed="rId4"/>
            <a:stretch>
              <a:fillRect/>
            </a:stretch>
          </p:blipFill>
          <p:spPr>
            <a:xfrm>
              <a:off x="5569716" y="2534949"/>
              <a:ext cx="926672" cy="737680"/>
            </a:xfrm>
            <a:prstGeom prst="rect">
              <a:avLst/>
            </a:prstGeom>
          </p:spPr>
        </p:pic>
      </p:grpSp>
      <p:grpSp>
        <p:nvGrpSpPr>
          <p:cNvPr id="60" name="Group 59"/>
          <p:cNvGrpSpPr/>
          <p:nvPr/>
        </p:nvGrpSpPr>
        <p:grpSpPr>
          <a:xfrm>
            <a:off x="5675427" y="5086049"/>
            <a:ext cx="1475360" cy="1771951"/>
            <a:chOff x="5358320" y="2534949"/>
            <a:chExt cx="1475360" cy="1771951"/>
          </a:xfrm>
        </p:grpSpPr>
        <p:pic>
          <p:nvPicPr>
            <p:cNvPr id="61" name="Picture 60"/>
            <p:cNvPicPr>
              <a:picLocks noChangeAspect="1"/>
            </p:cNvPicPr>
            <p:nvPr/>
          </p:nvPicPr>
          <p:blipFill>
            <a:blip r:embed="rId3"/>
            <a:stretch>
              <a:fillRect/>
            </a:stretch>
          </p:blipFill>
          <p:spPr>
            <a:xfrm>
              <a:off x="5358320" y="2551100"/>
              <a:ext cx="1475360" cy="1755800"/>
            </a:xfrm>
            <a:prstGeom prst="rect">
              <a:avLst/>
            </a:prstGeom>
          </p:spPr>
        </p:pic>
        <p:pic>
          <p:nvPicPr>
            <p:cNvPr id="62" name="Picture 61"/>
            <p:cNvPicPr>
              <a:picLocks noChangeAspect="1"/>
            </p:cNvPicPr>
            <p:nvPr/>
          </p:nvPicPr>
          <p:blipFill>
            <a:blip r:embed="rId4"/>
            <a:stretch>
              <a:fillRect/>
            </a:stretch>
          </p:blipFill>
          <p:spPr>
            <a:xfrm>
              <a:off x="5569716" y="2534949"/>
              <a:ext cx="926672" cy="737680"/>
            </a:xfrm>
            <a:prstGeom prst="rect">
              <a:avLst/>
            </a:prstGeom>
          </p:spPr>
        </p:pic>
      </p:grpSp>
      <p:grpSp>
        <p:nvGrpSpPr>
          <p:cNvPr id="63" name="Group 62"/>
          <p:cNvGrpSpPr/>
          <p:nvPr/>
        </p:nvGrpSpPr>
        <p:grpSpPr>
          <a:xfrm>
            <a:off x="7923731" y="4461925"/>
            <a:ext cx="1475360" cy="1771951"/>
            <a:chOff x="5358320" y="2534949"/>
            <a:chExt cx="1475360" cy="1771951"/>
          </a:xfrm>
        </p:grpSpPr>
        <p:pic>
          <p:nvPicPr>
            <p:cNvPr id="64" name="Picture 63"/>
            <p:cNvPicPr>
              <a:picLocks noChangeAspect="1"/>
            </p:cNvPicPr>
            <p:nvPr/>
          </p:nvPicPr>
          <p:blipFill>
            <a:blip r:embed="rId3"/>
            <a:stretch>
              <a:fillRect/>
            </a:stretch>
          </p:blipFill>
          <p:spPr>
            <a:xfrm>
              <a:off x="5358320" y="2551100"/>
              <a:ext cx="1475360" cy="1755800"/>
            </a:xfrm>
            <a:prstGeom prst="rect">
              <a:avLst/>
            </a:prstGeom>
          </p:spPr>
        </p:pic>
        <p:pic>
          <p:nvPicPr>
            <p:cNvPr id="65" name="Picture 64"/>
            <p:cNvPicPr>
              <a:picLocks noChangeAspect="1"/>
            </p:cNvPicPr>
            <p:nvPr/>
          </p:nvPicPr>
          <p:blipFill>
            <a:blip r:embed="rId4"/>
            <a:stretch>
              <a:fillRect/>
            </a:stretch>
          </p:blipFill>
          <p:spPr>
            <a:xfrm>
              <a:off x="5569716" y="2534949"/>
              <a:ext cx="926672" cy="737680"/>
            </a:xfrm>
            <a:prstGeom prst="rect">
              <a:avLst/>
            </a:prstGeom>
          </p:spPr>
        </p:pic>
      </p:grpSp>
      <p:grpSp>
        <p:nvGrpSpPr>
          <p:cNvPr id="66" name="Group 65"/>
          <p:cNvGrpSpPr/>
          <p:nvPr/>
        </p:nvGrpSpPr>
        <p:grpSpPr>
          <a:xfrm>
            <a:off x="10029432" y="4769272"/>
            <a:ext cx="1475360" cy="1771951"/>
            <a:chOff x="5358320" y="2534949"/>
            <a:chExt cx="1475360" cy="1771951"/>
          </a:xfrm>
        </p:grpSpPr>
        <p:pic>
          <p:nvPicPr>
            <p:cNvPr id="67" name="Picture 66"/>
            <p:cNvPicPr>
              <a:picLocks noChangeAspect="1"/>
            </p:cNvPicPr>
            <p:nvPr/>
          </p:nvPicPr>
          <p:blipFill>
            <a:blip r:embed="rId3"/>
            <a:stretch>
              <a:fillRect/>
            </a:stretch>
          </p:blipFill>
          <p:spPr>
            <a:xfrm>
              <a:off x="5358320" y="2551100"/>
              <a:ext cx="1475360" cy="1755800"/>
            </a:xfrm>
            <a:prstGeom prst="rect">
              <a:avLst/>
            </a:prstGeom>
          </p:spPr>
        </p:pic>
        <p:pic>
          <p:nvPicPr>
            <p:cNvPr id="68" name="Picture 67"/>
            <p:cNvPicPr>
              <a:picLocks noChangeAspect="1"/>
            </p:cNvPicPr>
            <p:nvPr/>
          </p:nvPicPr>
          <p:blipFill>
            <a:blip r:embed="rId4"/>
            <a:stretch>
              <a:fillRect/>
            </a:stretch>
          </p:blipFill>
          <p:spPr>
            <a:xfrm>
              <a:off x="5569716" y="2534949"/>
              <a:ext cx="926672" cy="737680"/>
            </a:xfrm>
            <a:prstGeom prst="rect">
              <a:avLst/>
            </a:prstGeom>
          </p:spPr>
        </p:pic>
      </p:grpSp>
      <p:pic>
        <p:nvPicPr>
          <p:cNvPr id="92"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575" y="4223976"/>
            <a:ext cx="3810000" cy="1266825"/>
          </a:xfrm>
          <a:prstGeom prst="rect">
            <a:avLst/>
          </a:prstGeom>
        </p:spPr>
      </p:pic>
      <p:sp>
        <p:nvSpPr>
          <p:cNvPr id="115" name="Wave 114"/>
          <p:cNvSpPr/>
          <p:nvPr/>
        </p:nvSpPr>
        <p:spPr>
          <a:xfrm>
            <a:off x="595235" y="642578"/>
            <a:ext cx="4925099" cy="2202221"/>
          </a:xfrm>
          <a:prstGeom prst="wave">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latin typeface="Times New Roman" panose="02020603050405020304" pitchFamily="18" charset="0"/>
                <a:cs typeface="Times New Roman" panose="02020603050405020304" pitchFamily="18" charset="0"/>
              </a:rPr>
              <a:t>Welcome</a:t>
            </a:r>
            <a:endParaRPr lang="en-US" sz="8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159" y="157336"/>
            <a:ext cx="3215937" cy="40786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4646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100"/>
                                  </p:stCondLst>
                                  <p:childTnLst>
                                    <p:animRot by="120000">
                                      <p:cBhvr>
                                        <p:cTn id="6" dur="200" fill="hold">
                                          <p:stCondLst>
                                            <p:cond delay="0"/>
                                          </p:stCondLst>
                                        </p:cTn>
                                        <p:tgtEl>
                                          <p:spTgt spid="54"/>
                                        </p:tgtEl>
                                        <p:attrNameLst>
                                          <p:attrName>r</p:attrName>
                                        </p:attrNameLst>
                                      </p:cBhvr>
                                    </p:animRot>
                                    <p:animRot by="-240000">
                                      <p:cBhvr>
                                        <p:cTn id="7" dur="400" fill="hold">
                                          <p:stCondLst>
                                            <p:cond delay="400"/>
                                          </p:stCondLst>
                                        </p:cTn>
                                        <p:tgtEl>
                                          <p:spTgt spid="54"/>
                                        </p:tgtEl>
                                        <p:attrNameLst>
                                          <p:attrName>r</p:attrName>
                                        </p:attrNameLst>
                                      </p:cBhvr>
                                    </p:animRot>
                                    <p:animRot by="240000">
                                      <p:cBhvr>
                                        <p:cTn id="8" dur="400" fill="hold">
                                          <p:stCondLst>
                                            <p:cond delay="800"/>
                                          </p:stCondLst>
                                        </p:cTn>
                                        <p:tgtEl>
                                          <p:spTgt spid="54"/>
                                        </p:tgtEl>
                                        <p:attrNameLst>
                                          <p:attrName>r</p:attrName>
                                        </p:attrNameLst>
                                      </p:cBhvr>
                                    </p:animRot>
                                    <p:animRot by="-240000">
                                      <p:cBhvr>
                                        <p:cTn id="9" dur="400" fill="hold">
                                          <p:stCondLst>
                                            <p:cond delay="1200"/>
                                          </p:stCondLst>
                                        </p:cTn>
                                        <p:tgtEl>
                                          <p:spTgt spid="54"/>
                                        </p:tgtEl>
                                        <p:attrNameLst>
                                          <p:attrName>r</p:attrName>
                                        </p:attrNameLst>
                                      </p:cBhvr>
                                    </p:animRot>
                                    <p:animRot by="120000">
                                      <p:cBhvr>
                                        <p:cTn id="10" dur="400" fill="hold">
                                          <p:stCondLst>
                                            <p:cond delay="1600"/>
                                          </p:stCondLst>
                                        </p:cTn>
                                        <p:tgtEl>
                                          <p:spTgt spid="5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51"/>
                                        </p:tgtEl>
                                        <p:attrNameLst>
                                          <p:attrName>r</p:attrName>
                                        </p:attrNameLst>
                                      </p:cBhvr>
                                    </p:animRot>
                                    <p:animRot by="-240000">
                                      <p:cBhvr>
                                        <p:cTn id="13" dur="400" fill="hold">
                                          <p:stCondLst>
                                            <p:cond delay="400"/>
                                          </p:stCondLst>
                                        </p:cTn>
                                        <p:tgtEl>
                                          <p:spTgt spid="51"/>
                                        </p:tgtEl>
                                        <p:attrNameLst>
                                          <p:attrName>r</p:attrName>
                                        </p:attrNameLst>
                                      </p:cBhvr>
                                    </p:animRot>
                                    <p:animRot by="240000">
                                      <p:cBhvr>
                                        <p:cTn id="14" dur="400" fill="hold">
                                          <p:stCondLst>
                                            <p:cond delay="800"/>
                                          </p:stCondLst>
                                        </p:cTn>
                                        <p:tgtEl>
                                          <p:spTgt spid="51"/>
                                        </p:tgtEl>
                                        <p:attrNameLst>
                                          <p:attrName>r</p:attrName>
                                        </p:attrNameLst>
                                      </p:cBhvr>
                                    </p:animRot>
                                    <p:animRot by="-240000">
                                      <p:cBhvr>
                                        <p:cTn id="15" dur="400" fill="hold">
                                          <p:stCondLst>
                                            <p:cond delay="1200"/>
                                          </p:stCondLst>
                                        </p:cTn>
                                        <p:tgtEl>
                                          <p:spTgt spid="51"/>
                                        </p:tgtEl>
                                        <p:attrNameLst>
                                          <p:attrName>r</p:attrName>
                                        </p:attrNameLst>
                                      </p:cBhvr>
                                    </p:animRot>
                                    <p:animRot by="120000">
                                      <p:cBhvr>
                                        <p:cTn id="16" dur="400" fill="hold">
                                          <p:stCondLst>
                                            <p:cond delay="1600"/>
                                          </p:stCondLst>
                                        </p:cTn>
                                        <p:tgtEl>
                                          <p:spTgt spid="51"/>
                                        </p:tgtEl>
                                        <p:attrNameLst>
                                          <p:attrName>r</p:attrName>
                                        </p:attrNameLst>
                                      </p:cBhvr>
                                    </p:animRot>
                                  </p:childTnLst>
                                </p:cTn>
                              </p:par>
                              <p:par>
                                <p:cTn id="17" presetID="32" presetClass="emph" presetSubtype="0" repeatCount="indefinite" fill="hold" nodeType="withEffect">
                                  <p:stCondLst>
                                    <p:cond delay="100"/>
                                  </p:stCondLst>
                                  <p:childTnLst>
                                    <p:animRot by="120000">
                                      <p:cBhvr>
                                        <p:cTn id="18" dur="200" fill="hold">
                                          <p:stCondLst>
                                            <p:cond delay="0"/>
                                          </p:stCondLst>
                                        </p:cTn>
                                        <p:tgtEl>
                                          <p:spTgt spid="57"/>
                                        </p:tgtEl>
                                        <p:attrNameLst>
                                          <p:attrName>r</p:attrName>
                                        </p:attrNameLst>
                                      </p:cBhvr>
                                    </p:animRot>
                                    <p:animRot by="-240000">
                                      <p:cBhvr>
                                        <p:cTn id="19" dur="400" fill="hold">
                                          <p:stCondLst>
                                            <p:cond delay="400"/>
                                          </p:stCondLst>
                                        </p:cTn>
                                        <p:tgtEl>
                                          <p:spTgt spid="57"/>
                                        </p:tgtEl>
                                        <p:attrNameLst>
                                          <p:attrName>r</p:attrName>
                                        </p:attrNameLst>
                                      </p:cBhvr>
                                    </p:animRot>
                                    <p:animRot by="240000">
                                      <p:cBhvr>
                                        <p:cTn id="20" dur="400" fill="hold">
                                          <p:stCondLst>
                                            <p:cond delay="800"/>
                                          </p:stCondLst>
                                        </p:cTn>
                                        <p:tgtEl>
                                          <p:spTgt spid="57"/>
                                        </p:tgtEl>
                                        <p:attrNameLst>
                                          <p:attrName>r</p:attrName>
                                        </p:attrNameLst>
                                      </p:cBhvr>
                                    </p:animRot>
                                    <p:animRot by="-240000">
                                      <p:cBhvr>
                                        <p:cTn id="21" dur="400" fill="hold">
                                          <p:stCondLst>
                                            <p:cond delay="1200"/>
                                          </p:stCondLst>
                                        </p:cTn>
                                        <p:tgtEl>
                                          <p:spTgt spid="57"/>
                                        </p:tgtEl>
                                        <p:attrNameLst>
                                          <p:attrName>r</p:attrName>
                                        </p:attrNameLst>
                                      </p:cBhvr>
                                    </p:animRot>
                                    <p:animRot by="120000">
                                      <p:cBhvr>
                                        <p:cTn id="22" dur="400" fill="hold">
                                          <p:stCondLst>
                                            <p:cond delay="1600"/>
                                          </p:stCondLst>
                                        </p:cTn>
                                        <p:tgtEl>
                                          <p:spTgt spid="57"/>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63"/>
                                        </p:tgtEl>
                                        <p:attrNameLst>
                                          <p:attrName>r</p:attrName>
                                        </p:attrNameLst>
                                      </p:cBhvr>
                                    </p:animRot>
                                    <p:animRot by="-240000">
                                      <p:cBhvr>
                                        <p:cTn id="25" dur="400" fill="hold">
                                          <p:stCondLst>
                                            <p:cond delay="400"/>
                                          </p:stCondLst>
                                        </p:cTn>
                                        <p:tgtEl>
                                          <p:spTgt spid="63"/>
                                        </p:tgtEl>
                                        <p:attrNameLst>
                                          <p:attrName>r</p:attrName>
                                        </p:attrNameLst>
                                      </p:cBhvr>
                                    </p:animRot>
                                    <p:animRot by="240000">
                                      <p:cBhvr>
                                        <p:cTn id="26" dur="400" fill="hold">
                                          <p:stCondLst>
                                            <p:cond delay="800"/>
                                          </p:stCondLst>
                                        </p:cTn>
                                        <p:tgtEl>
                                          <p:spTgt spid="63"/>
                                        </p:tgtEl>
                                        <p:attrNameLst>
                                          <p:attrName>r</p:attrName>
                                        </p:attrNameLst>
                                      </p:cBhvr>
                                    </p:animRot>
                                    <p:animRot by="-240000">
                                      <p:cBhvr>
                                        <p:cTn id="27" dur="400" fill="hold">
                                          <p:stCondLst>
                                            <p:cond delay="1200"/>
                                          </p:stCondLst>
                                        </p:cTn>
                                        <p:tgtEl>
                                          <p:spTgt spid="63"/>
                                        </p:tgtEl>
                                        <p:attrNameLst>
                                          <p:attrName>r</p:attrName>
                                        </p:attrNameLst>
                                      </p:cBhvr>
                                    </p:animRot>
                                    <p:animRot by="120000">
                                      <p:cBhvr>
                                        <p:cTn id="28" dur="400" fill="hold">
                                          <p:stCondLst>
                                            <p:cond delay="1600"/>
                                          </p:stCondLst>
                                        </p:cTn>
                                        <p:tgtEl>
                                          <p:spTgt spid="63"/>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 fill="hold">
                                          <p:stCondLst>
                                            <p:cond delay="0"/>
                                          </p:stCondLst>
                                        </p:cTn>
                                        <p:tgtEl>
                                          <p:spTgt spid="66"/>
                                        </p:tgtEl>
                                        <p:attrNameLst>
                                          <p:attrName>r</p:attrName>
                                        </p:attrNameLst>
                                      </p:cBhvr>
                                    </p:animRot>
                                    <p:animRot by="-240000">
                                      <p:cBhvr>
                                        <p:cTn id="31" dur="400" fill="hold">
                                          <p:stCondLst>
                                            <p:cond delay="400"/>
                                          </p:stCondLst>
                                        </p:cTn>
                                        <p:tgtEl>
                                          <p:spTgt spid="66"/>
                                        </p:tgtEl>
                                        <p:attrNameLst>
                                          <p:attrName>r</p:attrName>
                                        </p:attrNameLst>
                                      </p:cBhvr>
                                    </p:animRot>
                                    <p:animRot by="240000">
                                      <p:cBhvr>
                                        <p:cTn id="32" dur="400" fill="hold">
                                          <p:stCondLst>
                                            <p:cond delay="800"/>
                                          </p:stCondLst>
                                        </p:cTn>
                                        <p:tgtEl>
                                          <p:spTgt spid="66"/>
                                        </p:tgtEl>
                                        <p:attrNameLst>
                                          <p:attrName>r</p:attrName>
                                        </p:attrNameLst>
                                      </p:cBhvr>
                                    </p:animRot>
                                    <p:animRot by="-240000">
                                      <p:cBhvr>
                                        <p:cTn id="33" dur="400" fill="hold">
                                          <p:stCondLst>
                                            <p:cond delay="1200"/>
                                          </p:stCondLst>
                                        </p:cTn>
                                        <p:tgtEl>
                                          <p:spTgt spid="66"/>
                                        </p:tgtEl>
                                        <p:attrNameLst>
                                          <p:attrName>r</p:attrName>
                                        </p:attrNameLst>
                                      </p:cBhvr>
                                    </p:animRot>
                                    <p:animRot by="120000">
                                      <p:cBhvr>
                                        <p:cTn id="34" dur="400" fill="hold">
                                          <p:stCondLst>
                                            <p:cond delay="1600"/>
                                          </p:stCondLst>
                                        </p:cTn>
                                        <p:tgtEl>
                                          <p:spTgt spid="6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 fill="hold">
                                          <p:stCondLst>
                                            <p:cond delay="0"/>
                                          </p:stCondLst>
                                        </p:cTn>
                                        <p:tgtEl>
                                          <p:spTgt spid="60"/>
                                        </p:tgtEl>
                                        <p:attrNameLst>
                                          <p:attrName>r</p:attrName>
                                        </p:attrNameLst>
                                      </p:cBhvr>
                                    </p:animRot>
                                    <p:animRot by="-240000">
                                      <p:cBhvr>
                                        <p:cTn id="37" dur="400" fill="hold">
                                          <p:stCondLst>
                                            <p:cond delay="400"/>
                                          </p:stCondLst>
                                        </p:cTn>
                                        <p:tgtEl>
                                          <p:spTgt spid="60"/>
                                        </p:tgtEl>
                                        <p:attrNameLst>
                                          <p:attrName>r</p:attrName>
                                        </p:attrNameLst>
                                      </p:cBhvr>
                                    </p:animRot>
                                    <p:animRot by="240000">
                                      <p:cBhvr>
                                        <p:cTn id="38" dur="400" fill="hold">
                                          <p:stCondLst>
                                            <p:cond delay="800"/>
                                          </p:stCondLst>
                                        </p:cTn>
                                        <p:tgtEl>
                                          <p:spTgt spid="60"/>
                                        </p:tgtEl>
                                        <p:attrNameLst>
                                          <p:attrName>r</p:attrName>
                                        </p:attrNameLst>
                                      </p:cBhvr>
                                    </p:animRot>
                                    <p:animRot by="-240000">
                                      <p:cBhvr>
                                        <p:cTn id="39" dur="400" fill="hold">
                                          <p:stCondLst>
                                            <p:cond delay="1200"/>
                                          </p:stCondLst>
                                        </p:cTn>
                                        <p:tgtEl>
                                          <p:spTgt spid="60"/>
                                        </p:tgtEl>
                                        <p:attrNameLst>
                                          <p:attrName>r</p:attrName>
                                        </p:attrNameLst>
                                      </p:cBhvr>
                                    </p:animRot>
                                    <p:animRot by="120000">
                                      <p:cBhvr>
                                        <p:cTn id="40" dur="400" fill="hold">
                                          <p:stCondLst>
                                            <p:cond delay="1600"/>
                                          </p:stCondLst>
                                        </p:cTn>
                                        <p:tgtEl>
                                          <p:spTgt spid="60"/>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5"/>
                                        </p:tgtEl>
                                        <p:attrNameLst>
                                          <p:attrName>style.visibility</p:attrName>
                                        </p:attrNameLst>
                                      </p:cBhvr>
                                      <p:to>
                                        <p:strVal val="visible"/>
                                      </p:to>
                                    </p:set>
                                    <p:animEffect transition="in" filter="wheel(1)">
                                      <p:cBhvr>
                                        <p:cTn id="45"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867" y="1134534"/>
            <a:ext cx="4411133" cy="33083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066" y="1278467"/>
            <a:ext cx="2810934" cy="2810934"/>
          </a:xfrm>
          <a:prstGeom prst="rect">
            <a:avLst/>
          </a:prstGeom>
        </p:spPr>
      </p:pic>
      <p:sp>
        <p:nvSpPr>
          <p:cNvPr id="6" name="TextBox 5"/>
          <p:cNvSpPr txBox="1"/>
          <p:nvPr/>
        </p:nvSpPr>
        <p:spPr>
          <a:xfrm>
            <a:off x="1557867" y="5063067"/>
            <a:ext cx="2648674" cy="584775"/>
          </a:xfrm>
          <a:prstGeom prst="rect">
            <a:avLst/>
          </a:prstGeom>
          <a:noFill/>
        </p:spPr>
        <p:txBody>
          <a:bodyPr wrap="none" rtlCol="0">
            <a:spAutoFit/>
          </a:bodyPr>
          <a:lstStyle/>
          <a:p>
            <a:r>
              <a:rPr lang="en-US" sz="3200" dirty="0" smtClean="0"/>
              <a:t>Question mark</a:t>
            </a:r>
            <a:endParaRPr lang="en-US" sz="3200" dirty="0"/>
          </a:p>
        </p:txBody>
      </p:sp>
      <p:sp>
        <p:nvSpPr>
          <p:cNvPr id="7" name="TextBox 6"/>
          <p:cNvSpPr txBox="1"/>
          <p:nvPr/>
        </p:nvSpPr>
        <p:spPr>
          <a:xfrm>
            <a:off x="7476066" y="4775200"/>
            <a:ext cx="3153236" cy="584775"/>
          </a:xfrm>
          <a:prstGeom prst="rect">
            <a:avLst/>
          </a:prstGeom>
          <a:noFill/>
        </p:spPr>
        <p:txBody>
          <a:bodyPr wrap="none" rtlCol="0">
            <a:spAutoFit/>
          </a:bodyPr>
          <a:lstStyle/>
          <a:p>
            <a:r>
              <a:rPr lang="en-US" sz="3200" dirty="0" smtClean="0"/>
              <a:t>Exclamation mark</a:t>
            </a:r>
            <a:endParaRPr lang="en-US" sz="3200" dirty="0"/>
          </a:p>
        </p:txBody>
      </p:sp>
    </p:spTree>
    <p:extLst>
      <p:ext uri="{BB962C8B-B14F-4D97-AF65-F5344CB8AC3E}">
        <p14:creationId xmlns:p14="http://schemas.microsoft.com/office/powerpoint/2010/main" val="174379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333" t="7838" b="5598"/>
          <a:stretch/>
        </p:blipFill>
        <p:spPr>
          <a:xfrm>
            <a:off x="1131731" y="1388043"/>
            <a:ext cx="3369634" cy="3676718"/>
          </a:xfrm>
          <a:prstGeom prst="rect">
            <a:avLst/>
          </a:prstGeom>
        </p:spPr>
      </p:pic>
      <p:sp>
        <p:nvSpPr>
          <p:cNvPr id="4" name="TextBox 3"/>
          <p:cNvSpPr txBox="1"/>
          <p:nvPr/>
        </p:nvSpPr>
        <p:spPr>
          <a:xfrm>
            <a:off x="5023961" y="1761268"/>
            <a:ext cx="6015036" cy="4401205"/>
          </a:xfrm>
          <a:prstGeom prst="rect">
            <a:avLst/>
          </a:prstGeom>
          <a:noFill/>
        </p:spPr>
        <p:txBody>
          <a:bodyPr wrap="square" rtlCol="0">
            <a:spAutoFit/>
          </a:bodyPr>
          <a:lstStyle/>
          <a:p>
            <a:pPr algn="just"/>
            <a:r>
              <a:rPr lang="en-US" sz="4000" dirty="0" err="1" smtClean="0">
                <a:latin typeface="Times New Roman" panose="02020603050405020304" pitchFamily="18" charset="0"/>
                <a:cs typeface="Times New Roman" panose="02020603050405020304" pitchFamily="18" charset="0"/>
              </a:rPr>
              <a:t>Shihab</a:t>
            </a:r>
            <a:r>
              <a:rPr lang="en-US" sz="4000" dirty="0" smtClean="0">
                <a:latin typeface="Times New Roman" panose="02020603050405020304" pitchFamily="18" charset="0"/>
                <a:cs typeface="Times New Roman" panose="02020603050405020304" pitchFamily="18" charset="0"/>
              </a:rPr>
              <a:t> lives in Dhaka. One day, he is at home with his mother. They are talking. Suddenly, it starts raining. </a:t>
            </a:r>
            <a:r>
              <a:rPr lang="en-US" sz="4000" dirty="0" err="1" smtClean="0">
                <a:latin typeface="Times New Roman" panose="02020603050405020304" pitchFamily="18" charset="0"/>
                <a:cs typeface="Times New Roman" panose="02020603050405020304" pitchFamily="18" charset="0"/>
              </a:rPr>
              <a:t>Shihab</a:t>
            </a:r>
            <a:r>
              <a:rPr lang="en-US" sz="4000" dirty="0" smtClean="0">
                <a:latin typeface="Times New Roman" panose="02020603050405020304" pitchFamily="18" charset="0"/>
                <a:cs typeface="Times New Roman" panose="02020603050405020304" pitchFamily="18" charset="0"/>
              </a:rPr>
              <a:t> runs to the window and closes it. His mother is very happy. </a:t>
            </a:r>
            <a:endParaRPr lang="en-US" sz="4000" dirty="0">
              <a:latin typeface="Times New Roman" panose="02020603050405020304" pitchFamily="18" charset="0"/>
              <a:cs typeface="Times New Roman" panose="02020603050405020304" pitchFamily="18" charset="0"/>
            </a:endParaRPr>
          </a:p>
        </p:txBody>
      </p:sp>
      <p:sp>
        <p:nvSpPr>
          <p:cNvPr id="5" name="Frame 4"/>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604933" y="685800"/>
            <a:ext cx="3087127" cy="584775"/>
          </a:xfrm>
          <a:prstGeom prst="rect">
            <a:avLst/>
          </a:prstGeom>
          <a:solidFill>
            <a:srgbClr val="F739F7"/>
          </a:solidFill>
          <a:ln w="38100">
            <a:solidFill>
              <a:schemeClr val="tx1"/>
            </a:solidFill>
          </a:ln>
        </p:spPr>
        <p:txBody>
          <a:bodyPr wrap="none" rtlCol="0">
            <a:spAutoFit/>
          </a:bodyPr>
          <a:lstStyle/>
          <a:p>
            <a:r>
              <a:rPr lang="en-US" sz="3200" dirty="0" smtClean="0"/>
              <a:t>Whole class work</a:t>
            </a:r>
            <a:endParaRPr lang="en-US" sz="3200" dirty="0"/>
          </a:p>
        </p:txBody>
      </p:sp>
    </p:spTree>
    <p:extLst>
      <p:ext uri="{BB962C8B-B14F-4D97-AF65-F5344CB8AC3E}">
        <p14:creationId xmlns:p14="http://schemas.microsoft.com/office/powerpoint/2010/main" val="30663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127" y="334851"/>
            <a:ext cx="10419008" cy="61247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6000" dirty="0" smtClean="0">
                <a:solidFill>
                  <a:schemeClr val="accent2">
                    <a:lumMod val="75000"/>
                  </a:schemeClr>
                </a:solidFill>
                <a:latin typeface="Times New Roman" panose="02020603050405020304" pitchFamily="18" charset="0"/>
                <a:cs typeface="Times New Roman" panose="02020603050405020304" pitchFamily="18" charset="0"/>
              </a:rPr>
              <a:t>Some key points:</a:t>
            </a:r>
          </a:p>
          <a:p>
            <a:r>
              <a:rPr lang="en-US" sz="4000" dirty="0">
                <a:latin typeface="Times New Roman" panose="02020603050405020304" pitchFamily="18" charset="0"/>
                <a:cs typeface="Times New Roman" panose="02020603050405020304" pitchFamily="18" charset="0"/>
              </a:rPr>
              <a:t>	</a:t>
            </a:r>
            <a:r>
              <a:rPr lang="en-US" sz="4800" b="1" dirty="0" smtClean="0">
                <a:solidFill>
                  <a:srgbClr val="6600FF"/>
                </a:solidFill>
                <a:latin typeface="Times New Roman" panose="02020603050405020304" pitchFamily="18" charset="0"/>
                <a:cs typeface="Times New Roman" panose="02020603050405020304" pitchFamily="18" charset="0"/>
              </a:rPr>
              <a:t>Capital Letter-</a:t>
            </a:r>
          </a:p>
          <a:p>
            <a:pPr marL="742950" lvl="1" indent="-28575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Sentences always starts with a capital letter.</a:t>
            </a:r>
          </a:p>
          <a:p>
            <a:pPr marL="742950" lvl="1" indent="-28575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Names of people starts with a capital letter.</a:t>
            </a:r>
          </a:p>
          <a:p>
            <a:pPr marL="742950" lvl="1" indent="-28575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Names of places starts with a capital letter.</a:t>
            </a:r>
          </a:p>
          <a:p>
            <a:pPr marL="742950" lvl="1" indent="-285750">
              <a:buFont typeface="Wingdings" panose="05000000000000000000" pitchFamily="2" charset="2"/>
              <a:buChar char="v"/>
            </a:pPr>
            <a:endParaRPr lang="en-US" sz="4000" dirty="0" smtClean="0">
              <a:latin typeface="Times New Roman" panose="02020603050405020304" pitchFamily="18" charset="0"/>
              <a:cs typeface="Times New Roman" panose="02020603050405020304" pitchFamily="18" charset="0"/>
            </a:endParaRPr>
          </a:p>
          <a:p>
            <a:pPr lvl="2"/>
            <a:r>
              <a:rPr lang="en-US" sz="4800" b="1" dirty="0" smtClean="0">
                <a:solidFill>
                  <a:srgbClr val="6600FF"/>
                </a:solidFill>
                <a:latin typeface="Times New Roman" panose="02020603050405020304" pitchFamily="18" charset="0"/>
                <a:cs typeface="Times New Roman" panose="02020603050405020304" pitchFamily="18" charset="0"/>
              </a:rPr>
              <a:t>Full Stop-</a:t>
            </a:r>
          </a:p>
          <a:p>
            <a:pPr marL="742950" lvl="1" indent="-28575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We use the full stop to end a statement.</a:t>
            </a:r>
          </a:p>
          <a:p>
            <a:pPr marL="1200150" lvl="2" indent="-285750">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p:txBody>
      </p:sp>
      <p:sp>
        <p:nvSpPr>
          <p:cNvPr id="3" name="Frame 2"/>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76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arn(inVertical)">
                                      <p:cBhvr>
                                        <p:cTn id="13" dur="1000"/>
                                        <p:tgtEl>
                                          <p:spTgt spid="2">
                                            <p:txEl>
                                              <p:pRg st="1" end="1"/>
                                            </p:txEl>
                                          </p:spTgt>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1000"/>
                                        <p:tgtEl>
                                          <p:spTgt spid="2">
                                            <p:txEl>
                                              <p:pRg st="2" end="2"/>
                                            </p:txEl>
                                          </p:spTgt>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1000"/>
                                        <p:tgtEl>
                                          <p:spTgt spid="2">
                                            <p:txEl>
                                              <p:pRg st="3" end="3"/>
                                            </p:txEl>
                                          </p:spTgt>
                                        </p:tgtEl>
                                      </p:cBhvr>
                                    </p:animEffect>
                                  </p:childTnLst>
                                </p:cTn>
                              </p:par>
                            </p:childTnLst>
                          </p:cTn>
                        </p:par>
                        <p:par>
                          <p:cTn id="22" fill="hold">
                            <p:stCondLst>
                              <p:cond delay="4000"/>
                            </p:stCondLst>
                            <p:childTnLst>
                              <p:par>
                                <p:cTn id="23" presetID="16" presetClass="entr" presetSubtype="21" fill="hold"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10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1000"/>
                                        <p:tgtEl>
                                          <p:spTgt spid="2">
                                            <p:txEl>
                                              <p:pRg st="6" end="6"/>
                                            </p:txEl>
                                          </p:spTgt>
                                        </p:tgtEl>
                                      </p:cBhvr>
                                    </p:animEffect>
                                    <p:anim calcmode="lin" valueType="num">
                                      <p:cBhvr>
                                        <p:cTn id="3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anim calcmode="lin" valueType="num">
                                      <p:cBhvr>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Frame 8"/>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617134" y="1422400"/>
            <a:ext cx="712054" cy="1107996"/>
          </a:xfrm>
          <a:prstGeom prst="rect">
            <a:avLst/>
          </a:prstGeom>
          <a:noFill/>
        </p:spPr>
        <p:txBody>
          <a:bodyPr wrap="none" rtlCol="0">
            <a:spAutoFit/>
          </a:bodyPr>
          <a:lstStyle/>
          <a:p>
            <a:r>
              <a:rPr lang="en-US" sz="6600" b="1" dirty="0" smtClean="0">
                <a:solidFill>
                  <a:srgbClr val="F53B75"/>
                </a:solidFill>
              </a:rPr>
              <a:t>H</a:t>
            </a:r>
            <a:endParaRPr lang="en-US" sz="6600" b="1" dirty="0">
              <a:solidFill>
                <a:srgbClr val="F53B75"/>
              </a:solidFill>
            </a:endParaRPr>
          </a:p>
        </p:txBody>
      </p:sp>
      <p:sp>
        <p:nvSpPr>
          <p:cNvPr id="12" name="TextBox 11"/>
          <p:cNvSpPr txBox="1"/>
          <p:nvPr/>
        </p:nvSpPr>
        <p:spPr>
          <a:xfrm>
            <a:off x="2066294" y="1422400"/>
            <a:ext cx="3620286" cy="1107996"/>
          </a:xfrm>
          <a:prstGeom prst="rect">
            <a:avLst/>
          </a:prstGeom>
          <a:noFill/>
        </p:spPr>
        <p:txBody>
          <a:bodyPr wrap="none" rtlCol="0">
            <a:spAutoFit/>
          </a:bodyPr>
          <a:lstStyle/>
          <a:p>
            <a:r>
              <a:rPr lang="en-US" sz="6600" dirty="0" smtClean="0"/>
              <a:t>e is </a:t>
            </a:r>
            <a:r>
              <a:rPr lang="en-US" sz="6600" dirty="0" smtClean="0">
                <a:solidFill>
                  <a:srgbClr val="F53B75"/>
                </a:solidFill>
              </a:rPr>
              <a:t>K</a:t>
            </a:r>
            <a:r>
              <a:rPr lang="en-US" sz="6600" dirty="0" smtClean="0"/>
              <a:t>amal</a:t>
            </a:r>
            <a:endParaRPr lang="en-US" sz="6600" dirty="0"/>
          </a:p>
        </p:txBody>
      </p:sp>
      <p:sp>
        <p:nvSpPr>
          <p:cNvPr id="13" name="Oval 12"/>
          <p:cNvSpPr/>
          <p:nvPr/>
        </p:nvSpPr>
        <p:spPr>
          <a:xfrm>
            <a:off x="5847873" y="1976398"/>
            <a:ext cx="254000" cy="28786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24467" y="3462866"/>
            <a:ext cx="10388550" cy="1754326"/>
          </a:xfrm>
          <a:prstGeom prst="rect">
            <a:avLst/>
          </a:prstGeom>
          <a:noFill/>
        </p:spPr>
        <p:txBody>
          <a:bodyPr wrap="none" rtlCol="0">
            <a:spAutoFit/>
          </a:bodyPr>
          <a:lstStyle/>
          <a:p>
            <a:r>
              <a:rPr lang="en-US" sz="5400" dirty="0" smtClean="0">
                <a:solidFill>
                  <a:srgbClr val="F53B75"/>
                </a:solidFill>
              </a:rPr>
              <a:t>T</a:t>
            </a:r>
            <a:r>
              <a:rPr lang="en-US" sz="5400" dirty="0" smtClean="0"/>
              <a:t>hey are </a:t>
            </a:r>
            <a:r>
              <a:rPr lang="en-US" sz="5400" dirty="0" err="1" smtClean="0">
                <a:solidFill>
                  <a:srgbClr val="F53B75"/>
                </a:solidFill>
              </a:rPr>
              <a:t>S</a:t>
            </a:r>
            <a:r>
              <a:rPr lang="en-US" sz="5400" dirty="0" err="1" smtClean="0"/>
              <a:t>omi</a:t>
            </a:r>
            <a:r>
              <a:rPr lang="en-US" sz="5400" dirty="0" err="1" smtClean="0">
                <a:solidFill>
                  <a:srgbClr val="6600FF"/>
                </a:solidFill>
              </a:rPr>
              <a:t>,</a:t>
            </a:r>
            <a:r>
              <a:rPr lang="en-US" sz="5400" dirty="0" err="1" smtClean="0">
                <a:solidFill>
                  <a:srgbClr val="F53B75"/>
                </a:solidFill>
              </a:rPr>
              <a:t>K</a:t>
            </a:r>
            <a:r>
              <a:rPr lang="en-US" sz="5400" dirty="0" err="1" smtClean="0"/>
              <a:t>oli</a:t>
            </a:r>
            <a:r>
              <a:rPr lang="en-US" sz="5400" dirty="0" err="1" smtClean="0">
                <a:solidFill>
                  <a:srgbClr val="6600FF"/>
                </a:solidFill>
              </a:rPr>
              <a:t>,</a:t>
            </a:r>
            <a:r>
              <a:rPr lang="en-US" sz="5400" dirty="0" err="1" smtClean="0">
                <a:solidFill>
                  <a:srgbClr val="F53B75"/>
                </a:solidFill>
              </a:rPr>
              <a:t>L</a:t>
            </a:r>
            <a:r>
              <a:rPr lang="en-US" sz="5400" dirty="0" err="1" smtClean="0"/>
              <a:t>ata</a:t>
            </a:r>
            <a:r>
              <a:rPr lang="en-US" sz="5400" dirty="0" smtClean="0"/>
              <a:t> and </a:t>
            </a:r>
            <a:r>
              <a:rPr lang="en-US" sz="5400" dirty="0" err="1" smtClean="0">
                <a:solidFill>
                  <a:srgbClr val="F53B75"/>
                </a:solidFill>
              </a:rPr>
              <a:t>J</a:t>
            </a:r>
            <a:r>
              <a:rPr lang="en-US" sz="5400" dirty="0" err="1" smtClean="0"/>
              <a:t>homa</a:t>
            </a:r>
            <a:r>
              <a:rPr lang="en-US" sz="5400" dirty="0" smtClean="0"/>
              <a:t>   </a:t>
            </a:r>
          </a:p>
          <a:p>
            <a:r>
              <a:rPr lang="en-US" sz="5400" dirty="0" smtClean="0"/>
              <a:t>  </a:t>
            </a:r>
            <a:r>
              <a:rPr lang="en-US" sz="5400" dirty="0" smtClean="0">
                <a:solidFill>
                  <a:srgbClr val="F53B75"/>
                </a:solidFill>
              </a:rPr>
              <a:t>T</a:t>
            </a:r>
            <a:r>
              <a:rPr lang="en-US" sz="5400" dirty="0" smtClean="0"/>
              <a:t>hey live </a:t>
            </a:r>
            <a:r>
              <a:rPr lang="en-US" sz="5400" dirty="0" err="1" smtClean="0">
                <a:solidFill>
                  <a:srgbClr val="F53B75"/>
                </a:solidFill>
              </a:rPr>
              <a:t>T</a:t>
            </a:r>
            <a:r>
              <a:rPr lang="en-US" sz="5400" dirty="0" err="1" smtClean="0"/>
              <a:t>angail</a:t>
            </a:r>
            <a:endParaRPr lang="en-US" sz="5400" dirty="0"/>
          </a:p>
        </p:txBody>
      </p:sp>
      <p:sp>
        <p:nvSpPr>
          <p:cNvPr id="16" name="Oval 15"/>
          <p:cNvSpPr/>
          <p:nvPr/>
        </p:nvSpPr>
        <p:spPr>
          <a:xfrm>
            <a:off x="6082346" y="4753464"/>
            <a:ext cx="254000" cy="28786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919407" y="3898332"/>
            <a:ext cx="254000" cy="28786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11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30">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38" name="Oval 37"/>
          <p:cNvSpPr/>
          <p:nvPr/>
        </p:nvSpPr>
        <p:spPr>
          <a:xfrm>
            <a:off x="9577666" y="3300412"/>
            <a:ext cx="60856" cy="457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2899" y="133616"/>
            <a:ext cx="11401425" cy="6247864"/>
          </a:xfrm>
          <a:prstGeom prst="rect">
            <a:avLst/>
          </a:prstGeom>
          <a:noFill/>
        </p:spPr>
        <p:txBody>
          <a:bodyPr wrap="square" rtlCol="0">
            <a:spAutoFit/>
          </a:bodyPr>
          <a:lstStyle/>
          <a:p>
            <a:r>
              <a:rPr lang="en-US" sz="6000" dirty="0" smtClean="0">
                <a:solidFill>
                  <a:schemeClr val="accent5">
                    <a:lumMod val="50000"/>
                  </a:schemeClr>
                </a:solidFill>
                <a:latin typeface="Times New Roman" panose="02020603050405020304" pitchFamily="18" charset="0"/>
                <a:cs typeface="Times New Roman" panose="02020603050405020304" pitchFamily="18" charset="0"/>
              </a:rPr>
              <a:t>Let’s see the capital letters and the full stops in the sentences: </a:t>
            </a:r>
          </a:p>
          <a:p>
            <a:endParaRPr lang="en-US" sz="4000" dirty="0" smtClean="0">
              <a:latin typeface="Times New Roman" panose="02020603050405020304" pitchFamily="18" charset="0"/>
              <a:cs typeface="Times New Roman" panose="02020603050405020304" pitchFamily="18" charset="0"/>
            </a:endParaRPr>
          </a:p>
          <a:p>
            <a:pPr algn="ctr"/>
            <a:r>
              <a:rPr lang="en-US" sz="6000" dirty="0" err="1" smtClean="0">
                <a:latin typeface="Times New Roman" panose="02020603050405020304" pitchFamily="18" charset="0"/>
                <a:cs typeface="Times New Roman" panose="02020603050405020304" pitchFamily="18" charset="0"/>
              </a:rPr>
              <a:t>Shihab</a:t>
            </a:r>
            <a:r>
              <a:rPr lang="en-US" sz="6000" dirty="0" smtClean="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lives in </a:t>
            </a:r>
            <a:r>
              <a:rPr lang="en-US" sz="6000" dirty="0" smtClean="0">
                <a:latin typeface="Times New Roman" panose="02020603050405020304" pitchFamily="18" charset="0"/>
                <a:cs typeface="Times New Roman" panose="02020603050405020304" pitchFamily="18" charset="0"/>
              </a:rPr>
              <a:t>Dhaka</a:t>
            </a:r>
          </a:p>
          <a:p>
            <a:pPr algn="ctr"/>
            <a:r>
              <a:rPr lang="en-US" sz="6000" dirty="0" smtClean="0">
                <a:latin typeface="Times New Roman" panose="02020603050405020304" pitchFamily="18" charset="0"/>
                <a:cs typeface="Times New Roman" panose="02020603050405020304" pitchFamily="18" charset="0"/>
              </a:rPr>
              <a:t>His mother is very happy</a:t>
            </a:r>
          </a:p>
          <a:p>
            <a:pPr algn="ctr"/>
            <a:r>
              <a:rPr lang="en-US" sz="6000" dirty="0" smtClean="0">
                <a:latin typeface="Times New Roman" panose="02020603050405020304" pitchFamily="18" charset="0"/>
                <a:cs typeface="Times New Roman" panose="02020603050405020304" pitchFamily="18" charset="0"/>
              </a:rPr>
              <a:t>He </a:t>
            </a:r>
            <a:r>
              <a:rPr lang="en-US" sz="6000" dirty="0">
                <a:latin typeface="Times New Roman" panose="02020603050405020304" pitchFamily="18" charset="0"/>
                <a:cs typeface="Times New Roman" panose="02020603050405020304" pitchFamily="18" charset="0"/>
              </a:rPr>
              <a:t>is at home with his </a:t>
            </a:r>
            <a:r>
              <a:rPr lang="en-US" sz="6000" dirty="0" smtClean="0">
                <a:latin typeface="Times New Roman" panose="02020603050405020304" pitchFamily="18" charset="0"/>
                <a:cs typeface="Times New Roman" panose="02020603050405020304" pitchFamily="18" charset="0"/>
              </a:rPr>
              <a:t>mother</a:t>
            </a:r>
          </a:p>
          <a:p>
            <a:pPr algn="ctr"/>
            <a:r>
              <a:rPr lang="en-US" sz="6000" dirty="0">
                <a:latin typeface="Times New Roman" panose="02020603050405020304" pitchFamily="18" charset="0"/>
                <a:cs typeface="Times New Roman" panose="02020603050405020304" pitchFamily="18" charset="0"/>
              </a:rPr>
              <a:t>They are </a:t>
            </a:r>
            <a:r>
              <a:rPr lang="en-US" sz="6000" dirty="0" smtClean="0">
                <a:latin typeface="Times New Roman" panose="02020603050405020304" pitchFamily="18" charset="0"/>
                <a:cs typeface="Times New Roman" panose="02020603050405020304" pitchFamily="18" charset="0"/>
              </a:rPr>
              <a:t>talking  </a:t>
            </a:r>
            <a:endParaRPr lang="en-US" sz="6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239680" y="3503912"/>
            <a:ext cx="785611" cy="1015663"/>
          </a:xfrm>
          <a:prstGeom prst="rect">
            <a:avLst/>
          </a:prstGeom>
          <a:noFill/>
        </p:spPr>
        <p:txBody>
          <a:bodyPr wrap="square" rtlCol="0">
            <a:spAutoFit/>
          </a:bodyPr>
          <a:lstStyle/>
          <a:p>
            <a:r>
              <a:rPr lang="en-US" sz="6000" dirty="0" smtClean="0">
                <a:solidFill>
                  <a:srgbClr val="F53B75"/>
                </a:solidFill>
                <a:latin typeface="Times New Roman" panose="02020603050405020304" pitchFamily="18" charset="0"/>
                <a:cs typeface="Times New Roman" panose="02020603050405020304" pitchFamily="18" charset="0"/>
              </a:rPr>
              <a:t>H</a:t>
            </a:r>
            <a:endParaRPr lang="en-US" sz="6000" dirty="0">
              <a:solidFill>
                <a:srgbClr val="F53B75"/>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91337" y="4398008"/>
            <a:ext cx="785611" cy="1015663"/>
          </a:xfrm>
          <a:prstGeom prst="rect">
            <a:avLst/>
          </a:prstGeom>
          <a:noFill/>
        </p:spPr>
        <p:txBody>
          <a:bodyPr wrap="square" rtlCol="0">
            <a:spAutoFit/>
          </a:bodyPr>
          <a:lstStyle/>
          <a:p>
            <a:r>
              <a:rPr lang="en-US" sz="6000" dirty="0" smtClean="0">
                <a:solidFill>
                  <a:srgbClr val="0099CC"/>
                </a:solidFill>
                <a:latin typeface="Times New Roman" panose="02020603050405020304" pitchFamily="18" charset="0"/>
                <a:cs typeface="Times New Roman" panose="02020603050405020304" pitchFamily="18" charset="0"/>
              </a:rPr>
              <a:t>H</a:t>
            </a:r>
            <a:endParaRPr lang="en-US" sz="6000" dirty="0">
              <a:solidFill>
                <a:srgbClr val="0099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753859" y="5138670"/>
            <a:ext cx="785611" cy="1017431"/>
          </a:xfrm>
          <a:prstGeom prst="rect">
            <a:avLst/>
          </a:prstGeom>
          <a:noFill/>
        </p:spPr>
        <p:txBody>
          <a:bodyPr wrap="square" rtlCol="0">
            <a:spAutoFit/>
          </a:bodyPr>
          <a:lstStyle/>
          <a:p>
            <a:endParaRPr lang="en-US" dirty="0"/>
          </a:p>
        </p:txBody>
      </p:sp>
      <p:sp>
        <p:nvSpPr>
          <p:cNvPr id="8" name="TextBox 7"/>
          <p:cNvSpPr txBox="1"/>
          <p:nvPr/>
        </p:nvSpPr>
        <p:spPr>
          <a:xfrm>
            <a:off x="3583716" y="5314951"/>
            <a:ext cx="759853" cy="1015663"/>
          </a:xfrm>
          <a:prstGeom prst="rect">
            <a:avLst/>
          </a:prstGeom>
          <a:noFill/>
        </p:spPr>
        <p:txBody>
          <a:bodyPr wrap="square" rtlCol="0">
            <a:spAutoFit/>
          </a:bodyPr>
          <a:lstStyle/>
          <a:p>
            <a:r>
              <a:rPr lang="en-US" sz="6000" dirty="0" smtClean="0">
                <a:solidFill>
                  <a:srgbClr val="00B050"/>
                </a:solidFill>
                <a:latin typeface="Times New Roman" panose="02020603050405020304" pitchFamily="18" charset="0"/>
                <a:cs typeface="Times New Roman" panose="02020603050405020304" pitchFamily="18" charset="0"/>
              </a:rPr>
              <a:t>T</a:t>
            </a:r>
            <a:endParaRPr lang="en-US" sz="6000" dirty="0">
              <a:solidFill>
                <a:srgbClr val="00B050"/>
              </a:solidFill>
              <a:latin typeface="Times New Roman" panose="02020603050405020304" pitchFamily="18" charset="0"/>
              <a:cs typeface="Times New Roman" panose="02020603050405020304" pitchFamily="18" charset="0"/>
            </a:endParaRPr>
          </a:p>
        </p:txBody>
      </p:sp>
      <p:sp>
        <p:nvSpPr>
          <p:cNvPr id="22" name="Oval 21"/>
          <p:cNvSpPr/>
          <p:nvPr/>
        </p:nvSpPr>
        <p:spPr>
          <a:xfrm flipH="1" flipV="1">
            <a:off x="9577666" y="3278433"/>
            <a:ext cx="106574" cy="89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010311" y="4254348"/>
            <a:ext cx="91580" cy="67621"/>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884069" y="5141774"/>
            <a:ext cx="91580" cy="67621"/>
          </a:xfrm>
          <a:prstGeom prst="ellipse">
            <a:avLst/>
          </a:prstGeom>
          <a:solidFill>
            <a:srgbClr val="F53B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681281" y="6088479"/>
            <a:ext cx="91580" cy="67621"/>
          </a:xfrm>
          <a:prstGeom prst="ellipse">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766367" y="2656787"/>
            <a:ext cx="525349" cy="96869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442433" y="2656787"/>
            <a:ext cx="684135" cy="88651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239680" y="3568487"/>
            <a:ext cx="684135" cy="88651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491337" y="4501971"/>
            <a:ext cx="684135" cy="88651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372234" y="3046404"/>
            <a:ext cx="622591" cy="64340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461565" y="5800585"/>
            <a:ext cx="622591" cy="64340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762569" y="4031456"/>
            <a:ext cx="622591" cy="64340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618563" y="4887691"/>
            <a:ext cx="622591" cy="64340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83716" y="5314951"/>
            <a:ext cx="684135" cy="88651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44634" y="2592212"/>
            <a:ext cx="485669" cy="1015663"/>
          </a:xfrm>
          <a:prstGeom prst="rect">
            <a:avLst/>
          </a:prstGeom>
          <a:noFill/>
        </p:spPr>
        <p:txBody>
          <a:bodyPr wrap="square" rtlCol="0">
            <a:spAutoFit/>
          </a:bodyPr>
          <a:lstStyle/>
          <a:p>
            <a:r>
              <a:rPr lang="en-US" sz="6000" dirty="0" smtClean="0">
                <a:solidFill>
                  <a:srgbClr val="FF0000"/>
                </a:solidFill>
                <a:latin typeface="Times New Roman" panose="02020603050405020304" pitchFamily="18" charset="0"/>
                <a:cs typeface="Times New Roman" panose="02020603050405020304" pitchFamily="18" charset="0"/>
              </a:rPr>
              <a:t>S</a:t>
            </a: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442433" y="2577924"/>
            <a:ext cx="652900" cy="1015663"/>
          </a:xfrm>
          <a:prstGeom prst="rect">
            <a:avLst/>
          </a:prstGeom>
          <a:noFill/>
        </p:spPr>
        <p:txBody>
          <a:bodyPr wrap="square" rtlCol="0">
            <a:spAutoFit/>
          </a:bodyPr>
          <a:lstStyle/>
          <a:p>
            <a:r>
              <a:rPr lang="en-US" sz="6000" dirty="0" smtClean="0">
                <a:solidFill>
                  <a:schemeClr val="accent2">
                    <a:lumMod val="75000"/>
                  </a:schemeClr>
                </a:solidFill>
                <a:latin typeface="Times New Roman" panose="02020603050405020304" pitchFamily="18" charset="0"/>
                <a:cs typeface="Times New Roman" panose="02020603050405020304" pitchFamily="18" charset="0"/>
              </a:rPr>
              <a:t>D</a:t>
            </a:r>
            <a:endParaRPr lang="en-US" sz="6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3" name="Frame 22"/>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9477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80">
                                          <p:stCondLst>
                                            <p:cond delay="0"/>
                                          </p:stCondLst>
                                        </p:cTn>
                                        <p:tgtEl>
                                          <p:spTgt spid="22"/>
                                        </p:tgtEl>
                                      </p:cBhvr>
                                    </p:animEffect>
                                    <p:anim calcmode="lin" valueType="num">
                                      <p:cBhvr>
                                        <p:cTn id="2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3" dur="26">
                                          <p:stCondLst>
                                            <p:cond delay="650"/>
                                          </p:stCondLst>
                                        </p:cTn>
                                        <p:tgtEl>
                                          <p:spTgt spid="22"/>
                                        </p:tgtEl>
                                      </p:cBhvr>
                                      <p:to x="100000" y="60000"/>
                                    </p:animScale>
                                    <p:animScale>
                                      <p:cBhvr>
                                        <p:cTn id="34" dur="166" decel="50000">
                                          <p:stCondLst>
                                            <p:cond delay="676"/>
                                          </p:stCondLst>
                                        </p:cTn>
                                        <p:tgtEl>
                                          <p:spTgt spid="22"/>
                                        </p:tgtEl>
                                      </p:cBhvr>
                                      <p:to x="100000" y="100000"/>
                                    </p:animScale>
                                    <p:animScale>
                                      <p:cBhvr>
                                        <p:cTn id="35" dur="26">
                                          <p:stCondLst>
                                            <p:cond delay="1312"/>
                                          </p:stCondLst>
                                        </p:cTn>
                                        <p:tgtEl>
                                          <p:spTgt spid="22"/>
                                        </p:tgtEl>
                                      </p:cBhvr>
                                      <p:to x="100000" y="80000"/>
                                    </p:animScale>
                                    <p:animScale>
                                      <p:cBhvr>
                                        <p:cTn id="36" dur="166" decel="50000">
                                          <p:stCondLst>
                                            <p:cond delay="1338"/>
                                          </p:stCondLst>
                                        </p:cTn>
                                        <p:tgtEl>
                                          <p:spTgt spid="22"/>
                                        </p:tgtEl>
                                      </p:cBhvr>
                                      <p:to x="100000" y="100000"/>
                                    </p:animScale>
                                    <p:animScale>
                                      <p:cBhvr>
                                        <p:cTn id="37" dur="26">
                                          <p:stCondLst>
                                            <p:cond delay="1642"/>
                                          </p:stCondLst>
                                        </p:cTn>
                                        <p:tgtEl>
                                          <p:spTgt spid="22"/>
                                        </p:tgtEl>
                                      </p:cBhvr>
                                      <p:to x="100000" y="90000"/>
                                    </p:animScale>
                                    <p:animScale>
                                      <p:cBhvr>
                                        <p:cTn id="38" dur="166" decel="50000">
                                          <p:stCondLst>
                                            <p:cond delay="1668"/>
                                          </p:stCondLst>
                                        </p:cTn>
                                        <p:tgtEl>
                                          <p:spTgt spid="22"/>
                                        </p:tgtEl>
                                      </p:cBhvr>
                                      <p:to x="100000" y="100000"/>
                                    </p:animScale>
                                    <p:animScale>
                                      <p:cBhvr>
                                        <p:cTn id="39" dur="26">
                                          <p:stCondLst>
                                            <p:cond delay="1808"/>
                                          </p:stCondLst>
                                        </p:cTn>
                                        <p:tgtEl>
                                          <p:spTgt spid="22"/>
                                        </p:tgtEl>
                                      </p:cBhvr>
                                      <p:to x="100000" y="95000"/>
                                    </p:animScale>
                                    <p:animScale>
                                      <p:cBhvr>
                                        <p:cTn id="40" dur="166" decel="50000">
                                          <p:stCondLst>
                                            <p:cond delay="1834"/>
                                          </p:stCondLst>
                                        </p:cTn>
                                        <p:tgtEl>
                                          <p:spTgt spid="22"/>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Effect transition="in" filter="fade">
                                      <p:cBhvr>
                                        <p:cTn id="45" dur="1000"/>
                                        <p:tgtEl>
                                          <p:spTgt spid="2">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80">
                                          <p:stCondLst>
                                            <p:cond delay="0"/>
                                          </p:stCondLst>
                                        </p:cTn>
                                        <p:tgtEl>
                                          <p:spTgt spid="24"/>
                                        </p:tgtEl>
                                      </p:cBhvr>
                                    </p:animEffect>
                                    <p:anim calcmode="lin" valueType="num">
                                      <p:cBhvr>
                                        <p:cTn id="5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0" dur="26">
                                          <p:stCondLst>
                                            <p:cond delay="650"/>
                                          </p:stCondLst>
                                        </p:cTn>
                                        <p:tgtEl>
                                          <p:spTgt spid="24"/>
                                        </p:tgtEl>
                                      </p:cBhvr>
                                      <p:to x="100000" y="60000"/>
                                    </p:animScale>
                                    <p:animScale>
                                      <p:cBhvr>
                                        <p:cTn id="61" dur="166" decel="50000">
                                          <p:stCondLst>
                                            <p:cond delay="676"/>
                                          </p:stCondLst>
                                        </p:cTn>
                                        <p:tgtEl>
                                          <p:spTgt spid="24"/>
                                        </p:tgtEl>
                                      </p:cBhvr>
                                      <p:to x="100000" y="100000"/>
                                    </p:animScale>
                                    <p:animScale>
                                      <p:cBhvr>
                                        <p:cTn id="62" dur="26">
                                          <p:stCondLst>
                                            <p:cond delay="1312"/>
                                          </p:stCondLst>
                                        </p:cTn>
                                        <p:tgtEl>
                                          <p:spTgt spid="24"/>
                                        </p:tgtEl>
                                      </p:cBhvr>
                                      <p:to x="100000" y="80000"/>
                                    </p:animScale>
                                    <p:animScale>
                                      <p:cBhvr>
                                        <p:cTn id="63" dur="166" decel="50000">
                                          <p:stCondLst>
                                            <p:cond delay="1338"/>
                                          </p:stCondLst>
                                        </p:cTn>
                                        <p:tgtEl>
                                          <p:spTgt spid="24"/>
                                        </p:tgtEl>
                                      </p:cBhvr>
                                      <p:to x="100000" y="100000"/>
                                    </p:animScale>
                                    <p:animScale>
                                      <p:cBhvr>
                                        <p:cTn id="64" dur="26">
                                          <p:stCondLst>
                                            <p:cond delay="1642"/>
                                          </p:stCondLst>
                                        </p:cTn>
                                        <p:tgtEl>
                                          <p:spTgt spid="24"/>
                                        </p:tgtEl>
                                      </p:cBhvr>
                                      <p:to x="100000" y="90000"/>
                                    </p:animScale>
                                    <p:animScale>
                                      <p:cBhvr>
                                        <p:cTn id="65" dur="166" decel="50000">
                                          <p:stCondLst>
                                            <p:cond delay="1668"/>
                                          </p:stCondLst>
                                        </p:cTn>
                                        <p:tgtEl>
                                          <p:spTgt spid="24"/>
                                        </p:tgtEl>
                                      </p:cBhvr>
                                      <p:to x="100000" y="100000"/>
                                    </p:animScale>
                                    <p:animScale>
                                      <p:cBhvr>
                                        <p:cTn id="66" dur="26">
                                          <p:stCondLst>
                                            <p:cond delay="1808"/>
                                          </p:stCondLst>
                                        </p:cTn>
                                        <p:tgtEl>
                                          <p:spTgt spid="24"/>
                                        </p:tgtEl>
                                      </p:cBhvr>
                                      <p:to x="100000" y="95000"/>
                                    </p:animScale>
                                    <p:animScale>
                                      <p:cBhvr>
                                        <p:cTn id="67" dur="166" decel="50000">
                                          <p:stCondLst>
                                            <p:cond delay="1834"/>
                                          </p:stCondLst>
                                        </p:cTn>
                                        <p:tgtEl>
                                          <p:spTgt spid="24"/>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
                                            <p:txEl>
                                              <p:pRg st="4" end="4"/>
                                            </p:txEl>
                                          </p:spTgt>
                                        </p:tgtEl>
                                        <p:attrNameLst>
                                          <p:attrName>style.visibility</p:attrName>
                                        </p:attrNameLst>
                                      </p:cBhvr>
                                      <p:to>
                                        <p:strVal val="visible"/>
                                      </p:to>
                                    </p:set>
                                    <p:animEffect transition="in" filter="dissolve">
                                      <p:cBhvr>
                                        <p:cTn id="72" dur="1000"/>
                                        <p:tgtEl>
                                          <p:spTgt spid="2">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80">
                                          <p:stCondLst>
                                            <p:cond delay="0"/>
                                          </p:stCondLst>
                                        </p:cTn>
                                        <p:tgtEl>
                                          <p:spTgt spid="26"/>
                                        </p:tgtEl>
                                      </p:cBhvr>
                                    </p:animEffect>
                                    <p:anim calcmode="lin" valueType="num">
                                      <p:cBhvr>
                                        <p:cTn id="8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7" dur="26">
                                          <p:stCondLst>
                                            <p:cond delay="650"/>
                                          </p:stCondLst>
                                        </p:cTn>
                                        <p:tgtEl>
                                          <p:spTgt spid="26"/>
                                        </p:tgtEl>
                                      </p:cBhvr>
                                      <p:to x="100000" y="60000"/>
                                    </p:animScale>
                                    <p:animScale>
                                      <p:cBhvr>
                                        <p:cTn id="88" dur="166" decel="50000">
                                          <p:stCondLst>
                                            <p:cond delay="676"/>
                                          </p:stCondLst>
                                        </p:cTn>
                                        <p:tgtEl>
                                          <p:spTgt spid="26"/>
                                        </p:tgtEl>
                                      </p:cBhvr>
                                      <p:to x="100000" y="100000"/>
                                    </p:animScale>
                                    <p:animScale>
                                      <p:cBhvr>
                                        <p:cTn id="89" dur="26">
                                          <p:stCondLst>
                                            <p:cond delay="1312"/>
                                          </p:stCondLst>
                                        </p:cTn>
                                        <p:tgtEl>
                                          <p:spTgt spid="26"/>
                                        </p:tgtEl>
                                      </p:cBhvr>
                                      <p:to x="100000" y="80000"/>
                                    </p:animScale>
                                    <p:animScale>
                                      <p:cBhvr>
                                        <p:cTn id="90" dur="166" decel="50000">
                                          <p:stCondLst>
                                            <p:cond delay="1338"/>
                                          </p:stCondLst>
                                        </p:cTn>
                                        <p:tgtEl>
                                          <p:spTgt spid="26"/>
                                        </p:tgtEl>
                                      </p:cBhvr>
                                      <p:to x="100000" y="100000"/>
                                    </p:animScale>
                                    <p:animScale>
                                      <p:cBhvr>
                                        <p:cTn id="91" dur="26">
                                          <p:stCondLst>
                                            <p:cond delay="1642"/>
                                          </p:stCondLst>
                                        </p:cTn>
                                        <p:tgtEl>
                                          <p:spTgt spid="26"/>
                                        </p:tgtEl>
                                      </p:cBhvr>
                                      <p:to x="100000" y="90000"/>
                                    </p:animScale>
                                    <p:animScale>
                                      <p:cBhvr>
                                        <p:cTn id="92" dur="166" decel="50000">
                                          <p:stCondLst>
                                            <p:cond delay="1668"/>
                                          </p:stCondLst>
                                        </p:cTn>
                                        <p:tgtEl>
                                          <p:spTgt spid="26"/>
                                        </p:tgtEl>
                                      </p:cBhvr>
                                      <p:to x="100000" y="100000"/>
                                    </p:animScale>
                                    <p:animScale>
                                      <p:cBhvr>
                                        <p:cTn id="93" dur="26">
                                          <p:stCondLst>
                                            <p:cond delay="1808"/>
                                          </p:stCondLst>
                                        </p:cTn>
                                        <p:tgtEl>
                                          <p:spTgt spid="26"/>
                                        </p:tgtEl>
                                      </p:cBhvr>
                                      <p:to x="100000" y="95000"/>
                                    </p:animScale>
                                    <p:animScale>
                                      <p:cBhvr>
                                        <p:cTn id="94" dur="166" decel="50000">
                                          <p:stCondLst>
                                            <p:cond delay="1834"/>
                                          </p:stCondLst>
                                        </p:cTn>
                                        <p:tgtEl>
                                          <p:spTgt spid="26"/>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0" presetClass="entr" presetSubtype="0" fill="hold" nodeType="click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edge">
                                      <p:cBhvr>
                                        <p:cTn id="99" dur="1000"/>
                                        <p:tgtEl>
                                          <p:spTgt spid="2">
                                            <p:txEl>
                                              <p:pRg st="5" end="5"/>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down)">
                                      <p:cBhvr>
                                        <p:cTn id="108" dur="435">
                                          <p:stCondLst>
                                            <p:cond delay="0"/>
                                          </p:stCondLst>
                                        </p:cTn>
                                        <p:tgtEl>
                                          <p:spTgt spid="27"/>
                                        </p:tgtEl>
                                      </p:cBhvr>
                                    </p:animEffect>
                                    <p:anim calcmode="lin" valueType="num">
                                      <p:cBhvr>
                                        <p:cTn id="109" dur="1367"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0" dur="498"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11" dur="498" tmFilter="0, 0; 0.125,0.2665; 0.25,0.4; 0.375,0.465; 0.5,0.5;  0.625,0.535; 0.75,0.6; 0.875,0.7335; 1,1">
                                          <p:stCondLst>
                                            <p:cond delay="498"/>
                                          </p:stCondLst>
                                        </p:cTn>
                                        <p:tgtEl>
                                          <p:spTgt spid="27"/>
                                        </p:tgtEl>
                                        <p:attrNameLst>
                                          <p:attrName>ppt_y</p:attrName>
                                        </p:attrNameLst>
                                      </p:cBhvr>
                                      <p:tavLst>
                                        <p:tav tm="0" fmla="#ppt_y-sin(pi*$)/9">
                                          <p:val>
                                            <p:fltVal val="0"/>
                                          </p:val>
                                        </p:tav>
                                        <p:tav tm="100000">
                                          <p:val>
                                            <p:fltVal val="1"/>
                                          </p:val>
                                        </p:tav>
                                      </p:tavLst>
                                    </p:anim>
                                    <p:anim calcmode="lin" valueType="num">
                                      <p:cBhvr>
                                        <p:cTn id="112" dur="249" tmFilter="0, 0; 0.125,0.2665; 0.25,0.4; 0.375,0.465; 0.5,0.5;  0.625,0.535; 0.75,0.6; 0.875,0.7335; 1,1">
                                          <p:stCondLst>
                                            <p:cond delay="993"/>
                                          </p:stCondLst>
                                        </p:cTn>
                                        <p:tgtEl>
                                          <p:spTgt spid="27"/>
                                        </p:tgtEl>
                                        <p:attrNameLst>
                                          <p:attrName>ppt_y</p:attrName>
                                        </p:attrNameLst>
                                      </p:cBhvr>
                                      <p:tavLst>
                                        <p:tav tm="0" fmla="#ppt_y-sin(pi*$)/27">
                                          <p:val>
                                            <p:fltVal val="0"/>
                                          </p:val>
                                        </p:tav>
                                        <p:tav tm="100000">
                                          <p:val>
                                            <p:fltVal val="1"/>
                                          </p:val>
                                        </p:tav>
                                      </p:tavLst>
                                    </p:anim>
                                    <p:anim calcmode="lin" valueType="num">
                                      <p:cBhvr>
                                        <p:cTn id="113" dur="123" tmFilter="0, 0; 0.125,0.2665; 0.25,0.4; 0.375,0.465; 0.5,0.5;  0.625,0.535; 0.75,0.6; 0.875,0.7335; 1,1">
                                          <p:stCondLst>
                                            <p:cond delay="1242"/>
                                          </p:stCondLst>
                                        </p:cTn>
                                        <p:tgtEl>
                                          <p:spTgt spid="27"/>
                                        </p:tgtEl>
                                        <p:attrNameLst>
                                          <p:attrName>ppt_y</p:attrName>
                                        </p:attrNameLst>
                                      </p:cBhvr>
                                      <p:tavLst>
                                        <p:tav tm="0" fmla="#ppt_y-sin(pi*$)/81">
                                          <p:val>
                                            <p:fltVal val="0"/>
                                          </p:val>
                                        </p:tav>
                                        <p:tav tm="100000">
                                          <p:val>
                                            <p:fltVal val="1"/>
                                          </p:val>
                                        </p:tav>
                                      </p:tavLst>
                                    </p:anim>
                                    <p:animScale>
                                      <p:cBhvr>
                                        <p:cTn id="114" dur="20">
                                          <p:stCondLst>
                                            <p:cond delay="487"/>
                                          </p:stCondLst>
                                        </p:cTn>
                                        <p:tgtEl>
                                          <p:spTgt spid="27"/>
                                        </p:tgtEl>
                                      </p:cBhvr>
                                      <p:to x="100000" y="60000"/>
                                    </p:animScale>
                                    <p:animScale>
                                      <p:cBhvr>
                                        <p:cTn id="115" dur="124" decel="50000">
                                          <p:stCondLst>
                                            <p:cond delay="507"/>
                                          </p:stCondLst>
                                        </p:cTn>
                                        <p:tgtEl>
                                          <p:spTgt spid="27"/>
                                        </p:tgtEl>
                                      </p:cBhvr>
                                      <p:to x="100000" y="100000"/>
                                    </p:animScale>
                                    <p:animScale>
                                      <p:cBhvr>
                                        <p:cTn id="116" dur="20">
                                          <p:stCondLst>
                                            <p:cond delay="984"/>
                                          </p:stCondLst>
                                        </p:cTn>
                                        <p:tgtEl>
                                          <p:spTgt spid="27"/>
                                        </p:tgtEl>
                                      </p:cBhvr>
                                      <p:to x="100000" y="80000"/>
                                    </p:animScale>
                                    <p:animScale>
                                      <p:cBhvr>
                                        <p:cTn id="117" dur="124" decel="50000">
                                          <p:stCondLst>
                                            <p:cond delay="1004"/>
                                          </p:stCondLst>
                                        </p:cTn>
                                        <p:tgtEl>
                                          <p:spTgt spid="27"/>
                                        </p:tgtEl>
                                      </p:cBhvr>
                                      <p:to x="100000" y="100000"/>
                                    </p:animScale>
                                    <p:animScale>
                                      <p:cBhvr>
                                        <p:cTn id="118" dur="20">
                                          <p:stCondLst>
                                            <p:cond delay="1231"/>
                                          </p:stCondLst>
                                        </p:cTn>
                                        <p:tgtEl>
                                          <p:spTgt spid="27"/>
                                        </p:tgtEl>
                                      </p:cBhvr>
                                      <p:to x="100000" y="90000"/>
                                    </p:animScale>
                                    <p:animScale>
                                      <p:cBhvr>
                                        <p:cTn id="119" dur="124" decel="50000">
                                          <p:stCondLst>
                                            <p:cond delay="1251"/>
                                          </p:stCondLst>
                                        </p:cTn>
                                        <p:tgtEl>
                                          <p:spTgt spid="27"/>
                                        </p:tgtEl>
                                      </p:cBhvr>
                                      <p:to x="100000" y="100000"/>
                                    </p:animScale>
                                    <p:animScale>
                                      <p:cBhvr>
                                        <p:cTn id="120" dur="20">
                                          <p:stCondLst>
                                            <p:cond delay="1356"/>
                                          </p:stCondLst>
                                        </p:cTn>
                                        <p:tgtEl>
                                          <p:spTgt spid="27"/>
                                        </p:tgtEl>
                                      </p:cBhvr>
                                      <p:to x="100000" y="95000"/>
                                    </p:animScale>
                                    <p:animScale>
                                      <p:cBhvr>
                                        <p:cTn id="121" dur="124" decel="50000">
                                          <p:stCondLst>
                                            <p:cond delay="1376"/>
                                          </p:stCondLst>
                                        </p:cTn>
                                        <p:tgtEl>
                                          <p:spTgt spid="27"/>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4"/>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28"/>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31"/>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29"/>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33"/>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30"/>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36"/>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P spid="8" grpId="0"/>
      <p:bldP spid="22" grpId="0" animBg="1"/>
      <p:bldP spid="24" grpId="0" animBg="1"/>
      <p:bldP spid="26" grpId="0" animBg="1"/>
      <p:bldP spid="27" grpId="0" animBg="1"/>
      <p:bldP spid="4" grpId="0" animBg="1"/>
      <p:bldP spid="28" grpId="0" animBg="1"/>
      <p:bldP spid="29" grpId="0" animBg="1"/>
      <p:bldP spid="30" grpId="0" animBg="1"/>
      <p:bldP spid="31" grpId="0" animBg="1"/>
      <p:bldP spid="32" grpId="0" animBg="1"/>
      <p:bldP spid="33" grpId="0" animBg="1"/>
      <p:bldP spid="34" grpId="0" animBg="1"/>
      <p:bldP spid="36" grpId="0" animBg="1"/>
      <p:bldP spid="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764" y="156421"/>
            <a:ext cx="11858625" cy="65556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w="57150">
            <a:solidFill>
              <a:schemeClr val="tx1"/>
            </a:solidFill>
            <a:prstDash val="sysDash"/>
          </a:ln>
        </p:spPr>
        <p:txBody>
          <a:bodyPr wrap="square" rtlCol="0">
            <a:spAutoFit/>
          </a:bodyPr>
          <a:lstStyle/>
          <a:p>
            <a:pPr algn="ctr"/>
            <a:r>
              <a:rPr lang="en-US" sz="6000" dirty="0" smtClean="0">
                <a:latin typeface="Times New Roman" panose="02020603050405020304" pitchFamily="18" charset="0"/>
                <a:cs typeface="Times New Roman" panose="02020603050405020304" pitchFamily="18" charset="0"/>
              </a:rPr>
              <a:t>Group work:</a:t>
            </a:r>
          </a:p>
          <a:p>
            <a:pPr algn="just"/>
            <a:r>
              <a:rPr lang="en-US" sz="4000" dirty="0" smtClean="0">
                <a:latin typeface="Times New Roman" panose="02020603050405020304" pitchFamily="18" charset="0"/>
                <a:cs typeface="Times New Roman" panose="02020603050405020304" pitchFamily="18" charset="0"/>
              </a:rPr>
              <a:t>(I will ask the students to divide in six groups. They will read the following passage and find out the capital letters and the full stop from the passage. They will make circles around them.)</a:t>
            </a:r>
          </a:p>
          <a:p>
            <a:pPr algn="just"/>
            <a:r>
              <a:rPr lang="en-US" sz="4000" dirty="0" smtClean="0">
                <a:latin typeface="Times New Roman" panose="02020603050405020304" pitchFamily="18" charset="0"/>
                <a:cs typeface="Times New Roman" panose="02020603050405020304" pitchFamily="18" charset="0"/>
              </a:rPr>
              <a:t> </a:t>
            </a:r>
          </a:p>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Shihab</a:t>
            </a:r>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lives in Dhaka. One day, he is at home with his mother. They are talking. Suddenly, it starts raining. </a:t>
            </a:r>
            <a:r>
              <a:rPr lang="en-US" sz="4000" dirty="0" err="1">
                <a:latin typeface="Times New Roman" panose="02020603050405020304" pitchFamily="18" charset="0"/>
                <a:cs typeface="Times New Roman" panose="02020603050405020304" pitchFamily="18" charset="0"/>
              </a:rPr>
              <a:t>Shihab</a:t>
            </a:r>
            <a:r>
              <a:rPr lang="en-US" sz="4000" dirty="0">
                <a:latin typeface="Times New Roman" panose="02020603050405020304" pitchFamily="18" charset="0"/>
                <a:cs typeface="Times New Roman" panose="02020603050405020304" pitchFamily="18" charset="0"/>
              </a:rPr>
              <a:t> runs to the window and closes it. His mother is very happy. </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13" name="Freeform 12"/>
          <p:cNvSpPr/>
          <p:nvPr/>
        </p:nvSpPr>
        <p:spPr>
          <a:xfrm>
            <a:off x="6128471" y="5386388"/>
            <a:ext cx="329479" cy="316648"/>
          </a:xfrm>
          <a:custGeom>
            <a:avLst/>
            <a:gdLst>
              <a:gd name="connsiteX0" fmla="*/ 215179 w 329479"/>
              <a:gd name="connsiteY0" fmla="*/ 314325 h 316648"/>
              <a:gd name="connsiteX1" fmla="*/ 115167 w 329479"/>
              <a:gd name="connsiteY1" fmla="*/ 300037 h 316648"/>
              <a:gd name="connsiteX2" fmla="*/ 29442 w 329479"/>
              <a:gd name="connsiteY2" fmla="*/ 242887 h 316648"/>
              <a:gd name="connsiteX3" fmla="*/ 15154 w 329479"/>
              <a:gd name="connsiteY3" fmla="*/ 57150 h 316648"/>
              <a:gd name="connsiteX4" fmla="*/ 29442 w 329479"/>
              <a:gd name="connsiteY4" fmla="*/ 14287 h 316648"/>
              <a:gd name="connsiteX5" fmla="*/ 72304 w 329479"/>
              <a:gd name="connsiteY5" fmla="*/ 0 h 316648"/>
              <a:gd name="connsiteX6" fmla="*/ 158029 w 329479"/>
              <a:gd name="connsiteY6" fmla="*/ 14287 h 316648"/>
              <a:gd name="connsiteX7" fmla="*/ 200892 w 329479"/>
              <a:gd name="connsiteY7" fmla="*/ 28575 h 316648"/>
              <a:gd name="connsiteX8" fmla="*/ 286617 w 329479"/>
              <a:gd name="connsiteY8" fmla="*/ 100012 h 316648"/>
              <a:gd name="connsiteX9" fmla="*/ 315192 w 329479"/>
              <a:gd name="connsiteY9" fmla="*/ 142875 h 316648"/>
              <a:gd name="connsiteX10" fmla="*/ 329479 w 329479"/>
              <a:gd name="connsiteY10" fmla="*/ 185737 h 316648"/>
              <a:gd name="connsiteX11" fmla="*/ 229467 w 329479"/>
              <a:gd name="connsiteY11" fmla="*/ 285750 h 316648"/>
              <a:gd name="connsiteX12" fmla="*/ 215179 w 329479"/>
              <a:gd name="connsiteY12" fmla="*/ 314325 h 3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479" h="316648">
                <a:moveTo>
                  <a:pt x="215179" y="314325"/>
                </a:moveTo>
                <a:cubicBezTo>
                  <a:pt x="196129" y="316706"/>
                  <a:pt x="146598" y="312126"/>
                  <a:pt x="115167" y="300037"/>
                </a:cubicBezTo>
                <a:cubicBezTo>
                  <a:pt x="83113" y="287709"/>
                  <a:pt x="29442" y="242887"/>
                  <a:pt x="29442" y="242887"/>
                </a:cubicBezTo>
                <a:cubicBezTo>
                  <a:pt x="-5635" y="137657"/>
                  <a:pt x="-8030" y="173069"/>
                  <a:pt x="15154" y="57150"/>
                </a:cubicBezTo>
                <a:cubicBezTo>
                  <a:pt x="18108" y="42382"/>
                  <a:pt x="18793" y="24936"/>
                  <a:pt x="29442" y="14287"/>
                </a:cubicBezTo>
                <a:cubicBezTo>
                  <a:pt x="40091" y="3638"/>
                  <a:pt x="58017" y="4762"/>
                  <a:pt x="72304" y="0"/>
                </a:cubicBezTo>
                <a:cubicBezTo>
                  <a:pt x="100879" y="4762"/>
                  <a:pt x="129750" y="8003"/>
                  <a:pt x="158029" y="14287"/>
                </a:cubicBezTo>
                <a:cubicBezTo>
                  <a:pt x="172731" y="17554"/>
                  <a:pt x="187421" y="21840"/>
                  <a:pt x="200892" y="28575"/>
                </a:cubicBezTo>
                <a:cubicBezTo>
                  <a:pt x="233000" y="44629"/>
                  <a:pt x="264048" y="72930"/>
                  <a:pt x="286617" y="100012"/>
                </a:cubicBezTo>
                <a:cubicBezTo>
                  <a:pt x="297610" y="113204"/>
                  <a:pt x="305667" y="128587"/>
                  <a:pt x="315192" y="142875"/>
                </a:cubicBezTo>
                <a:cubicBezTo>
                  <a:pt x="319954" y="157162"/>
                  <a:pt x="329479" y="170677"/>
                  <a:pt x="329479" y="185737"/>
                </a:cubicBezTo>
                <a:lnTo>
                  <a:pt x="229467" y="285750"/>
                </a:lnTo>
                <a:cubicBezTo>
                  <a:pt x="183236" y="331979"/>
                  <a:pt x="234229" y="311944"/>
                  <a:pt x="215179" y="31432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984653" y="4057651"/>
            <a:ext cx="485800" cy="76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9124" y="5320846"/>
            <a:ext cx="485800" cy="76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15837" y="4769324"/>
            <a:ext cx="485800" cy="76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49644" y="4723760"/>
            <a:ext cx="485800" cy="76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939181" y="4106929"/>
            <a:ext cx="485800" cy="76966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314636" y="4106929"/>
            <a:ext cx="485800" cy="76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984769" y="5335465"/>
            <a:ext cx="485800" cy="76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406744" y="6266766"/>
            <a:ext cx="485800" cy="468078"/>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71455" y="5065626"/>
            <a:ext cx="469201" cy="468078"/>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5991802">
            <a:off x="5939181" y="5127044"/>
            <a:ext cx="485800" cy="307743"/>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613682" y="5687940"/>
            <a:ext cx="485800" cy="468078"/>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598875" y="4429372"/>
            <a:ext cx="469201" cy="468078"/>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560743" y="5046876"/>
            <a:ext cx="436646" cy="468078"/>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893971" y="2961195"/>
            <a:ext cx="5061397" cy="646331"/>
          </a:xfrm>
          <a:prstGeom prst="rect">
            <a:avLst/>
          </a:prstGeom>
          <a:noFill/>
        </p:spPr>
        <p:txBody>
          <a:bodyPr wrap="square" rtlCol="0">
            <a:spAutoFit/>
          </a:bodyPr>
          <a:lstStyle/>
          <a:p>
            <a:r>
              <a:rPr lang="en-US" sz="3600" dirty="0" smtClean="0">
                <a:solidFill>
                  <a:srgbClr val="6600FF"/>
                </a:solidFill>
                <a:latin typeface="Times New Roman" panose="02020603050405020304" pitchFamily="18" charset="0"/>
                <a:cs typeface="Times New Roman" panose="02020603050405020304" pitchFamily="18" charset="0"/>
              </a:rPr>
              <a:t>Let’s check their answers.</a:t>
            </a:r>
            <a:endParaRPr lang="en-US" sz="3600" dirty="0">
              <a:solidFill>
                <a:srgbClr val="66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29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3">
                                            <p:txEl>
                                              <p:pRg st="0" end="0"/>
                                            </p:txEl>
                                          </p:spTgt>
                                        </p:tgtEl>
                                      </p:cBhvr>
                                    </p:animEffect>
                                  </p:childTnLst>
                                </p:cTn>
                              </p:par>
                            </p:childTnLst>
                          </p:cTn>
                        </p:par>
                        <p:par>
                          <p:cTn id="9" fill="hold">
                            <p:stCondLst>
                              <p:cond delay="1200"/>
                            </p:stCondLst>
                            <p:childTnLst>
                              <p:par>
                                <p:cTn id="10" presetID="12" presetClass="entr" presetSubtype="4" fill="hold" nodeType="after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CrisscrossEtching/>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25842" y="340372"/>
            <a:ext cx="11659198" cy="5170646"/>
          </a:xfrm>
          <a:prstGeom prst="rect">
            <a:avLst/>
          </a:prstGeom>
          <a:noFill/>
        </p:spPr>
        <p:txBody>
          <a:bodyPr wrap="square" rtlCol="0">
            <a:spAutoFit/>
          </a:bodyPr>
          <a:lstStyle/>
          <a:p>
            <a:pPr algn="ctr"/>
            <a:r>
              <a:rPr lang="en-US" sz="7200" dirty="0" smtClean="0">
                <a:latin typeface="Times New Roman" panose="02020603050405020304" pitchFamily="18" charset="0"/>
                <a:cs typeface="Times New Roman" panose="02020603050405020304" pitchFamily="18" charset="0"/>
              </a:rPr>
              <a:t>Pair work:</a:t>
            </a:r>
          </a:p>
          <a:p>
            <a:pPr algn="ctr"/>
            <a:r>
              <a:rPr lang="en-US" sz="4000" dirty="0" smtClean="0">
                <a:latin typeface="Times New Roman" panose="02020603050405020304" pitchFamily="18" charset="0"/>
                <a:cs typeface="Times New Roman" panose="02020603050405020304" pitchFamily="18" charset="0"/>
              </a:rPr>
              <a:t>(Student will discuss in pair and write the following passage again by using capital letters and full stop.)</a:t>
            </a:r>
          </a:p>
          <a:p>
            <a:pPr algn="ctr"/>
            <a:endParaRPr lang="en-US" sz="4000" u="sng" dirty="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anik</a:t>
            </a:r>
            <a:r>
              <a:rPr lang="en-US" sz="4000" dirty="0" smtClean="0">
                <a:latin typeface="Times New Roman" panose="02020603050405020304" pitchFamily="18" charset="0"/>
                <a:cs typeface="Times New Roman" panose="02020603050405020304" pitchFamily="18" charset="0"/>
              </a:rPr>
              <a:t> is six years old    e has a sister    </a:t>
            </a:r>
            <a:r>
              <a:rPr lang="en-US" sz="4000" dirty="0" err="1" smtClean="0">
                <a:latin typeface="Times New Roman" panose="02020603050405020304" pitchFamily="18" charset="0"/>
                <a:cs typeface="Times New Roman" panose="02020603050405020304" pitchFamily="18" charset="0"/>
              </a:rPr>
              <a:t>er</a:t>
            </a:r>
            <a:r>
              <a:rPr lang="en-US" sz="4000" dirty="0" smtClean="0">
                <a:latin typeface="Times New Roman" panose="02020603050405020304" pitchFamily="18" charset="0"/>
                <a:cs typeface="Times New Roman" panose="02020603050405020304" pitchFamily="18" charset="0"/>
              </a:rPr>
              <a:t> name is    </a:t>
            </a:r>
            <a:r>
              <a:rPr lang="en-US" sz="4000" dirty="0" err="1" smtClean="0">
                <a:latin typeface="Times New Roman" panose="02020603050405020304" pitchFamily="18" charset="0"/>
                <a:cs typeface="Times New Roman" panose="02020603050405020304" pitchFamily="18" charset="0"/>
              </a:rPr>
              <a:t>ina</a:t>
            </a:r>
            <a:r>
              <a:rPr lang="en-US" sz="4000" dirty="0" smtClean="0">
                <a:latin typeface="Times New Roman" panose="02020603050405020304" pitchFamily="18" charset="0"/>
                <a:cs typeface="Times New Roman" panose="02020603050405020304" pitchFamily="18" charset="0"/>
              </a:rPr>
              <a:t> </a:t>
            </a:r>
          </a:p>
          <a:p>
            <a:pPr algn="just"/>
            <a:r>
              <a:rPr lang="en-US" sz="4000" dirty="0" smtClean="0">
                <a:latin typeface="Times New Roman" panose="02020603050405020304" pitchFamily="18" charset="0"/>
                <a:cs typeface="Times New Roman" panose="02020603050405020304" pitchFamily="18" charset="0"/>
              </a:rPr>
              <a:t>   he is five years old     </a:t>
            </a:r>
            <a:r>
              <a:rPr lang="en-US" sz="4000" dirty="0" err="1" smtClean="0">
                <a:latin typeface="Times New Roman" panose="02020603050405020304" pitchFamily="18" charset="0"/>
                <a:cs typeface="Times New Roman" panose="02020603050405020304" pitchFamily="18" charset="0"/>
              </a:rPr>
              <a:t>anik</a:t>
            </a:r>
            <a:r>
              <a:rPr lang="en-US" sz="4000" dirty="0" smtClean="0">
                <a:latin typeface="Times New Roman" panose="02020603050405020304" pitchFamily="18" charset="0"/>
                <a:cs typeface="Times New Roman" panose="02020603050405020304" pitchFamily="18" charset="0"/>
              </a:rPr>
              <a:t> and    </a:t>
            </a:r>
            <a:r>
              <a:rPr lang="en-US" sz="4000" dirty="0" err="1" smtClean="0">
                <a:latin typeface="Times New Roman" panose="02020603050405020304" pitchFamily="18" charset="0"/>
                <a:cs typeface="Times New Roman" panose="02020603050405020304" pitchFamily="18" charset="0"/>
              </a:rPr>
              <a:t>ina</a:t>
            </a:r>
            <a:r>
              <a:rPr lang="en-US" sz="4000" dirty="0" smtClean="0">
                <a:latin typeface="Times New Roman" panose="02020603050405020304" pitchFamily="18" charset="0"/>
                <a:cs typeface="Times New Roman" panose="02020603050405020304" pitchFamily="18" charset="0"/>
              </a:rPr>
              <a:t> live in   </a:t>
            </a:r>
            <a:r>
              <a:rPr lang="en-US" sz="4000" dirty="0" err="1" smtClean="0">
                <a:latin typeface="Times New Roman" panose="02020603050405020304" pitchFamily="18" charset="0"/>
                <a:cs typeface="Times New Roman" panose="02020603050405020304" pitchFamily="18" charset="0"/>
              </a:rPr>
              <a:t>ylhet</a:t>
            </a:r>
            <a:r>
              <a:rPr lang="en-US" sz="4000" dirty="0" smtClean="0">
                <a:latin typeface="Times New Roman" panose="02020603050405020304" pitchFamily="18" charset="0"/>
                <a:cs typeface="Times New Roman" panose="02020603050405020304" pitchFamily="18" charset="0"/>
              </a:rPr>
              <a:t> with their parents</a:t>
            </a:r>
          </a:p>
          <a:p>
            <a:pPr algn="ct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46759" y="3235031"/>
            <a:ext cx="528638"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m</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03897" y="3233827"/>
            <a:ext cx="614362" cy="707886"/>
          </a:xfrm>
          <a:prstGeom prst="rect">
            <a:avLst/>
          </a:prstGeom>
          <a:noFill/>
        </p:spPr>
        <p:txBody>
          <a:bodyPr wrap="square" rtlCol="0">
            <a:spAutoFit/>
          </a:bodyPr>
          <a:lstStyle/>
          <a:p>
            <a:r>
              <a:rPr lang="en-US" sz="4000" dirty="0" smtClean="0">
                <a:solidFill>
                  <a:srgbClr val="00B050"/>
                </a:solidFill>
                <a:latin typeface="Times New Roman" panose="02020603050405020304" pitchFamily="18" charset="0"/>
                <a:cs typeface="Times New Roman" panose="02020603050405020304" pitchFamily="18" charset="0"/>
              </a:rPr>
              <a:t>M</a:t>
            </a:r>
            <a:endParaRPr lang="en-US" sz="40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533135" y="3262201"/>
            <a:ext cx="614362" cy="707886"/>
          </a:xfrm>
          <a:prstGeom prst="rect">
            <a:avLst/>
          </a:prstGeom>
          <a:noFill/>
        </p:spPr>
        <p:txBody>
          <a:bodyPr wrap="square" rtlCol="0">
            <a:spAutoFit/>
          </a:bodyPr>
          <a:lstStyle/>
          <a:p>
            <a:r>
              <a:rPr lang="en-US" sz="4000" dirty="0" smtClean="0">
                <a:solidFill>
                  <a:schemeClr val="accent2"/>
                </a:solidFill>
                <a:latin typeface="Times New Roman" panose="02020603050405020304" pitchFamily="18" charset="0"/>
                <a:cs typeface="Times New Roman" panose="02020603050405020304" pitchFamily="18" charset="0"/>
              </a:rPr>
              <a:t>M</a:t>
            </a:r>
            <a:endParaRPr lang="en-US" sz="4000" dirty="0">
              <a:solidFill>
                <a:schemeClr val="accent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33613" y="2925695"/>
            <a:ext cx="614362" cy="707886"/>
          </a:xfrm>
          <a:prstGeom prst="rect">
            <a:avLst/>
          </a:prstGeom>
          <a:noFill/>
        </p:spPr>
        <p:txBody>
          <a:bodyPr wrap="square" rtlCol="0">
            <a:spAutoFit/>
          </a:bodyPr>
          <a:lstStyle/>
          <a:p>
            <a:endParaRPr lang="en-US"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0610148" y="3241535"/>
            <a:ext cx="528638"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m</a:t>
            </a:r>
            <a:endParaRPr lang="en-US" sz="40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4885342" y="3688444"/>
            <a:ext cx="110045" cy="90626"/>
          </a:xfrm>
          <a:prstGeom prst="rect">
            <a:avLst/>
          </a:prstGeom>
        </p:spPr>
      </p:pic>
      <p:pic>
        <p:nvPicPr>
          <p:cNvPr id="12" name="Picture 11"/>
          <p:cNvPicPr>
            <a:picLocks noChangeAspect="1"/>
          </p:cNvPicPr>
          <p:nvPr/>
        </p:nvPicPr>
        <p:blipFill>
          <a:blip r:embed="rId4"/>
          <a:stretch>
            <a:fillRect/>
          </a:stretch>
        </p:blipFill>
        <p:spPr>
          <a:xfrm>
            <a:off x="7948579" y="3715827"/>
            <a:ext cx="120082" cy="98891"/>
          </a:xfrm>
          <a:prstGeom prst="rect">
            <a:avLst/>
          </a:prstGeom>
        </p:spPr>
      </p:pic>
      <p:pic>
        <p:nvPicPr>
          <p:cNvPr id="13" name="Picture 12"/>
          <p:cNvPicPr>
            <a:picLocks noChangeAspect="1"/>
          </p:cNvPicPr>
          <p:nvPr/>
        </p:nvPicPr>
        <p:blipFill>
          <a:blip r:embed="rId4"/>
          <a:stretch>
            <a:fillRect/>
          </a:stretch>
        </p:blipFill>
        <p:spPr>
          <a:xfrm>
            <a:off x="11734532" y="3715827"/>
            <a:ext cx="76795" cy="63243"/>
          </a:xfrm>
          <a:prstGeom prst="rect">
            <a:avLst/>
          </a:prstGeom>
        </p:spPr>
      </p:pic>
      <p:sp>
        <p:nvSpPr>
          <p:cNvPr id="7" name="TextBox 6"/>
          <p:cNvSpPr txBox="1"/>
          <p:nvPr/>
        </p:nvSpPr>
        <p:spPr>
          <a:xfrm>
            <a:off x="5020982" y="3248115"/>
            <a:ext cx="40005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h</a:t>
            </a:r>
            <a:endParaRPr lang="en-US"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936141" y="3233827"/>
            <a:ext cx="514350" cy="707886"/>
          </a:xfrm>
          <a:prstGeom prst="rect">
            <a:avLst/>
          </a:prstGeom>
          <a:noFill/>
        </p:spPr>
        <p:txBody>
          <a:bodyPr wrap="square" rtlCol="0">
            <a:spAutoFit/>
          </a:bodyPr>
          <a:lstStyle/>
          <a:p>
            <a:r>
              <a:rPr lang="en-US" sz="4000" dirty="0" smtClean="0">
                <a:solidFill>
                  <a:schemeClr val="accent4"/>
                </a:solidFill>
                <a:latin typeface="Times New Roman" panose="02020603050405020304" pitchFamily="18" charset="0"/>
                <a:cs typeface="Times New Roman" panose="02020603050405020304" pitchFamily="18" charset="0"/>
              </a:rPr>
              <a:t>H</a:t>
            </a:r>
            <a:endParaRPr lang="en-US" sz="4000" dirty="0">
              <a:solidFill>
                <a:schemeClr val="accent4"/>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126445" y="3233827"/>
            <a:ext cx="40005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h</a:t>
            </a:r>
            <a:endParaRPr lang="en-US" sz="4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8038720" y="3247913"/>
            <a:ext cx="514350" cy="707886"/>
          </a:xfrm>
          <a:prstGeom prst="rect">
            <a:avLst/>
          </a:prstGeom>
          <a:noFill/>
        </p:spPr>
        <p:txBody>
          <a:bodyPr wrap="square" rtlCol="0">
            <a:spAutoFit/>
          </a:bodyPr>
          <a:lstStyle/>
          <a:p>
            <a:r>
              <a:rPr lang="en-US" sz="4000" dirty="0" smtClean="0">
                <a:solidFill>
                  <a:schemeClr val="accent5">
                    <a:lumMod val="75000"/>
                  </a:schemeClr>
                </a:solidFill>
                <a:latin typeface="Times New Roman" panose="02020603050405020304" pitchFamily="18" charset="0"/>
                <a:cs typeface="Times New Roman" panose="02020603050405020304" pitchFamily="18" charset="0"/>
              </a:rPr>
              <a:t>H</a:t>
            </a:r>
            <a:endParaRPr lang="en-US" sz="40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127031" y="3874353"/>
            <a:ext cx="528638"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m</a:t>
            </a:r>
            <a:endParaRPr lang="en-US" sz="4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5063846" y="3874353"/>
            <a:ext cx="651154" cy="707886"/>
          </a:xfrm>
          <a:prstGeom prst="rect">
            <a:avLst/>
          </a:prstGeom>
          <a:noFill/>
        </p:spPr>
        <p:txBody>
          <a:bodyPr wrap="square" rtlCol="0">
            <a:spAutoFit/>
          </a:bodyPr>
          <a:lstStyle/>
          <a:p>
            <a:r>
              <a:rPr lang="en-US" sz="4000" dirty="0" smtClean="0">
                <a:solidFill>
                  <a:srgbClr val="F53B75"/>
                </a:solidFill>
                <a:latin typeface="Times New Roman" panose="02020603050405020304" pitchFamily="18" charset="0"/>
                <a:cs typeface="Times New Roman" panose="02020603050405020304" pitchFamily="18" charset="0"/>
              </a:rPr>
              <a:t>M</a:t>
            </a:r>
            <a:endParaRPr lang="en-US" sz="4000" dirty="0">
              <a:solidFill>
                <a:srgbClr val="F53B75"/>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0412730" y="3846192"/>
            <a:ext cx="485775" cy="707886"/>
          </a:xfrm>
          <a:prstGeom prst="rect">
            <a:avLst/>
          </a:prstGeom>
          <a:noFill/>
        </p:spPr>
        <p:txBody>
          <a:bodyPr wrap="square" rtlCol="0">
            <a:spAutoFit/>
          </a:bodyPr>
          <a:lstStyle/>
          <a:p>
            <a:r>
              <a:rPr lang="en-US" sz="4000" dirty="0" smtClean="0">
                <a:solidFill>
                  <a:srgbClr val="7030A0"/>
                </a:solidFill>
                <a:latin typeface="Times New Roman" panose="02020603050405020304" pitchFamily="18" charset="0"/>
                <a:cs typeface="Times New Roman" panose="02020603050405020304" pitchFamily="18" charset="0"/>
              </a:rPr>
              <a:t>S</a:t>
            </a:r>
            <a:endParaRPr lang="en-US" sz="4000" dirty="0">
              <a:solidFill>
                <a:srgbClr val="7030A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20664" y="3860065"/>
            <a:ext cx="341795"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s</a:t>
            </a:r>
            <a:endParaRPr lang="en-US" sz="4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318391" y="3844573"/>
            <a:ext cx="485775" cy="707886"/>
          </a:xfrm>
          <a:prstGeom prst="rect">
            <a:avLst/>
          </a:prstGeom>
          <a:noFill/>
        </p:spPr>
        <p:txBody>
          <a:bodyPr wrap="square" rtlCol="0">
            <a:spAutoFit/>
          </a:bodyPr>
          <a:lstStyle/>
          <a:p>
            <a:r>
              <a:rPr lang="en-US" sz="4000" dirty="0" smtClean="0">
                <a:solidFill>
                  <a:srgbClr val="F43CAA"/>
                </a:solidFill>
                <a:latin typeface="Times New Roman" panose="02020603050405020304" pitchFamily="18" charset="0"/>
                <a:cs typeface="Times New Roman" panose="02020603050405020304" pitchFamily="18" charset="0"/>
              </a:rPr>
              <a:t>S</a:t>
            </a:r>
            <a:endParaRPr lang="en-US" sz="4000" dirty="0">
              <a:solidFill>
                <a:srgbClr val="F43CAA"/>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478930" y="3819253"/>
            <a:ext cx="309698"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s</a:t>
            </a:r>
            <a:endParaRPr lang="en-US" sz="4000"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4"/>
          <a:stretch>
            <a:fillRect/>
          </a:stretch>
        </p:blipFill>
        <p:spPr>
          <a:xfrm>
            <a:off x="4854637" y="4358089"/>
            <a:ext cx="110045" cy="90626"/>
          </a:xfrm>
          <a:prstGeom prst="rect">
            <a:avLst/>
          </a:prstGeom>
        </p:spPr>
      </p:pic>
      <p:sp>
        <p:nvSpPr>
          <p:cNvPr id="23" name="TextBox 22"/>
          <p:cNvSpPr txBox="1"/>
          <p:nvPr/>
        </p:nvSpPr>
        <p:spPr>
          <a:xfrm>
            <a:off x="7637559" y="3865973"/>
            <a:ext cx="549154"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m</a:t>
            </a:r>
            <a:endParaRPr lang="en-US" sz="4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7580204" y="3875021"/>
            <a:ext cx="571500"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M</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4"/>
          <a:stretch>
            <a:fillRect/>
          </a:stretch>
        </p:blipFill>
        <p:spPr>
          <a:xfrm>
            <a:off x="3921187" y="4939114"/>
            <a:ext cx="110045" cy="90626"/>
          </a:xfrm>
          <a:prstGeom prst="rect">
            <a:avLst/>
          </a:prstGeom>
        </p:spPr>
      </p:pic>
      <p:sp>
        <p:nvSpPr>
          <p:cNvPr id="16" name="TextBox 15"/>
          <p:cNvSpPr txBox="1"/>
          <p:nvPr/>
        </p:nvSpPr>
        <p:spPr>
          <a:xfrm>
            <a:off x="2975337" y="2600269"/>
            <a:ext cx="6453188" cy="707886"/>
          </a:xfrm>
          <a:prstGeom prst="rect">
            <a:avLst/>
          </a:prstGeom>
          <a:noFill/>
        </p:spPr>
        <p:txBody>
          <a:bodyPr wrap="square" rtlCol="0">
            <a:spAutoFit/>
          </a:bodyPr>
          <a:lstStyle/>
          <a:p>
            <a:r>
              <a:rPr lang="en-US" sz="4000" i="1" dirty="0" smtClean="0">
                <a:latin typeface="Times New Roman" panose="02020603050405020304" pitchFamily="18" charset="0"/>
                <a:cs typeface="Times New Roman" panose="02020603050405020304" pitchFamily="18" charset="0"/>
              </a:rPr>
              <a:t>Match with your answers</a:t>
            </a:r>
            <a:endParaRPr lang="en-US" sz="4000" i="1" dirty="0">
              <a:latin typeface="Times New Roman" panose="02020603050405020304" pitchFamily="18" charset="0"/>
              <a:cs typeface="Times New Roman" panose="02020603050405020304" pitchFamily="18" charset="0"/>
            </a:endParaRPr>
          </a:p>
        </p:txBody>
      </p:sp>
      <p:sp>
        <p:nvSpPr>
          <p:cNvPr id="26" name="Frame 25"/>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939213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iterate type="wd">
                                    <p:tmPct val="10000"/>
                                  </p:iterate>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80">
                                          <p:stCondLst>
                                            <p:cond delay="0"/>
                                          </p:stCondLst>
                                        </p:cTn>
                                        <p:tgtEl>
                                          <p:spTgt spid="12"/>
                                        </p:tgtEl>
                                      </p:cBhvr>
                                    </p:animEffect>
                                    <p:anim calcmode="lin" valueType="num">
                                      <p:cBhvr>
                                        <p:cTn id="5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0" dur="26">
                                          <p:stCondLst>
                                            <p:cond delay="650"/>
                                          </p:stCondLst>
                                        </p:cTn>
                                        <p:tgtEl>
                                          <p:spTgt spid="12"/>
                                        </p:tgtEl>
                                      </p:cBhvr>
                                      <p:to x="100000" y="60000"/>
                                    </p:animScale>
                                    <p:animScale>
                                      <p:cBhvr>
                                        <p:cTn id="61" dur="166" decel="50000">
                                          <p:stCondLst>
                                            <p:cond delay="676"/>
                                          </p:stCondLst>
                                        </p:cTn>
                                        <p:tgtEl>
                                          <p:spTgt spid="12"/>
                                        </p:tgtEl>
                                      </p:cBhvr>
                                      <p:to x="100000" y="100000"/>
                                    </p:animScale>
                                    <p:animScale>
                                      <p:cBhvr>
                                        <p:cTn id="62" dur="26">
                                          <p:stCondLst>
                                            <p:cond delay="1312"/>
                                          </p:stCondLst>
                                        </p:cTn>
                                        <p:tgtEl>
                                          <p:spTgt spid="12"/>
                                        </p:tgtEl>
                                      </p:cBhvr>
                                      <p:to x="100000" y="80000"/>
                                    </p:animScale>
                                    <p:animScale>
                                      <p:cBhvr>
                                        <p:cTn id="63" dur="166" decel="50000">
                                          <p:stCondLst>
                                            <p:cond delay="1338"/>
                                          </p:stCondLst>
                                        </p:cTn>
                                        <p:tgtEl>
                                          <p:spTgt spid="12"/>
                                        </p:tgtEl>
                                      </p:cBhvr>
                                      <p:to x="100000" y="100000"/>
                                    </p:animScale>
                                    <p:animScale>
                                      <p:cBhvr>
                                        <p:cTn id="64" dur="26">
                                          <p:stCondLst>
                                            <p:cond delay="1642"/>
                                          </p:stCondLst>
                                        </p:cTn>
                                        <p:tgtEl>
                                          <p:spTgt spid="12"/>
                                        </p:tgtEl>
                                      </p:cBhvr>
                                      <p:to x="100000" y="90000"/>
                                    </p:animScale>
                                    <p:animScale>
                                      <p:cBhvr>
                                        <p:cTn id="65" dur="166" decel="50000">
                                          <p:stCondLst>
                                            <p:cond delay="1668"/>
                                          </p:stCondLst>
                                        </p:cTn>
                                        <p:tgtEl>
                                          <p:spTgt spid="12"/>
                                        </p:tgtEl>
                                      </p:cBhvr>
                                      <p:to x="100000" y="100000"/>
                                    </p:animScale>
                                    <p:animScale>
                                      <p:cBhvr>
                                        <p:cTn id="66" dur="26">
                                          <p:stCondLst>
                                            <p:cond delay="1808"/>
                                          </p:stCondLst>
                                        </p:cTn>
                                        <p:tgtEl>
                                          <p:spTgt spid="12"/>
                                        </p:tgtEl>
                                      </p:cBhvr>
                                      <p:to x="100000" y="95000"/>
                                    </p:animScale>
                                    <p:animScale>
                                      <p:cBhvr>
                                        <p:cTn id="67" dur="166" decel="50000">
                                          <p:stCondLst>
                                            <p:cond delay="1834"/>
                                          </p:stCondLst>
                                        </p:cTn>
                                        <p:tgtEl>
                                          <p:spTgt spid="12"/>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80">
                                          <p:stCondLst>
                                            <p:cond delay="0"/>
                                          </p:stCondLst>
                                        </p:cTn>
                                        <p:tgtEl>
                                          <p:spTgt spid="13"/>
                                        </p:tgtEl>
                                      </p:cBhvr>
                                    </p:animEffect>
                                    <p:anim calcmode="lin" valueType="num">
                                      <p:cBhvr>
                                        <p:cTn id="8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4" dur="26">
                                          <p:stCondLst>
                                            <p:cond delay="650"/>
                                          </p:stCondLst>
                                        </p:cTn>
                                        <p:tgtEl>
                                          <p:spTgt spid="13"/>
                                        </p:tgtEl>
                                      </p:cBhvr>
                                      <p:to x="100000" y="60000"/>
                                    </p:animScale>
                                    <p:animScale>
                                      <p:cBhvr>
                                        <p:cTn id="95" dur="166" decel="50000">
                                          <p:stCondLst>
                                            <p:cond delay="676"/>
                                          </p:stCondLst>
                                        </p:cTn>
                                        <p:tgtEl>
                                          <p:spTgt spid="13"/>
                                        </p:tgtEl>
                                      </p:cBhvr>
                                      <p:to x="100000" y="100000"/>
                                    </p:animScale>
                                    <p:animScale>
                                      <p:cBhvr>
                                        <p:cTn id="96" dur="26">
                                          <p:stCondLst>
                                            <p:cond delay="1312"/>
                                          </p:stCondLst>
                                        </p:cTn>
                                        <p:tgtEl>
                                          <p:spTgt spid="13"/>
                                        </p:tgtEl>
                                      </p:cBhvr>
                                      <p:to x="100000" y="80000"/>
                                    </p:animScale>
                                    <p:animScale>
                                      <p:cBhvr>
                                        <p:cTn id="97" dur="166" decel="50000">
                                          <p:stCondLst>
                                            <p:cond delay="1338"/>
                                          </p:stCondLst>
                                        </p:cTn>
                                        <p:tgtEl>
                                          <p:spTgt spid="13"/>
                                        </p:tgtEl>
                                      </p:cBhvr>
                                      <p:to x="100000" y="100000"/>
                                    </p:animScale>
                                    <p:animScale>
                                      <p:cBhvr>
                                        <p:cTn id="98" dur="26">
                                          <p:stCondLst>
                                            <p:cond delay="1642"/>
                                          </p:stCondLst>
                                        </p:cTn>
                                        <p:tgtEl>
                                          <p:spTgt spid="13"/>
                                        </p:tgtEl>
                                      </p:cBhvr>
                                      <p:to x="100000" y="90000"/>
                                    </p:animScale>
                                    <p:animScale>
                                      <p:cBhvr>
                                        <p:cTn id="99" dur="166" decel="50000">
                                          <p:stCondLst>
                                            <p:cond delay="1668"/>
                                          </p:stCondLst>
                                        </p:cTn>
                                        <p:tgtEl>
                                          <p:spTgt spid="13"/>
                                        </p:tgtEl>
                                      </p:cBhvr>
                                      <p:to x="100000" y="100000"/>
                                    </p:animScale>
                                    <p:animScale>
                                      <p:cBhvr>
                                        <p:cTn id="100" dur="26">
                                          <p:stCondLst>
                                            <p:cond delay="1808"/>
                                          </p:stCondLst>
                                        </p:cTn>
                                        <p:tgtEl>
                                          <p:spTgt spid="13"/>
                                        </p:tgtEl>
                                      </p:cBhvr>
                                      <p:to x="100000" y="95000"/>
                                    </p:animScale>
                                    <p:animScale>
                                      <p:cBhvr>
                                        <p:cTn id="101" dur="166" decel="50000">
                                          <p:stCondLst>
                                            <p:cond delay="1834"/>
                                          </p:stCondLst>
                                        </p:cTn>
                                        <p:tgtEl>
                                          <p:spTgt spid="13"/>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grpId="0" nodeType="clickEffect">
                                  <p:stCondLst>
                                    <p:cond delay="0"/>
                                  </p:stCondLst>
                                  <p:childTnLst>
                                    <p:set>
                                      <p:cBhvr>
                                        <p:cTn id="105" dur="1" fill="hold">
                                          <p:stCondLst>
                                            <p:cond delay="0"/>
                                          </p:stCondLst>
                                        </p:cTn>
                                        <p:tgtEl>
                                          <p:spTgt spid="19"/>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nodeType="click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wipe(down)">
                                      <p:cBhvr>
                                        <p:cTn id="114" dur="580">
                                          <p:stCondLst>
                                            <p:cond delay="0"/>
                                          </p:stCondLst>
                                        </p:cTn>
                                        <p:tgtEl>
                                          <p:spTgt spid="22"/>
                                        </p:tgtEl>
                                      </p:cBhvr>
                                    </p:animEffect>
                                    <p:anim calcmode="lin" valueType="num">
                                      <p:cBhvr>
                                        <p:cTn id="11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20" dur="26">
                                          <p:stCondLst>
                                            <p:cond delay="650"/>
                                          </p:stCondLst>
                                        </p:cTn>
                                        <p:tgtEl>
                                          <p:spTgt spid="22"/>
                                        </p:tgtEl>
                                      </p:cBhvr>
                                      <p:to x="100000" y="60000"/>
                                    </p:animScale>
                                    <p:animScale>
                                      <p:cBhvr>
                                        <p:cTn id="121" dur="166" decel="50000">
                                          <p:stCondLst>
                                            <p:cond delay="676"/>
                                          </p:stCondLst>
                                        </p:cTn>
                                        <p:tgtEl>
                                          <p:spTgt spid="22"/>
                                        </p:tgtEl>
                                      </p:cBhvr>
                                      <p:to x="100000" y="100000"/>
                                    </p:animScale>
                                    <p:animScale>
                                      <p:cBhvr>
                                        <p:cTn id="122" dur="26">
                                          <p:stCondLst>
                                            <p:cond delay="1312"/>
                                          </p:stCondLst>
                                        </p:cTn>
                                        <p:tgtEl>
                                          <p:spTgt spid="22"/>
                                        </p:tgtEl>
                                      </p:cBhvr>
                                      <p:to x="100000" y="80000"/>
                                    </p:animScale>
                                    <p:animScale>
                                      <p:cBhvr>
                                        <p:cTn id="123" dur="166" decel="50000">
                                          <p:stCondLst>
                                            <p:cond delay="1338"/>
                                          </p:stCondLst>
                                        </p:cTn>
                                        <p:tgtEl>
                                          <p:spTgt spid="22"/>
                                        </p:tgtEl>
                                      </p:cBhvr>
                                      <p:to x="100000" y="100000"/>
                                    </p:animScale>
                                    <p:animScale>
                                      <p:cBhvr>
                                        <p:cTn id="124" dur="26">
                                          <p:stCondLst>
                                            <p:cond delay="1642"/>
                                          </p:stCondLst>
                                        </p:cTn>
                                        <p:tgtEl>
                                          <p:spTgt spid="22"/>
                                        </p:tgtEl>
                                      </p:cBhvr>
                                      <p:to x="100000" y="90000"/>
                                    </p:animScale>
                                    <p:animScale>
                                      <p:cBhvr>
                                        <p:cTn id="125" dur="166" decel="50000">
                                          <p:stCondLst>
                                            <p:cond delay="1668"/>
                                          </p:stCondLst>
                                        </p:cTn>
                                        <p:tgtEl>
                                          <p:spTgt spid="22"/>
                                        </p:tgtEl>
                                      </p:cBhvr>
                                      <p:to x="100000" y="100000"/>
                                    </p:animScale>
                                    <p:animScale>
                                      <p:cBhvr>
                                        <p:cTn id="126" dur="26">
                                          <p:stCondLst>
                                            <p:cond delay="1808"/>
                                          </p:stCondLst>
                                        </p:cTn>
                                        <p:tgtEl>
                                          <p:spTgt spid="22"/>
                                        </p:tgtEl>
                                      </p:cBhvr>
                                      <p:to x="100000" y="95000"/>
                                    </p:animScale>
                                    <p:animScale>
                                      <p:cBhvr>
                                        <p:cTn id="127" dur="166" decel="50000">
                                          <p:stCondLst>
                                            <p:cond delay="1834"/>
                                          </p:stCondLst>
                                        </p:cTn>
                                        <p:tgtEl>
                                          <p:spTgt spid="22"/>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grpId="0" nodeType="clickEffect">
                                  <p:stCondLst>
                                    <p:cond delay="0"/>
                                  </p:stCondLst>
                                  <p:childTnLst>
                                    <p:set>
                                      <p:cBhvr>
                                        <p:cTn id="131" dur="1" fill="hold">
                                          <p:stCondLst>
                                            <p:cond delay="0"/>
                                          </p:stCondLst>
                                        </p:cTn>
                                        <p:tgtEl>
                                          <p:spTgt spid="17"/>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1" nodeType="clickEffect">
                                  <p:stCondLst>
                                    <p:cond delay="0"/>
                                  </p:stCondLst>
                                  <p:childTnLst>
                                    <p:set>
                                      <p:cBhvr>
                                        <p:cTn id="135" dur="1" fill="hold">
                                          <p:stCondLst>
                                            <p:cond delay="0"/>
                                          </p:stCondLst>
                                        </p:cTn>
                                        <p:tgtEl>
                                          <p:spTgt spid="18"/>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xit" presetSubtype="0" fill="hold" grpId="0" nodeType="clickEffect">
                                  <p:stCondLst>
                                    <p:cond delay="0"/>
                                  </p:stCondLst>
                                  <p:childTnLst>
                                    <p:set>
                                      <p:cBhvr>
                                        <p:cTn id="139" dur="1" fill="hold">
                                          <p:stCondLst>
                                            <p:cond delay="0"/>
                                          </p:stCondLst>
                                        </p:cTn>
                                        <p:tgtEl>
                                          <p:spTgt spid="23"/>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24"/>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grpId="0" nodeType="clickEffect">
                                  <p:stCondLst>
                                    <p:cond delay="0"/>
                                  </p:stCondLst>
                                  <p:childTnLst>
                                    <p:set>
                                      <p:cBhvr>
                                        <p:cTn id="147" dur="1" fill="hold">
                                          <p:stCondLst>
                                            <p:cond delay="0"/>
                                          </p:stCondLst>
                                        </p:cTn>
                                        <p:tgtEl>
                                          <p:spTgt spid="21"/>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10"/>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26" presetClass="entr" presetSubtype="0" fill="hold" nodeType="clickEffect">
                                  <p:stCondLst>
                                    <p:cond delay="0"/>
                                  </p:stCondLst>
                                  <p:childTnLst>
                                    <p:set>
                                      <p:cBhvr>
                                        <p:cTn id="155" dur="1" fill="hold">
                                          <p:stCondLst>
                                            <p:cond delay="0"/>
                                          </p:stCondLst>
                                        </p:cTn>
                                        <p:tgtEl>
                                          <p:spTgt spid="25"/>
                                        </p:tgtEl>
                                        <p:attrNameLst>
                                          <p:attrName>style.visibility</p:attrName>
                                        </p:attrNameLst>
                                      </p:cBhvr>
                                      <p:to>
                                        <p:strVal val="visible"/>
                                      </p:to>
                                    </p:set>
                                    <p:animEffect transition="in" filter="wipe(down)">
                                      <p:cBhvr>
                                        <p:cTn id="156" dur="580">
                                          <p:stCondLst>
                                            <p:cond delay="0"/>
                                          </p:stCondLst>
                                        </p:cTn>
                                        <p:tgtEl>
                                          <p:spTgt spid="25"/>
                                        </p:tgtEl>
                                      </p:cBhvr>
                                    </p:animEffect>
                                    <p:anim calcmode="lin" valueType="num">
                                      <p:cBhvr>
                                        <p:cTn id="15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62" dur="26">
                                          <p:stCondLst>
                                            <p:cond delay="650"/>
                                          </p:stCondLst>
                                        </p:cTn>
                                        <p:tgtEl>
                                          <p:spTgt spid="25"/>
                                        </p:tgtEl>
                                      </p:cBhvr>
                                      <p:to x="100000" y="60000"/>
                                    </p:animScale>
                                    <p:animScale>
                                      <p:cBhvr>
                                        <p:cTn id="163" dur="166" decel="50000">
                                          <p:stCondLst>
                                            <p:cond delay="676"/>
                                          </p:stCondLst>
                                        </p:cTn>
                                        <p:tgtEl>
                                          <p:spTgt spid="25"/>
                                        </p:tgtEl>
                                      </p:cBhvr>
                                      <p:to x="100000" y="100000"/>
                                    </p:animScale>
                                    <p:animScale>
                                      <p:cBhvr>
                                        <p:cTn id="164" dur="26">
                                          <p:stCondLst>
                                            <p:cond delay="1312"/>
                                          </p:stCondLst>
                                        </p:cTn>
                                        <p:tgtEl>
                                          <p:spTgt spid="25"/>
                                        </p:tgtEl>
                                      </p:cBhvr>
                                      <p:to x="100000" y="80000"/>
                                    </p:animScale>
                                    <p:animScale>
                                      <p:cBhvr>
                                        <p:cTn id="165" dur="166" decel="50000">
                                          <p:stCondLst>
                                            <p:cond delay="1338"/>
                                          </p:stCondLst>
                                        </p:cTn>
                                        <p:tgtEl>
                                          <p:spTgt spid="25"/>
                                        </p:tgtEl>
                                      </p:cBhvr>
                                      <p:to x="100000" y="100000"/>
                                    </p:animScale>
                                    <p:animScale>
                                      <p:cBhvr>
                                        <p:cTn id="166" dur="26">
                                          <p:stCondLst>
                                            <p:cond delay="1642"/>
                                          </p:stCondLst>
                                        </p:cTn>
                                        <p:tgtEl>
                                          <p:spTgt spid="25"/>
                                        </p:tgtEl>
                                      </p:cBhvr>
                                      <p:to x="100000" y="90000"/>
                                    </p:animScale>
                                    <p:animScale>
                                      <p:cBhvr>
                                        <p:cTn id="167" dur="166" decel="50000">
                                          <p:stCondLst>
                                            <p:cond delay="1668"/>
                                          </p:stCondLst>
                                        </p:cTn>
                                        <p:tgtEl>
                                          <p:spTgt spid="25"/>
                                        </p:tgtEl>
                                      </p:cBhvr>
                                      <p:to x="100000" y="100000"/>
                                    </p:animScale>
                                    <p:animScale>
                                      <p:cBhvr>
                                        <p:cTn id="168" dur="26">
                                          <p:stCondLst>
                                            <p:cond delay="1808"/>
                                          </p:stCondLst>
                                        </p:cTn>
                                        <p:tgtEl>
                                          <p:spTgt spid="25"/>
                                        </p:tgtEl>
                                      </p:cBhvr>
                                      <p:to x="100000" y="95000"/>
                                    </p:animScale>
                                    <p:animScale>
                                      <p:cBhvr>
                                        <p:cTn id="169"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7" grpId="0"/>
      <p:bldP spid="9" grpId="0"/>
      <p:bldP spid="14" grpId="0"/>
      <p:bldP spid="15" grpId="0"/>
      <p:bldP spid="17" grpId="0"/>
      <p:bldP spid="18" grpId="1"/>
      <p:bldP spid="10" grpId="0"/>
      <p:bldP spid="19" grpId="0"/>
      <p:bldP spid="20" grpId="0"/>
      <p:bldP spid="21" grpId="0"/>
      <p:bldP spid="23" grpId="0"/>
      <p:bldP spid="2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175" y="200025"/>
            <a:ext cx="11658600" cy="6463308"/>
          </a:xfrm>
          <a:prstGeom prst="rect">
            <a:avLst/>
          </a:prstGeom>
          <a:gradFill flip="none" rotWithShape="1">
            <a:gsLst>
              <a:gs pos="0">
                <a:schemeClr val="accent4">
                  <a:lumMod val="40000"/>
                  <a:lumOff val="60000"/>
                </a:schemeClr>
              </a:gs>
              <a:gs pos="39000">
                <a:schemeClr val="accent2">
                  <a:lumMod val="40000"/>
                  <a:lumOff val="60000"/>
                </a:schemeClr>
              </a:gs>
              <a:gs pos="78000">
                <a:schemeClr val="accent1">
                  <a:tint val="23500"/>
                  <a:satMod val="160000"/>
                </a:schemeClr>
              </a:gs>
            </a:gsLst>
            <a:lin ang="10800000" scaled="1"/>
            <a:tileRect/>
          </a:gradFill>
          <a:effectLst>
            <a:glow rad="228600">
              <a:schemeClr val="accent2">
                <a:satMod val="175000"/>
                <a:alpha val="40000"/>
              </a:schemeClr>
            </a:glow>
          </a:effectLst>
        </p:spPr>
        <p:txBody>
          <a:bodyPr wrap="square" rtlCol="0">
            <a:spAutoFit/>
          </a:bodyPr>
          <a:lstStyle/>
          <a:p>
            <a:r>
              <a:rPr lang="en-US" sz="5400" dirty="0" err="1" smtClean="0">
                <a:latin typeface="Times New Roman" panose="02020603050405020304" pitchFamily="18" charset="0"/>
                <a:cs typeface="Times New Roman" panose="02020603050405020304" pitchFamily="18" charset="0"/>
              </a:rPr>
              <a:t>Indivisual</a:t>
            </a:r>
            <a:r>
              <a:rPr lang="en-US" sz="5400" dirty="0" smtClean="0">
                <a:latin typeface="Times New Roman" panose="02020603050405020304" pitchFamily="18" charset="0"/>
                <a:cs typeface="Times New Roman" panose="02020603050405020304" pitchFamily="18" charset="0"/>
              </a:rPr>
              <a:t> work:</a:t>
            </a:r>
          </a:p>
          <a:p>
            <a:pPr algn="just"/>
            <a:r>
              <a:rPr lang="en-US" sz="3600" dirty="0" smtClean="0">
                <a:latin typeface="Times New Roman" panose="02020603050405020304" pitchFamily="18" charset="0"/>
                <a:cs typeface="Times New Roman" panose="02020603050405020304" pitchFamily="18" charset="0"/>
              </a:rPr>
              <a:t>I will write the following sentences on the board. Randomly selected students will come to the board and use capital letters and full stops in the sentences. If they do any mistake other students will correct them. </a:t>
            </a:r>
          </a:p>
          <a:p>
            <a:pPr algn="just"/>
            <a:endParaRPr lang="en-US" sz="3600" dirty="0" smtClean="0">
              <a:latin typeface="Times New Roman" panose="02020603050405020304" pitchFamily="18" charset="0"/>
              <a:cs typeface="Times New Roman" panose="02020603050405020304" pitchFamily="18" charset="0"/>
            </a:endParaRPr>
          </a:p>
          <a:p>
            <a:pPr marL="2571750" lvl="4" indent="-742950" algn="just">
              <a:buFont typeface="+mj-lt"/>
              <a:buAutoNum type="arabicPeriod"/>
            </a:pPr>
            <a:r>
              <a:rPr lang="en-US" sz="3600" dirty="0" err="1" smtClean="0">
                <a:latin typeface="Times New Roman" panose="02020603050405020304" pitchFamily="18" charset="0"/>
                <a:cs typeface="Times New Roman" panose="02020603050405020304" pitchFamily="18" charset="0"/>
              </a:rPr>
              <a:t>runa</a:t>
            </a:r>
            <a:r>
              <a:rPr lang="en-US" sz="3600" dirty="0" smtClean="0">
                <a:latin typeface="Times New Roman" panose="02020603050405020304" pitchFamily="18" charset="0"/>
                <a:cs typeface="Times New Roman" panose="02020603050405020304" pitchFamily="18" charset="0"/>
              </a:rPr>
              <a:t> is going to school</a:t>
            </a:r>
          </a:p>
          <a:p>
            <a:pPr marL="2571750" lvl="4" indent="-742950" algn="just">
              <a:buFont typeface="+mj-lt"/>
              <a:buAutoNum type="arabicPeriod"/>
            </a:pPr>
            <a:r>
              <a:rPr lang="en-US" sz="3600" dirty="0" err="1" smtClean="0">
                <a:latin typeface="Times New Roman" panose="02020603050405020304" pitchFamily="18" charset="0"/>
                <a:cs typeface="Times New Roman" panose="02020603050405020304" pitchFamily="18" charset="0"/>
              </a:rPr>
              <a:t>ankur</a:t>
            </a:r>
            <a:r>
              <a:rPr lang="en-US" sz="3600" dirty="0" smtClean="0">
                <a:latin typeface="Times New Roman" panose="02020603050405020304" pitchFamily="18" charset="0"/>
                <a:cs typeface="Times New Roman" panose="02020603050405020304" pitchFamily="18" charset="0"/>
              </a:rPr>
              <a:t> and </a:t>
            </a:r>
            <a:r>
              <a:rPr lang="en-US" sz="3600" dirty="0" err="1" smtClean="0">
                <a:latin typeface="Times New Roman" panose="02020603050405020304" pitchFamily="18" charset="0"/>
                <a:cs typeface="Times New Roman" panose="02020603050405020304" pitchFamily="18" charset="0"/>
              </a:rPr>
              <a:t>shuvo</a:t>
            </a:r>
            <a:r>
              <a:rPr lang="en-US" sz="3600" dirty="0" smtClean="0">
                <a:latin typeface="Times New Roman" panose="02020603050405020304" pitchFamily="18" charset="0"/>
                <a:cs typeface="Times New Roman" panose="02020603050405020304" pitchFamily="18" charset="0"/>
              </a:rPr>
              <a:t> live in </a:t>
            </a:r>
            <a:r>
              <a:rPr lang="en-US" sz="3600" dirty="0" err="1" smtClean="0">
                <a:latin typeface="Times New Roman" panose="02020603050405020304" pitchFamily="18" charset="0"/>
                <a:cs typeface="Times New Roman" panose="02020603050405020304" pitchFamily="18" charset="0"/>
              </a:rPr>
              <a:t>magura</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2571750" lvl="4" indent="-742950" algn="just">
              <a:buFont typeface="+mj-lt"/>
              <a:buAutoNum type="arabicPeriod"/>
            </a:pPr>
            <a:r>
              <a:rPr lang="en-US" sz="3600" dirty="0" err="1" smtClean="0">
                <a:latin typeface="Times New Roman" panose="02020603050405020304" pitchFamily="18" charset="0"/>
                <a:cs typeface="Times New Roman" panose="02020603050405020304" pitchFamily="18" charset="0"/>
              </a:rPr>
              <a:t>i</a:t>
            </a:r>
            <a:r>
              <a:rPr lang="en-US" sz="3600" dirty="0" smtClean="0">
                <a:latin typeface="Times New Roman" panose="02020603050405020304" pitchFamily="18" charset="0"/>
                <a:cs typeface="Times New Roman" panose="02020603050405020304" pitchFamily="18" charset="0"/>
              </a:rPr>
              <a:t> love </a:t>
            </a:r>
            <a:r>
              <a:rPr lang="en-US" sz="3600" dirty="0" err="1" smtClean="0">
                <a:latin typeface="Times New Roman" panose="02020603050405020304" pitchFamily="18" charset="0"/>
                <a:cs typeface="Times New Roman" panose="02020603050405020304" pitchFamily="18" charset="0"/>
              </a:rPr>
              <a:t>bangladesh</a:t>
            </a:r>
            <a:endParaRPr lang="en-US" sz="3600" dirty="0" smtClean="0">
              <a:latin typeface="Times New Roman" panose="02020603050405020304" pitchFamily="18" charset="0"/>
              <a:cs typeface="Times New Roman" panose="02020603050405020304" pitchFamily="18" charset="0"/>
            </a:endParaRPr>
          </a:p>
          <a:p>
            <a:pPr marL="2571750" lvl="4" indent="-742950" algn="just">
              <a:buFont typeface="+mj-lt"/>
              <a:buAutoNum type="arabicPeriod"/>
            </a:pPr>
            <a:r>
              <a:rPr lang="en-US" sz="3600" dirty="0" err="1" smtClean="0">
                <a:latin typeface="Times New Roman" panose="02020603050405020304" pitchFamily="18" charset="0"/>
                <a:cs typeface="Times New Roman" panose="02020603050405020304" pitchFamily="18" charset="0"/>
              </a:rPr>
              <a:t>mohona</a:t>
            </a:r>
            <a:r>
              <a:rPr lang="en-US" sz="3600" dirty="0" smtClean="0">
                <a:latin typeface="Times New Roman" panose="02020603050405020304" pitchFamily="18" charset="0"/>
                <a:cs typeface="Times New Roman" panose="02020603050405020304" pitchFamily="18" charset="0"/>
              </a:rPr>
              <a:t> is </a:t>
            </a:r>
            <a:r>
              <a:rPr lang="en-US" sz="3600" dirty="0" err="1" smtClean="0">
                <a:latin typeface="Times New Roman" panose="02020603050405020304" pitchFamily="18" charset="0"/>
                <a:cs typeface="Times New Roman" panose="02020603050405020304" pitchFamily="18" charset="0"/>
              </a:rPr>
              <a:t>samina’s</a:t>
            </a:r>
            <a:r>
              <a:rPr lang="en-US" sz="3600" dirty="0" smtClean="0">
                <a:latin typeface="Times New Roman" panose="02020603050405020304" pitchFamily="18" charset="0"/>
                <a:cs typeface="Times New Roman" panose="02020603050405020304" pitchFamily="18" charset="0"/>
              </a:rPr>
              <a:t> sister	 </a:t>
            </a:r>
          </a:p>
          <a:p>
            <a:pPr marL="2571750" lvl="4" indent="-742950" algn="just">
              <a:buFont typeface="+mj-lt"/>
              <a:buAutoNum type="arabicPeriod"/>
            </a:pPr>
            <a:r>
              <a:rPr lang="en-US" sz="3600" dirty="0" smtClean="0">
                <a:latin typeface="Times New Roman" panose="02020603050405020304" pitchFamily="18" charset="0"/>
                <a:cs typeface="Times New Roman" panose="02020603050405020304" pitchFamily="18" charset="0"/>
              </a:rPr>
              <a:t>do not run in the sun </a:t>
            </a:r>
            <a:endParaRPr lang="en-US" sz="3600" dirty="0">
              <a:latin typeface="Times New Roman" panose="02020603050405020304" pitchFamily="18" charset="0"/>
              <a:cs typeface="Times New Roman" panose="02020603050405020304" pitchFamily="18" charset="0"/>
            </a:endParaRPr>
          </a:p>
        </p:txBody>
      </p:sp>
      <p:sp>
        <p:nvSpPr>
          <p:cNvPr id="3" name="Frame 2"/>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1203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 calcmode="lin" valueType="num">
                                      <p:cBhvr>
                                        <p:cTn id="1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1"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1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18"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10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25"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10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32"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p:cTn id="38" dur="1000" fill="hold"/>
                                        <p:tgtEl>
                                          <p:spTgt spid="2">
                                            <p:txEl>
                                              <p:pRg st="6" end="6"/>
                                            </p:txEl>
                                          </p:spTgt>
                                        </p:tgtEl>
                                        <p:attrNameLst>
                                          <p:attrName>ppt_w</p:attrName>
                                        </p:attrNameLst>
                                      </p:cBhvr>
                                      <p:tavLst>
                                        <p:tav tm="0">
                                          <p:val>
                                            <p:strVal val="#ppt_w+.3"/>
                                          </p:val>
                                        </p:tav>
                                        <p:tav tm="100000">
                                          <p:val>
                                            <p:strVal val="#ppt_w"/>
                                          </p:val>
                                        </p:tav>
                                      </p:tavLst>
                                    </p:anim>
                                    <p:anim calcmode="lin" valueType="num">
                                      <p:cBhvr>
                                        <p:cTn id="39"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p:cTn id="45" dur="10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46"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47"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50" y="141667"/>
            <a:ext cx="11615622" cy="6463308"/>
          </a:xfrm>
          <a:prstGeom prst="rect">
            <a:avLst/>
          </a:prstGeom>
          <a:noFill/>
        </p:spPr>
        <p:txBody>
          <a:bodyPr wrap="square" rtlCol="0">
            <a:spAutoFit/>
          </a:bodyPr>
          <a:lstStyle/>
          <a:p>
            <a:r>
              <a:rPr lang="en-US" sz="5400" i="1" dirty="0" smtClean="0">
                <a:solidFill>
                  <a:srgbClr val="C00000"/>
                </a:solidFill>
                <a:latin typeface="Times New Roman" panose="02020603050405020304" pitchFamily="18" charset="0"/>
                <a:cs typeface="Times New Roman" panose="02020603050405020304" pitchFamily="18" charset="0"/>
              </a:rPr>
              <a:t>Assessment:</a:t>
            </a:r>
          </a:p>
          <a:p>
            <a:pPr algn="just"/>
            <a:r>
              <a:rPr lang="en-US" sz="4000" dirty="0" smtClean="0">
                <a:solidFill>
                  <a:srgbClr val="00B0F0"/>
                </a:solidFill>
                <a:latin typeface="Times New Roman" panose="02020603050405020304" pitchFamily="18" charset="0"/>
                <a:cs typeface="Times New Roman" panose="02020603050405020304" pitchFamily="18" charset="0"/>
              </a:rPr>
              <a:t>I will write some sentences in a card give the sentence cards in every group and ask them to use capital letters and full stop in sentences. The sentences are given below-</a:t>
            </a:r>
          </a:p>
          <a:p>
            <a:pPr marL="1028700" lvl="1" indent="-57150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sha</a:t>
            </a:r>
            <a:r>
              <a:rPr lang="en-US" sz="4000" dirty="0" smtClean="0">
                <a:latin typeface="Times New Roman" panose="02020603050405020304" pitchFamily="18" charset="0"/>
                <a:cs typeface="Times New Roman" panose="02020603050405020304" pitchFamily="18" charset="0"/>
              </a:rPr>
              <a:t> is   </a:t>
            </a:r>
            <a:r>
              <a:rPr lang="en-US" sz="4000" dirty="0" err="1" smtClean="0">
                <a:latin typeface="Times New Roman" panose="02020603050405020304" pitchFamily="18" charset="0"/>
                <a:cs typeface="Times New Roman" panose="02020603050405020304" pitchFamily="18" charset="0"/>
              </a:rPr>
              <a:t>hitra’s</a:t>
            </a:r>
            <a:r>
              <a:rPr lang="en-US" sz="4000" dirty="0" smtClean="0">
                <a:latin typeface="Times New Roman" panose="02020603050405020304" pitchFamily="18" charset="0"/>
                <a:cs typeface="Times New Roman" panose="02020603050405020304" pitchFamily="18" charset="0"/>
              </a:rPr>
              <a:t> mother</a:t>
            </a:r>
          </a:p>
          <a:p>
            <a:pPr marL="1028700" lvl="1" indent="-57150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  like to read story books</a:t>
            </a:r>
          </a:p>
          <a:p>
            <a:pPr marL="1028700" lvl="1" indent="-57150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ucky</a:t>
            </a:r>
            <a:r>
              <a:rPr lang="en-US" sz="4000" dirty="0" smtClean="0">
                <a:latin typeface="Times New Roman" panose="02020603050405020304" pitchFamily="18" charset="0"/>
                <a:cs typeface="Times New Roman" panose="02020603050405020304" pitchFamily="18" charset="0"/>
              </a:rPr>
              <a:t> is your cousin</a:t>
            </a:r>
          </a:p>
          <a:p>
            <a:pPr marL="1028700" lvl="1" indent="-571500">
              <a:buFont typeface="Wingdings" panose="05000000000000000000" pitchFamily="2" charset="2"/>
              <a:buChar char="v"/>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nkur</a:t>
            </a:r>
            <a:r>
              <a:rPr lang="en-US" sz="4000" dirty="0" smtClean="0">
                <a:latin typeface="Times New Roman" panose="02020603050405020304" pitchFamily="18" charset="0"/>
                <a:cs typeface="Times New Roman" panose="02020603050405020304" pitchFamily="18" charset="0"/>
              </a:rPr>
              <a:t> loves cricket</a:t>
            </a:r>
          </a:p>
          <a:p>
            <a:pPr lvl="1"/>
            <a:r>
              <a:rPr lang="en-US" sz="4000" dirty="0" smtClean="0">
                <a:solidFill>
                  <a:srgbClr val="0070C0"/>
                </a:solidFill>
                <a:latin typeface="Times New Roman" panose="02020603050405020304" pitchFamily="18" charset="0"/>
                <a:cs typeface="Times New Roman" panose="02020603050405020304" pitchFamily="18" charset="0"/>
              </a:rPr>
              <a:t>Let’s check your answers.</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03797" y="3411958"/>
            <a:ext cx="296213"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a</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429999" y="5417592"/>
            <a:ext cx="43788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A</a:t>
            </a:r>
            <a:endParaRPr lang="en-US" sz="4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0305245" y="3986680"/>
            <a:ext cx="270456"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I</a:t>
            </a:r>
            <a:endParaRPr lang="en-US" sz="4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403797" y="3992357"/>
            <a:ext cx="212500" cy="707886"/>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i</a:t>
            </a:r>
            <a:endParaRPr lang="en-US"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flipH="1">
            <a:off x="1469263" y="4587366"/>
            <a:ext cx="23074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l </a:t>
            </a:r>
            <a:endParaRPr lang="en-US" sz="4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9396213" y="5647862"/>
            <a:ext cx="437881"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L</a:t>
            </a:r>
            <a:endParaRPr lang="en-US" sz="4000" dirty="0">
              <a:latin typeface="Times New Roman" panose="02020603050405020304" pitchFamily="18" charset="0"/>
              <a:cs typeface="Times New Roman" panose="02020603050405020304" pitchFamily="18" charset="0"/>
            </a:endParaRPr>
          </a:p>
        </p:txBody>
      </p:sp>
      <p:sp>
        <p:nvSpPr>
          <p:cNvPr id="13" name="Oval 12"/>
          <p:cNvSpPr/>
          <p:nvPr/>
        </p:nvSpPr>
        <p:spPr>
          <a:xfrm>
            <a:off x="9775065" y="4980880"/>
            <a:ext cx="77273" cy="69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27465" y="5133280"/>
            <a:ext cx="77273" cy="69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004738" y="6502400"/>
            <a:ext cx="184731" cy="369332"/>
          </a:xfrm>
          <a:prstGeom prst="rect">
            <a:avLst/>
          </a:prstGeom>
          <a:noFill/>
        </p:spPr>
        <p:txBody>
          <a:bodyPr wrap="none" rtlCol="0">
            <a:spAutoFit/>
          </a:bodyPr>
          <a:lstStyle/>
          <a:p>
            <a:endParaRPr lang="en-US" dirty="0"/>
          </a:p>
        </p:txBody>
      </p:sp>
      <p:sp>
        <p:nvSpPr>
          <p:cNvPr id="20" name="TextBox 19"/>
          <p:cNvSpPr txBox="1"/>
          <p:nvPr/>
        </p:nvSpPr>
        <p:spPr>
          <a:xfrm>
            <a:off x="2921000" y="3386558"/>
            <a:ext cx="342899"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c</a:t>
            </a:r>
            <a:endParaRPr lang="en-US" sz="4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9852338" y="3505200"/>
            <a:ext cx="45720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C</a:t>
            </a:r>
            <a:endParaRPr lang="en-US" sz="4000" dirty="0">
              <a:latin typeface="Times New Roman" panose="02020603050405020304" pitchFamily="18" charset="0"/>
              <a:cs typeface="Times New Roman" panose="02020603050405020304" pitchFamily="18" charset="0"/>
            </a:endParaRPr>
          </a:p>
        </p:txBody>
      </p:sp>
      <p:sp>
        <p:nvSpPr>
          <p:cNvPr id="25" name="Oval 24"/>
          <p:cNvSpPr/>
          <p:nvPr/>
        </p:nvSpPr>
        <p:spPr>
          <a:xfrm>
            <a:off x="11086563" y="6355748"/>
            <a:ext cx="71294" cy="66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379536" y="5224974"/>
            <a:ext cx="324523"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a</a:t>
            </a:r>
            <a:endParaRPr lang="en-US" sz="4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0752762" y="3157268"/>
            <a:ext cx="405095"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A</a:t>
            </a:r>
            <a:endParaRPr lang="en-US" sz="4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1611155" y="-1276709"/>
            <a:ext cx="184731" cy="369332"/>
          </a:xfrm>
          <a:prstGeom prst="rect">
            <a:avLst/>
          </a:prstGeom>
          <a:noFill/>
        </p:spPr>
        <p:txBody>
          <a:bodyPr wrap="none" rtlCol="0">
            <a:spAutoFit/>
          </a:bodyPr>
          <a:lstStyle/>
          <a:p>
            <a:endParaRPr lang="en-US" dirty="0"/>
          </a:p>
        </p:txBody>
      </p:sp>
      <p:sp>
        <p:nvSpPr>
          <p:cNvPr id="29" name="Oval 28"/>
          <p:cNvSpPr/>
          <p:nvPr/>
        </p:nvSpPr>
        <p:spPr>
          <a:xfrm>
            <a:off x="8402128" y="3157268"/>
            <a:ext cx="6901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ame 21"/>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593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p:cTn id="7"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6" end="6"/>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0.00169 -0.00301 L -0.8319 -0.29792 " pathEditMode="relative" rAng="0" ptsTypes="AA">
                                      <p:cBhvr>
                                        <p:cTn id="21" dur="1000" fill="hold"/>
                                        <p:tgtEl>
                                          <p:spTgt spid="4"/>
                                        </p:tgtEl>
                                        <p:attrNameLst>
                                          <p:attrName>ppt_x</p:attrName>
                                          <p:attrName>ppt_y</p:attrName>
                                        </p:attrNameLst>
                                      </p:cBhvr>
                                      <p:rCtr x="-41510" y="-14745"/>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2.91667E-6 0.00371 L -0.57786 -0.01551 " pathEditMode="relative" rAng="0" ptsTypes="AA">
                                      <p:cBhvr>
                                        <p:cTn id="33" dur="1000" fill="hold"/>
                                        <p:tgtEl>
                                          <p:spTgt spid="21"/>
                                        </p:tgtEl>
                                        <p:attrNameLst>
                                          <p:attrName>ppt_x</p:attrName>
                                          <p:attrName>ppt_y</p:attrName>
                                        </p:attrNameLst>
                                      </p:cBhvr>
                                      <p:rCtr x="-28893" y="-972"/>
                                    </p:animMotion>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1"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290">
                                          <p:stCondLst>
                                            <p:cond delay="0"/>
                                          </p:stCondLst>
                                        </p:cTn>
                                        <p:tgtEl>
                                          <p:spTgt spid="13"/>
                                        </p:tgtEl>
                                      </p:cBhvr>
                                    </p:animEffect>
                                    <p:anim calcmode="lin" valueType="num">
                                      <p:cBhvr>
                                        <p:cTn id="39"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44" dur="13">
                                          <p:stCondLst>
                                            <p:cond delay="325"/>
                                          </p:stCondLst>
                                        </p:cTn>
                                        <p:tgtEl>
                                          <p:spTgt spid="13"/>
                                        </p:tgtEl>
                                      </p:cBhvr>
                                      <p:to x="100000" y="60000"/>
                                    </p:animScale>
                                    <p:animScale>
                                      <p:cBhvr>
                                        <p:cTn id="45" dur="83" decel="50000">
                                          <p:stCondLst>
                                            <p:cond delay="338"/>
                                          </p:stCondLst>
                                        </p:cTn>
                                        <p:tgtEl>
                                          <p:spTgt spid="13"/>
                                        </p:tgtEl>
                                      </p:cBhvr>
                                      <p:to x="100000" y="100000"/>
                                    </p:animScale>
                                    <p:animScale>
                                      <p:cBhvr>
                                        <p:cTn id="46" dur="13">
                                          <p:stCondLst>
                                            <p:cond delay="656"/>
                                          </p:stCondLst>
                                        </p:cTn>
                                        <p:tgtEl>
                                          <p:spTgt spid="13"/>
                                        </p:tgtEl>
                                      </p:cBhvr>
                                      <p:to x="100000" y="80000"/>
                                    </p:animScale>
                                    <p:animScale>
                                      <p:cBhvr>
                                        <p:cTn id="47" dur="83" decel="50000">
                                          <p:stCondLst>
                                            <p:cond delay="669"/>
                                          </p:stCondLst>
                                        </p:cTn>
                                        <p:tgtEl>
                                          <p:spTgt spid="13"/>
                                        </p:tgtEl>
                                      </p:cBhvr>
                                      <p:to x="100000" y="100000"/>
                                    </p:animScale>
                                    <p:animScale>
                                      <p:cBhvr>
                                        <p:cTn id="48" dur="13">
                                          <p:stCondLst>
                                            <p:cond delay="821"/>
                                          </p:stCondLst>
                                        </p:cTn>
                                        <p:tgtEl>
                                          <p:spTgt spid="13"/>
                                        </p:tgtEl>
                                      </p:cBhvr>
                                      <p:to x="100000" y="90000"/>
                                    </p:animScale>
                                    <p:animScale>
                                      <p:cBhvr>
                                        <p:cTn id="49" dur="83" decel="50000">
                                          <p:stCondLst>
                                            <p:cond delay="834"/>
                                          </p:stCondLst>
                                        </p:cTn>
                                        <p:tgtEl>
                                          <p:spTgt spid="13"/>
                                        </p:tgtEl>
                                      </p:cBhvr>
                                      <p:to x="100000" y="100000"/>
                                    </p:animScale>
                                    <p:animScale>
                                      <p:cBhvr>
                                        <p:cTn id="50" dur="13">
                                          <p:stCondLst>
                                            <p:cond delay="904"/>
                                          </p:stCondLst>
                                        </p:cTn>
                                        <p:tgtEl>
                                          <p:spTgt spid="13"/>
                                        </p:tgtEl>
                                      </p:cBhvr>
                                      <p:to x="100000" y="95000"/>
                                    </p:animScale>
                                    <p:animScale>
                                      <p:cBhvr>
                                        <p:cTn id="51" dur="83" decel="50000">
                                          <p:stCondLst>
                                            <p:cond delay="917"/>
                                          </p:stCondLst>
                                        </p:cTn>
                                        <p:tgtEl>
                                          <p:spTgt spid="13"/>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2" nodeType="clickEffect">
                                  <p:stCondLst>
                                    <p:cond delay="0"/>
                                  </p:stCondLst>
                                  <p:childTnLst>
                                    <p:animMotion origin="layout" path="M 2.08333E-6 0 L -0.30287 -0.16644 " pathEditMode="relative" rAng="0" ptsTypes="AA">
                                      <p:cBhvr>
                                        <p:cTn id="55" dur="1000" fill="hold"/>
                                        <p:tgtEl>
                                          <p:spTgt spid="13"/>
                                        </p:tgtEl>
                                        <p:attrNameLst>
                                          <p:attrName>ppt_x</p:attrName>
                                          <p:attrName>ppt_y</p:attrName>
                                        </p:attrNameLst>
                                      </p:cBhvr>
                                      <p:rCtr x="-15143" y="-8333"/>
                                    </p:animMotion>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1.11022E-16 -3.7037E-7 L -0.73229 -3.7037E-7 " pathEditMode="relative" rAng="0" ptsTypes="AA">
                                      <p:cBhvr>
                                        <p:cTn id="67" dur="1000" fill="hold"/>
                                        <p:tgtEl>
                                          <p:spTgt spid="5"/>
                                        </p:tgtEl>
                                        <p:attrNameLst>
                                          <p:attrName>ppt_x</p:attrName>
                                          <p:attrName>ppt_y</p:attrName>
                                        </p:attrNameLst>
                                      </p:cBhvr>
                                      <p:rCtr x="-36615" y="0"/>
                                    </p:animMotion>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290">
                                          <p:stCondLst>
                                            <p:cond delay="0"/>
                                          </p:stCondLst>
                                        </p:cTn>
                                        <p:tgtEl>
                                          <p:spTgt spid="14"/>
                                        </p:tgtEl>
                                      </p:cBhvr>
                                    </p:animEffect>
                                    <p:anim calcmode="lin" valueType="num">
                                      <p:cBhvr>
                                        <p:cTn id="73"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4"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5"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76"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77"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78" dur="13">
                                          <p:stCondLst>
                                            <p:cond delay="325"/>
                                          </p:stCondLst>
                                        </p:cTn>
                                        <p:tgtEl>
                                          <p:spTgt spid="14"/>
                                        </p:tgtEl>
                                      </p:cBhvr>
                                      <p:to x="100000" y="60000"/>
                                    </p:animScale>
                                    <p:animScale>
                                      <p:cBhvr>
                                        <p:cTn id="79" dur="83" decel="50000">
                                          <p:stCondLst>
                                            <p:cond delay="338"/>
                                          </p:stCondLst>
                                        </p:cTn>
                                        <p:tgtEl>
                                          <p:spTgt spid="14"/>
                                        </p:tgtEl>
                                      </p:cBhvr>
                                      <p:to x="100000" y="100000"/>
                                    </p:animScale>
                                    <p:animScale>
                                      <p:cBhvr>
                                        <p:cTn id="80" dur="13">
                                          <p:stCondLst>
                                            <p:cond delay="656"/>
                                          </p:stCondLst>
                                        </p:cTn>
                                        <p:tgtEl>
                                          <p:spTgt spid="14"/>
                                        </p:tgtEl>
                                      </p:cBhvr>
                                      <p:to x="100000" y="80000"/>
                                    </p:animScale>
                                    <p:animScale>
                                      <p:cBhvr>
                                        <p:cTn id="81" dur="83" decel="50000">
                                          <p:stCondLst>
                                            <p:cond delay="669"/>
                                          </p:stCondLst>
                                        </p:cTn>
                                        <p:tgtEl>
                                          <p:spTgt spid="14"/>
                                        </p:tgtEl>
                                      </p:cBhvr>
                                      <p:to x="100000" y="100000"/>
                                    </p:animScale>
                                    <p:animScale>
                                      <p:cBhvr>
                                        <p:cTn id="82" dur="13">
                                          <p:stCondLst>
                                            <p:cond delay="821"/>
                                          </p:stCondLst>
                                        </p:cTn>
                                        <p:tgtEl>
                                          <p:spTgt spid="14"/>
                                        </p:tgtEl>
                                      </p:cBhvr>
                                      <p:to x="100000" y="90000"/>
                                    </p:animScale>
                                    <p:animScale>
                                      <p:cBhvr>
                                        <p:cTn id="83" dur="83" decel="50000">
                                          <p:stCondLst>
                                            <p:cond delay="834"/>
                                          </p:stCondLst>
                                        </p:cTn>
                                        <p:tgtEl>
                                          <p:spTgt spid="14"/>
                                        </p:tgtEl>
                                      </p:cBhvr>
                                      <p:to x="100000" y="100000"/>
                                    </p:animScale>
                                    <p:animScale>
                                      <p:cBhvr>
                                        <p:cTn id="84" dur="13">
                                          <p:stCondLst>
                                            <p:cond delay="904"/>
                                          </p:stCondLst>
                                        </p:cTn>
                                        <p:tgtEl>
                                          <p:spTgt spid="14"/>
                                        </p:tgtEl>
                                      </p:cBhvr>
                                      <p:to x="100000" y="95000"/>
                                    </p:animScale>
                                    <p:animScale>
                                      <p:cBhvr>
                                        <p:cTn id="85" dur="83" decel="50000">
                                          <p:stCondLst>
                                            <p:cond delay="917"/>
                                          </p:stCondLst>
                                        </p:cTn>
                                        <p:tgtEl>
                                          <p:spTgt spid="14"/>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grpId="1" nodeType="clickEffect">
                                  <p:stCondLst>
                                    <p:cond delay="0"/>
                                  </p:stCondLst>
                                  <p:childTnLst>
                                    <p:animMotion origin="layout" path="M 2.08333E-6 -2.22222E-6 L -0.27995 -0.09977 " pathEditMode="relative" rAng="0" ptsTypes="AA">
                                      <p:cBhvr>
                                        <p:cTn id="89" dur="1000" fill="hold"/>
                                        <p:tgtEl>
                                          <p:spTgt spid="14"/>
                                        </p:tgtEl>
                                        <p:attrNameLst>
                                          <p:attrName>ppt_x</p:attrName>
                                          <p:attrName>ppt_y</p:attrName>
                                        </p:attrNameLst>
                                      </p:cBhvr>
                                      <p:rCtr x="-13997" y="-5000"/>
                                    </p:animMotion>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grpId="1" nodeType="clickEffect">
                                  <p:stCondLst>
                                    <p:cond delay="0"/>
                                  </p:stCondLst>
                                  <p:childTnLst>
                                    <p:animMotion origin="layout" path="M -0.00312 -0.00347 L -0.65924 -0.15231 " pathEditMode="relative" rAng="0" ptsTypes="AA">
                                      <p:cBhvr>
                                        <p:cTn id="101" dur="1000" fill="hold"/>
                                        <p:tgtEl>
                                          <p:spTgt spid="10"/>
                                        </p:tgtEl>
                                        <p:attrNameLst>
                                          <p:attrName>ppt_x</p:attrName>
                                          <p:attrName>ppt_y</p:attrName>
                                        </p:attrNameLst>
                                      </p:cBhvr>
                                      <p:rCtr x="-32813" y="-7454"/>
                                    </p:animMotion>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down)">
                                      <p:cBhvr>
                                        <p:cTn id="106" dur="290">
                                          <p:stCondLst>
                                            <p:cond delay="0"/>
                                          </p:stCondLst>
                                        </p:cTn>
                                        <p:tgtEl>
                                          <p:spTgt spid="25"/>
                                        </p:tgtEl>
                                      </p:cBhvr>
                                    </p:animEffect>
                                    <p:anim calcmode="lin" valueType="num">
                                      <p:cBhvr>
                                        <p:cTn id="107"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8"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9"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110"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111"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112" dur="13">
                                          <p:stCondLst>
                                            <p:cond delay="325"/>
                                          </p:stCondLst>
                                        </p:cTn>
                                        <p:tgtEl>
                                          <p:spTgt spid="25"/>
                                        </p:tgtEl>
                                      </p:cBhvr>
                                      <p:to x="100000" y="60000"/>
                                    </p:animScale>
                                    <p:animScale>
                                      <p:cBhvr>
                                        <p:cTn id="113" dur="83" decel="50000">
                                          <p:stCondLst>
                                            <p:cond delay="338"/>
                                          </p:stCondLst>
                                        </p:cTn>
                                        <p:tgtEl>
                                          <p:spTgt spid="25"/>
                                        </p:tgtEl>
                                      </p:cBhvr>
                                      <p:to x="100000" y="100000"/>
                                    </p:animScale>
                                    <p:animScale>
                                      <p:cBhvr>
                                        <p:cTn id="114" dur="13">
                                          <p:stCondLst>
                                            <p:cond delay="656"/>
                                          </p:stCondLst>
                                        </p:cTn>
                                        <p:tgtEl>
                                          <p:spTgt spid="25"/>
                                        </p:tgtEl>
                                      </p:cBhvr>
                                      <p:to x="100000" y="80000"/>
                                    </p:animScale>
                                    <p:animScale>
                                      <p:cBhvr>
                                        <p:cTn id="115" dur="83" decel="50000">
                                          <p:stCondLst>
                                            <p:cond delay="669"/>
                                          </p:stCondLst>
                                        </p:cTn>
                                        <p:tgtEl>
                                          <p:spTgt spid="25"/>
                                        </p:tgtEl>
                                      </p:cBhvr>
                                      <p:to x="100000" y="100000"/>
                                    </p:animScale>
                                    <p:animScale>
                                      <p:cBhvr>
                                        <p:cTn id="116" dur="13">
                                          <p:stCondLst>
                                            <p:cond delay="821"/>
                                          </p:stCondLst>
                                        </p:cTn>
                                        <p:tgtEl>
                                          <p:spTgt spid="25"/>
                                        </p:tgtEl>
                                      </p:cBhvr>
                                      <p:to x="100000" y="90000"/>
                                    </p:animScale>
                                    <p:animScale>
                                      <p:cBhvr>
                                        <p:cTn id="117" dur="83" decel="50000">
                                          <p:stCondLst>
                                            <p:cond delay="834"/>
                                          </p:stCondLst>
                                        </p:cTn>
                                        <p:tgtEl>
                                          <p:spTgt spid="25"/>
                                        </p:tgtEl>
                                      </p:cBhvr>
                                      <p:to x="100000" y="100000"/>
                                    </p:animScale>
                                    <p:animScale>
                                      <p:cBhvr>
                                        <p:cTn id="118" dur="13">
                                          <p:stCondLst>
                                            <p:cond delay="904"/>
                                          </p:stCondLst>
                                        </p:cTn>
                                        <p:tgtEl>
                                          <p:spTgt spid="25"/>
                                        </p:tgtEl>
                                      </p:cBhvr>
                                      <p:to x="100000" y="95000"/>
                                    </p:animScale>
                                    <p:animScale>
                                      <p:cBhvr>
                                        <p:cTn id="119" dur="83" decel="50000">
                                          <p:stCondLst>
                                            <p:cond delay="917"/>
                                          </p:stCondLst>
                                        </p:cTn>
                                        <p:tgtEl>
                                          <p:spTgt spid="25"/>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42" presetClass="path" presetSubtype="0" accel="50000" decel="50000" fill="hold" grpId="1" nodeType="clickEffect">
                                  <p:stCondLst>
                                    <p:cond delay="0"/>
                                  </p:stCondLst>
                                  <p:childTnLst>
                                    <p:animMotion origin="layout" path="M 4.16667E-7 -2.96296E-6 L -0.44245 -0.1831 " pathEditMode="relative" rAng="0" ptsTypes="AA">
                                      <p:cBhvr>
                                        <p:cTn id="123" dur="1000" fill="hold"/>
                                        <p:tgtEl>
                                          <p:spTgt spid="25"/>
                                        </p:tgtEl>
                                        <p:attrNameLst>
                                          <p:attrName>ppt_x</p:attrName>
                                          <p:attrName>ppt_y</p:attrName>
                                        </p:attrNameLst>
                                      </p:cBhvr>
                                      <p:rCtr x="-22122" y="-9167"/>
                                    </p:animMotion>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0" nodeType="clickEffect">
                                  <p:stCondLst>
                                    <p:cond delay="0"/>
                                  </p:stCondLst>
                                  <p:childTnLst>
                                    <p:set>
                                      <p:cBhvr>
                                        <p:cTn id="127" dur="1" fill="hold">
                                          <p:stCondLst>
                                            <p:cond delay="0"/>
                                          </p:stCondLst>
                                        </p:cTn>
                                        <p:tgtEl>
                                          <p:spTgt spid="26"/>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7"/>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42" presetClass="path" presetSubtype="0" accel="50000" decel="50000" fill="hold" grpId="1" nodeType="clickEffect">
                                  <p:stCondLst>
                                    <p:cond delay="0"/>
                                  </p:stCondLst>
                                  <p:childTnLst>
                                    <p:animMotion origin="layout" path="M 0.00143 0.00509 L -0.77656 0.29699 " pathEditMode="relative" rAng="0" ptsTypes="AA">
                                      <p:cBhvr>
                                        <p:cTn id="135" dur="1000" fill="hold"/>
                                        <p:tgtEl>
                                          <p:spTgt spid="27"/>
                                        </p:tgtEl>
                                        <p:attrNameLst>
                                          <p:attrName>ppt_x</p:attrName>
                                          <p:attrName>ppt_y</p:attrName>
                                        </p:attrNameLst>
                                      </p:cBhvr>
                                      <p:rCtr x="-38906" y="14583"/>
                                    </p:animMotion>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wipe(down)">
                                      <p:cBhvr>
                                        <p:cTn id="140" dur="580">
                                          <p:stCondLst>
                                            <p:cond delay="0"/>
                                          </p:stCondLst>
                                        </p:cTn>
                                        <p:tgtEl>
                                          <p:spTgt spid="29"/>
                                        </p:tgtEl>
                                      </p:cBhvr>
                                    </p:animEffect>
                                    <p:anim calcmode="lin" valueType="num">
                                      <p:cBhvr>
                                        <p:cTn id="14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46" dur="26">
                                          <p:stCondLst>
                                            <p:cond delay="650"/>
                                          </p:stCondLst>
                                        </p:cTn>
                                        <p:tgtEl>
                                          <p:spTgt spid="29"/>
                                        </p:tgtEl>
                                      </p:cBhvr>
                                      <p:to x="100000" y="60000"/>
                                    </p:animScale>
                                    <p:animScale>
                                      <p:cBhvr>
                                        <p:cTn id="147" dur="166" decel="50000">
                                          <p:stCondLst>
                                            <p:cond delay="676"/>
                                          </p:stCondLst>
                                        </p:cTn>
                                        <p:tgtEl>
                                          <p:spTgt spid="29"/>
                                        </p:tgtEl>
                                      </p:cBhvr>
                                      <p:to x="100000" y="100000"/>
                                    </p:animScale>
                                    <p:animScale>
                                      <p:cBhvr>
                                        <p:cTn id="148" dur="26">
                                          <p:stCondLst>
                                            <p:cond delay="1312"/>
                                          </p:stCondLst>
                                        </p:cTn>
                                        <p:tgtEl>
                                          <p:spTgt spid="29"/>
                                        </p:tgtEl>
                                      </p:cBhvr>
                                      <p:to x="100000" y="80000"/>
                                    </p:animScale>
                                    <p:animScale>
                                      <p:cBhvr>
                                        <p:cTn id="149" dur="166" decel="50000">
                                          <p:stCondLst>
                                            <p:cond delay="1338"/>
                                          </p:stCondLst>
                                        </p:cTn>
                                        <p:tgtEl>
                                          <p:spTgt spid="29"/>
                                        </p:tgtEl>
                                      </p:cBhvr>
                                      <p:to x="100000" y="100000"/>
                                    </p:animScale>
                                    <p:animScale>
                                      <p:cBhvr>
                                        <p:cTn id="150" dur="26">
                                          <p:stCondLst>
                                            <p:cond delay="1642"/>
                                          </p:stCondLst>
                                        </p:cTn>
                                        <p:tgtEl>
                                          <p:spTgt spid="29"/>
                                        </p:tgtEl>
                                      </p:cBhvr>
                                      <p:to x="100000" y="90000"/>
                                    </p:animScale>
                                    <p:animScale>
                                      <p:cBhvr>
                                        <p:cTn id="151" dur="166" decel="50000">
                                          <p:stCondLst>
                                            <p:cond delay="1668"/>
                                          </p:stCondLst>
                                        </p:cTn>
                                        <p:tgtEl>
                                          <p:spTgt spid="29"/>
                                        </p:tgtEl>
                                      </p:cBhvr>
                                      <p:to x="100000" y="100000"/>
                                    </p:animScale>
                                    <p:animScale>
                                      <p:cBhvr>
                                        <p:cTn id="152" dur="26">
                                          <p:stCondLst>
                                            <p:cond delay="1808"/>
                                          </p:stCondLst>
                                        </p:cTn>
                                        <p:tgtEl>
                                          <p:spTgt spid="29"/>
                                        </p:tgtEl>
                                      </p:cBhvr>
                                      <p:to x="100000" y="95000"/>
                                    </p:animScale>
                                    <p:animScale>
                                      <p:cBhvr>
                                        <p:cTn id="153" dur="166" decel="50000">
                                          <p:stCondLst>
                                            <p:cond delay="1834"/>
                                          </p:stCondLst>
                                        </p:cTn>
                                        <p:tgtEl>
                                          <p:spTgt spid="29"/>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42" presetClass="path" presetSubtype="0" accel="50000" decel="50000" fill="hold" grpId="1" nodeType="clickEffect">
                                  <p:stCondLst>
                                    <p:cond delay="0"/>
                                  </p:stCondLst>
                                  <p:childTnLst>
                                    <p:animMotion origin="layout" path="M 0.00312 -0.00139 L -0.24753 0.35995 " pathEditMode="relative" rAng="0" ptsTypes="AA">
                                      <p:cBhvr>
                                        <p:cTn id="157" dur="2000" fill="hold"/>
                                        <p:tgtEl>
                                          <p:spTgt spid="29"/>
                                        </p:tgtEl>
                                        <p:attrNameLst>
                                          <p:attrName>ppt_x</p:attrName>
                                          <p:attrName>ppt_y</p:attrName>
                                        </p:attrNameLst>
                                      </p:cBhvr>
                                      <p:rCtr x="-12539" y="1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7" grpId="0"/>
      <p:bldP spid="9" grpId="0"/>
      <p:bldP spid="10" grpId="0"/>
      <p:bldP spid="10" grpId="1"/>
      <p:bldP spid="13" grpId="1" animBg="1"/>
      <p:bldP spid="13" grpId="2" animBg="1"/>
      <p:bldP spid="14" grpId="0" animBg="1"/>
      <p:bldP spid="14" grpId="1" animBg="1"/>
      <p:bldP spid="20" grpId="0"/>
      <p:bldP spid="21" grpId="0"/>
      <p:bldP spid="21" grpId="1"/>
      <p:bldP spid="25" grpId="0" animBg="1"/>
      <p:bldP spid="25" grpId="1" animBg="1"/>
      <p:bldP spid="26" grpId="0"/>
      <p:bldP spid="27" grpId="0"/>
      <p:bldP spid="27" grpId="1"/>
      <p:bldP spid="29" grpId="0" animBg="1"/>
      <p:bldP spid="2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73" y="2165773"/>
            <a:ext cx="3861629" cy="2956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5232400" y="2661354"/>
            <a:ext cx="6341351" cy="2062103"/>
          </a:xfrm>
          <a:prstGeom prst="rect">
            <a:avLst/>
          </a:prstGeom>
          <a:solidFill>
            <a:srgbClr val="F739F7"/>
          </a:solidFill>
          <a:ln w="38100">
            <a:solidFill>
              <a:schemeClr val="tx1"/>
            </a:solidFill>
          </a:ln>
        </p:spPr>
        <p:txBody>
          <a:bodyPr wrap="none" rtlCol="0">
            <a:spAutoFit/>
          </a:bodyPr>
          <a:lstStyle/>
          <a:p>
            <a:r>
              <a:rPr lang="en-US" sz="3200" dirty="0" smtClean="0"/>
              <a:t>The student will write about their </a:t>
            </a:r>
          </a:p>
          <a:p>
            <a:r>
              <a:rPr lang="en-US" sz="3200" dirty="0" smtClean="0"/>
              <a:t>family use capital letter,</a:t>
            </a:r>
          </a:p>
          <a:p>
            <a:r>
              <a:rPr lang="en-US" sz="3200" dirty="0" smtClean="0"/>
              <a:t>Comma, question mark and full stop.</a:t>
            </a:r>
          </a:p>
          <a:p>
            <a:endParaRPr lang="en-US" sz="3200" dirty="0"/>
          </a:p>
        </p:txBody>
      </p:sp>
      <p:sp>
        <p:nvSpPr>
          <p:cNvPr id="6" name="Frame 5"/>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7527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3834" y="1269999"/>
            <a:ext cx="3589867" cy="4868333"/>
            <a:chOff x="863599" y="1921933"/>
            <a:chExt cx="3589867" cy="363220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067" y="2122593"/>
              <a:ext cx="3073400" cy="3230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Donut 1"/>
            <p:cNvSpPr/>
            <p:nvPr/>
          </p:nvSpPr>
          <p:spPr>
            <a:xfrm>
              <a:off x="863599" y="1921933"/>
              <a:ext cx="3589867" cy="3632201"/>
            </a:xfrm>
            <a:prstGeom prst="donut">
              <a:avLst>
                <a:gd name="adj" fmla="val 618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Rectangle 4"/>
          <p:cNvSpPr/>
          <p:nvPr/>
        </p:nvSpPr>
        <p:spPr>
          <a:xfrm>
            <a:off x="3746502" y="550333"/>
            <a:ext cx="7861298" cy="253999"/>
          </a:xfrm>
          <a:prstGeom prst="rect">
            <a:avLst/>
          </a:prstGeom>
          <a:solidFill>
            <a:srgbClr val="F739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259744" y="855861"/>
            <a:ext cx="2048933" cy="2458309"/>
            <a:chOff x="4343401" y="1189568"/>
            <a:chExt cx="2048933" cy="2458309"/>
          </a:xfrm>
        </p:grpSpPr>
        <p:grpSp>
          <p:nvGrpSpPr>
            <p:cNvPr id="22" name="Group 21"/>
            <p:cNvGrpSpPr/>
            <p:nvPr/>
          </p:nvGrpSpPr>
          <p:grpSpPr>
            <a:xfrm>
              <a:off x="5071534" y="1189568"/>
              <a:ext cx="425355" cy="1661451"/>
              <a:chOff x="4648200" y="1208749"/>
              <a:chExt cx="558800" cy="1661451"/>
            </a:xfrm>
          </p:grpSpPr>
          <p:sp>
            <p:nvSpPr>
              <p:cNvPr id="27" name="5-Point Star 26"/>
              <p:cNvSpPr/>
              <p:nvPr/>
            </p:nvSpPr>
            <p:spPr>
              <a:xfrm>
                <a:off x="4648200" y="2209800"/>
                <a:ext cx="558800" cy="660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4648200" y="1701799"/>
                <a:ext cx="558800" cy="660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4648200" y="1208749"/>
                <a:ext cx="558800" cy="660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4343401" y="2833093"/>
              <a:ext cx="2048933" cy="81478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Nasima</a:t>
              </a:r>
              <a:r>
                <a:rPr lang="en-US" sz="2400" dirty="0" smtClean="0">
                  <a:solidFill>
                    <a:schemeClr val="tx1"/>
                  </a:solidFill>
                </a:rPr>
                <a:t> </a:t>
              </a:r>
              <a:r>
                <a:rPr lang="en-US" sz="2400" dirty="0" err="1" smtClean="0">
                  <a:solidFill>
                    <a:schemeClr val="tx1"/>
                  </a:solidFill>
                </a:rPr>
                <a:t>Akter</a:t>
              </a:r>
              <a:endParaRPr lang="en-US" sz="2400" dirty="0">
                <a:solidFill>
                  <a:schemeClr val="tx1"/>
                </a:solidFill>
              </a:endParaRPr>
            </a:p>
          </p:txBody>
        </p:sp>
      </p:grpSp>
      <p:grpSp>
        <p:nvGrpSpPr>
          <p:cNvPr id="52" name="Group 51"/>
          <p:cNvGrpSpPr/>
          <p:nvPr/>
        </p:nvGrpSpPr>
        <p:grpSpPr>
          <a:xfrm>
            <a:off x="5998728" y="786078"/>
            <a:ext cx="2048933" cy="3426616"/>
            <a:chOff x="5998729" y="1301751"/>
            <a:chExt cx="2048933" cy="3426616"/>
          </a:xfrm>
        </p:grpSpPr>
        <p:grpSp>
          <p:nvGrpSpPr>
            <p:cNvPr id="38" name="Group 37"/>
            <p:cNvGrpSpPr/>
            <p:nvPr/>
          </p:nvGrpSpPr>
          <p:grpSpPr>
            <a:xfrm>
              <a:off x="6718396" y="1301751"/>
              <a:ext cx="425355" cy="2643584"/>
              <a:chOff x="4648200" y="1208749"/>
              <a:chExt cx="558800" cy="2643584"/>
            </a:xfrm>
            <a:solidFill>
              <a:srgbClr val="F9DB27"/>
            </a:solidFill>
          </p:grpSpPr>
          <p:sp>
            <p:nvSpPr>
              <p:cNvPr id="41" name="5-Point Star 40"/>
              <p:cNvSpPr/>
              <p:nvPr/>
            </p:nvSpPr>
            <p:spPr>
              <a:xfrm>
                <a:off x="4648200" y="3191933"/>
                <a:ext cx="558800"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4648200" y="2734733"/>
                <a:ext cx="558800"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4648200" y="2209800"/>
                <a:ext cx="558800"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4648200" y="1701799"/>
                <a:ext cx="558800"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4648200" y="1208749"/>
                <a:ext cx="558800"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ounded Rectangle 45"/>
            <p:cNvSpPr/>
            <p:nvPr/>
          </p:nvSpPr>
          <p:spPr>
            <a:xfrm>
              <a:off x="5998729" y="3913583"/>
              <a:ext cx="2048933" cy="814784"/>
            </a:xfrm>
            <a:prstGeom prst="roundRect">
              <a:avLst/>
            </a:prstGeom>
            <a:solidFill>
              <a:srgbClr val="F53B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Assistant teacher</a:t>
              </a:r>
              <a:endParaRPr lang="en-US" sz="2400" dirty="0"/>
            </a:p>
          </p:txBody>
        </p:sp>
      </p:grpSp>
      <p:grpSp>
        <p:nvGrpSpPr>
          <p:cNvPr id="53" name="Group 52"/>
          <p:cNvGrpSpPr/>
          <p:nvPr/>
        </p:nvGrpSpPr>
        <p:grpSpPr>
          <a:xfrm>
            <a:off x="7677151" y="741628"/>
            <a:ext cx="2048933" cy="4461667"/>
            <a:chOff x="7888816" y="1292292"/>
            <a:chExt cx="2048933" cy="4461667"/>
          </a:xfrm>
        </p:grpSpPr>
        <p:sp>
          <p:nvSpPr>
            <p:cNvPr id="47" name="Rounded Rectangle 46"/>
            <p:cNvSpPr/>
            <p:nvPr/>
          </p:nvSpPr>
          <p:spPr>
            <a:xfrm>
              <a:off x="7888816" y="4939175"/>
              <a:ext cx="2048933" cy="81478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Chatia</a:t>
              </a:r>
              <a:r>
                <a:rPr lang="en-US" dirty="0" smtClean="0">
                  <a:solidFill>
                    <a:schemeClr val="tx1"/>
                  </a:solidFill>
                </a:rPr>
                <a:t> </a:t>
              </a:r>
              <a:r>
                <a:rPr lang="en-US" dirty="0" err="1" smtClean="0">
                  <a:solidFill>
                    <a:schemeClr val="tx1"/>
                  </a:solidFill>
                </a:rPr>
                <a:t>Chala</a:t>
              </a:r>
              <a:r>
                <a:rPr lang="en-US" dirty="0" smtClean="0">
                  <a:solidFill>
                    <a:schemeClr val="tx1"/>
                  </a:solidFill>
                </a:rPr>
                <a:t> </a:t>
              </a:r>
              <a:r>
                <a:rPr lang="en-US" dirty="0" err="1" smtClean="0">
                  <a:solidFill>
                    <a:schemeClr val="tx1"/>
                  </a:solidFill>
                </a:rPr>
                <a:t>Gov</a:t>
              </a:r>
              <a:r>
                <a:rPr lang="en-US" dirty="0" smtClean="0">
                  <a:solidFill>
                    <a:schemeClr val="tx1"/>
                  </a:solidFill>
                </a:rPr>
                <a:t>: Primary School.</a:t>
              </a:r>
              <a:endParaRPr lang="en-US" dirty="0">
                <a:solidFill>
                  <a:schemeClr val="tx1"/>
                </a:solidFill>
              </a:endParaRPr>
            </a:p>
          </p:txBody>
        </p:sp>
        <p:grpSp>
          <p:nvGrpSpPr>
            <p:cNvPr id="10" name="Group 9"/>
            <p:cNvGrpSpPr/>
            <p:nvPr/>
          </p:nvGrpSpPr>
          <p:grpSpPr>
            <a:xfrm>
              <a:off x="8821255" y="1292292"/>
              <a:ext cx="443298" cy="3638416"/>
              <a:chOff x="8821255" y="1292292"/>
              <a:chExt cx="443298" cy="3638416"/>
            </a:xfrm>
          </p:grpSpPr>
          <p:grpSp>
            <p:nvGrpSpPr>
              <p:cNvPr id="30" name="Group 29"/>
              <p:cNvGrpSpPr/>
              <p:nvPr/>
            </p:nvGrpSpPr>
            <p:grpSpPr>
              <a:xfrm>
                <a:off x="8821255" y="1292292"/>
                <a:ext cx="425355" cy="3155816"/>
                <a:chOff x="4648200" y="1208749"/>
                <a:chExt cx="558800" cy="3155816"/>
              </a:xfrm>
            </p:grpSpPr>
            <p:sp>
              <p:nvSpPr>
                <p:cNvPr id="32" name="5-Point Star 31"/>
                <p:cNvSpPr/>
                <p:nvPr/>
              </p:nvSpPr>
              <p:spPr>
                <a:xfrm>
                  <a:off x="4648200" y="3704165"/>
                  <a:ext cx="558800" cy="660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4648200" y="3191933"/>
                  <a:ext cx="558800" cy="660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4648200" y="2734733"/>
                  <a:ext cx="558800" cy="660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4648200" y="2209800"/>
                  <a:ext cx="558800" cy="660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4648200" y="1701799"/>
                  <a:ext cx="558800" cy="660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4648200" y="1208749"/>
                  <a:ext cx="558800" cy="660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5-Point Star 48"/>
              <p:cNvSpPr/>
              <p:nvPr/>
            </p:nvSpPr>
            <p:spPr>
              <a:xfrm>
                <a:off x="8839198" y="4270308"/>
                <a:ext cx="425355" cy="660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p:cNvGrpSpPr/>
          <p:nvPr/>
        </p:nvGrpSpPr>
        <p:grpSpPr>
          <a:xfrm>
            <a:off x="9635067" y="642213"/>
            <a:ext cx="2048933" cy="5511394"/>
            <a:chOff x="9854189" y="1173627"/>
            <a:chExt cx="2048933" cy="5511394"/>
          </a:xfrm>
        </p:grpSpPr>
        <p:sp>
          <p:nvSpPr>
            <p:cNvPr id="48" name="Rounded Rectangle 47"/>
            <p:cNvSpPr/>
            <p:nvPr/>
          </p:nvSpPr>
          <p:spPr>
            <a:xfrm>
              <a:off x="9854189" y="5870237"/>
              <a:ext cx="2048933" cy="814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Sakhipur</a:t>
              </a:r>
              <a:r>
                <a:rPr lang="en-US" sz="2400" dirty="0" smtClean="0"/>
                <a:t>,</a:t>
              </a:r>
            </a:p>
            <a:p>
              <a:pPr algn="ctr"/>
              <a:r>
                <a:rPr lang="en-US" sz="2400" dirty="0" err="1" smtClean="0"/>
                <a:t>Tangail</a:t>
              </a:r>
              <a:r>
                <a:rPr lang="en-US" sz="2400" dirty="0" smtClean="0"/>
                <a:t>.</a:t>
              </a:r>
              <a:endParaRPr lang="en-US" sz="2400" dirty="0"/>
            </a:p>
          </p:txBody>
        </p:sp>
        <p:grpSp>
          <p:nvGrpSpPr>
            <p:cNvPr id="9" name="Group 8"/>
            <p:cNvGrpSpPr/>
            <p:nvPr/>
          </p:nvGrpSpPr>
          <p:grpSpPr>
            <a:xfrm>
              <a:off x="10631732" y="1173627"/>
              <a:ext cx="453157" cy="4629016"/>
              <a:chOff x="10659534" y="1208749"/>
              <a:chExt cx="453157" cy="4629016"/>
            </a:xfrm>
            <a:solidFill>
              <a:srgbClr val="C4EC44"/>
            </a:solidFill>
          </p:grpSpPr>
          <p:grpSp>
            <p:nvGrpSpPr>
              <p:cNvPr id="7" name="Group 6"/>
              <p:cNvGrpSpPr/>
              <p:nvPr/>
            </p:nvGrpSpPr>
            <p:grpSpPr>
              <a:xfrm>
                <a:off x="10659534" y="1208749"/>
                <a:ext cx="431800" cy="3663816"/>
                <a:chOff x="4648200" y="1208749"/>
                <a:chExt cx="567267" cy="3663816"/>
              </a:xfrm>
              <a:grpFill/>
            </p:grpSpPr>
            <p:sp>
              <p:nvSpPr>
                <p:cNvPr id="6" name="5-Point Star 5"/>
                <p:cNvSpPr/>
                <p:nvPr/>
              </p:nvSpPr>
              <p:spPr>
                <a:xfrm>
                  <a:off x="4656667" y="4212165"/>
                  <a:ext cx="558800"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4648200" y="3704165"/>
                  <a:ext cx="558800"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648200" y="3191933"/>
                  <a:ext cx="558800"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648200" y="2734733"/>
                  <a:ext cx="558800"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4648200" y="2209800"/>
                  <a:ext cx="558800"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4648200" y="1701799"/>
                  <a:ext cx="558800"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4648200" y="1208749"/>
                  <a:ext cx="558800"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5-Point Star 49"/>
              <p:cNvSpPr/>
              <p:nvPr/>
            </p:nvSpPr>
            <p:spPr>
              <a:xfrm>
                <a:off x="10687336" y="4689275"/>
                <a:ext cx="425355"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p:cNvSpPr/>
              <p:nvPr/>
            </p:nvSpPr>
            <p:spPr>
              <a:xfrm>
                <a:off x="10687336" y="5177365"/>
                <a:ext cx="425355" cy="660400"/>
              </a:xfrm>
              <a:prstGeom prst="star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 name="Frame 54"/>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512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750" fill="hold"/>
                                        <p:tgtEl>
                                          <p:spTgt spid="5"/>
                                        </p:tgtEl>
                                        <p:attrNameLst>
                                          <p:attrName>ppt_x</p:attrName>
                                        </p:attrNameLst>
                                      </p:cBhvr>
                                      <p:tavLst>
                                        <p:tav tm="0">
                                          <p:val>
                                            <p:strVal val="1+#ppt_w/2"/>
                                          </p:val>
                                        </p:tav>
                                        <p:tav tm="100000">
                                          <p:val>
                                            <p:strVal val="#ppt_x"/>
                                          </p:val>
                                        </p:tav>
                                      </p:tavLst>
                                    </p:anim>
                                    <p:anim calcmode="lin" valueType="num">
                                      <p:cBhvr additive="base">
                                        <p:cTn id="13" dur="27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5750"/>
                            </p:stCondLst>
                            <p:childTnLst>
                              <p:par>
                                <p:cTn id="15" presetID="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3250" fill="hold"/>
                                        <p:tgtEl>
                                          <p:spTgt spid="17"/>
                                        </p:tgtEl>
                                        <p:attrNameLst>
                                          <p:attrName>ppt_x</p:attrName>
                                        </p:attrNameLst>
                                      </p:cBhvr>
                                      <p:tavLst>
                                        <p:tav tm="0">
                                          <p:val>
                                            <p:strVal val="1+#ppt_w/2"/>
                                          </p:val>
                                        </p:tav>
                                        <p:tav tm="100000">
                                          <p:val>
                                            <p:strVal val="#ppt_x"/>
                                          </p:val>
                                        </p:tav>
                                      </p:tavLst>
                                    </p:anim>
                                    <p:anim calcmode="lin" valueType="num">
                                      <p:cBhvr additive="base">
                                        <p:cTn id="18" dur="325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9000"/>
                            </p:stCondLst>
                            <p:childTnLst>
                              <p:par>
                                <p:cTn id="20" presetID="2" presetClass="entr" presetSubtype="2"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3000" fill="hold"/>
                                        <p:tgtEl>
                                          <p:spTgt spid="52"/>
                                        </p:tgtEl>
                                        <p:attrNameLst>
                                          <p:attrName>ppt_x</p:attrName>
                                        </p:attrNameLst>
                                      </p:cBhvr>
                                      <p:tavLst>
                                        <p:tav tm="0">
                                          <p:val>
                                            <p:strVal val="1+#ppt_w/2"/>
                                          </p:val>
                                        </p:tav>
                                        <p:tav tm="100000">
                                          <p:val>
                                            <p:strVal val="#ppt_x"/>
                                          </p:val>
                                        </p:tav>
                                      </p:tavLst>
                                    </p:anim>
                                    <p:anim calcmode="lin" valueType="num">
                                      <p:cBhvr additive="base">
                                        <p:cTn id="23" dur="3000" fill="hold"/>
                                        <p:tgtEl>
                                          <p:spTgt spid="52"/>
                                        </p:tgtEl>
                                        <p:attrNameLst>
                                          <p:attrName>ppt_y</p:attrName>
                                        </p:attrNameLst>
                                      </p:cBhvr>
                                      <p:tavLst>
                                        <p:tav tm="0">
                                          <p:val>
                                            <p:strVal val="#ppt_y"/>
                                          </p:val>
                                        </p:tav>
                                        <p:tav tm="100000">
                                          <p:val>
                                            <p:strVal val="#ppt_y"/>
                                          </p:val>
                                        </p:tav>
                                      </p:tavLst>
                                    </p:anim>
                                  </p:childTnLst>
                                </p:cTn>
                              </p:par>
                            </p:childTnLst>
                          </p:cTn>
                        </p:par>
                        <p:par>
                          <p:cTn id="24" fill="hold">
                            <p:stCondLst>
                              <p:cond delay="12000"/>
                            </p:stCondLst>
                            <p:childTnLst>
                              <p:par>
                                <p:cTn id="25" presetID="2" presetClass="entr" presetSubtype="2"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3000" fill="hold"/>
                                        <p:tgtEl>
                                          <p:spTgt spid="53"/>
                                        </p:tgtEl>
                                        <p:attrNameLst>
                                          <p:attrName>ppt_x</p:attrName>
                                        </p:attrNameLst>
                                      </p:cBhvr>
                                      <p:tavLst>
                                        <p:tav tm="0">
                                          <p:val>
                                            <p:strVal val="1+#ppt_w/2"/>
                                          </p:val>
                                        </p:tav>
                                        <p:tav tm="100000">
                                          <p:val>
                                            <p:strVal val="#ppt_x"/>
                                          </p:val>
                                        </p:tav>
                                      </p:tavLst>
                                    </p:anim>
                                    <p:anim calcmode="lin" valueType="num">
                                      <p:cBhvr additive="base">
                                        <p:cTn id="28" dur="3000" fill="hold"/>
                                        <p:tgtEl>
                                          <p:spTgt spid="53"/>
                                        </p:tgtEl>
                                        <p:attrNameLst>
                                          <p:attrName>ppt_y</p:attrName>
                                        </p:attrNameLst>
                                      </p:cBhvr>
                                      <p:tavLst>
                                        <p:tav tm="0">
                                          <p:val>
                                            <p:strVal val="#ppt_y"/>
                                          </p:val>
                                        </p:tav>
                                        <p:tav tm="100000">
                                          <p:val>
                                            <p:strVal val="#ppt_y"/>
                                          </p:val>
                                        </p:tav>
                                      </p:tavLst>
                                    </p:anim>
                                  </p:childTnLst>
                                </p:cTn>
                              </p:par>
                            </p:childTnLst>
                          </p:cTn>
                        </p:par>
                        <p:par>
                          <p:cTn id="29" fill="hold">
                            <p:stCondLst>
                              <p:cond delay="15000"/>
                            </p:stCondLst>
                            <p:childTnLst>
                              <p:par>
                                <p:cTn id="30" presetID="2" presetClass="entr" presetSubtype="4"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3000" fill="hold"/>
                                        <p:tgtEl>
                                          <p:spTgt spid="54"/>
                                        </p:tgtEl>
                                        <p:attrNameLst>
                                          <p:attrName>ppt_x</p:attrName>
                                        </p:attrNameLst>
                                      </p:cBhvr>
                                      <p:tavLst>
                                        <p:tav tm="0">
                                          <p:val>
                                            <p:strVal val="#ppt_x"/>
                                          </p:val>
                                        </p:tav>
                                        <p:tav tm="100000">
                                          <p:val>
                                            <p:strVal val="#ppt_x"/>
                                          </p:val>
                                        </p:tav>
                                      </p:tavLst>
                                    </p:anim>
                                    <p:anim calcmode="lin" valueType="num">
                                      <p:cBhvr additive="base">
                                        <p:cTn id="33" dur="3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268" y="338666"/>
            <a:ext cx="11523132" cy="6350001"/>
          </a:xfrm>
          <a:prstGeom prst="rect">
            <a:avLst/>
          </a:prstGeom>
        </p:spPr>
      </p:pic>
      <p:sp>
        <p:nvSpPr>
          <p:cNvPr id="4" name="TextBox 3"/>
          <p:cNvSpPr txBox="1"/>
          <p:nvPr/>
        </p:nvSpPr>
        <p:spPr>
          <a:xfrm>
            <a:off x="3716867" y="3361267"/>
            <a:ext cx="4486293" cy="1323439"/>
          </a:xfrm>
          <a:prstGeom prst="rect">
            <a:avLst/>
          </a:prstGeom>
          <a:noFill/>
        </p:spPr>
        <p:txBody>
          <a:bodyPr wrap="none" rtlCol="0">
            <a:spAutoFit/>
          </a:bodyPr>
          <a:lstStyle/>
          <a:p>
            <a:r>
              <a:rPr lang="en-US" sz="8000" dirty="0" smtClean="0"/>
              <a:t>Thank you</a:t>
            </a:r>
            <a:endParaRPr lang="en-US" sz="8000" dirty="0"/>
          </a:p>
        </p:txBody>
      </p:sp>
    </p:spTree>
    <p:extLst>
      <p:ext uri="{BB962C8B-B14F-4D97-AF65-F5344CB8AC3E}">
        <p14:creationId xmlns:p14="http://schemas.microsoft.com/office/powerpoint/2010/main" val="107498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75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75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64922780"/>
              </p:ext>
            </p:extLst>
          </p:nvPr>
        </p:nvGraphicFramePr>
        <p:xfrm>
          <a:off x="1533899" y="694267"/>
          <a:ext cx="7770968" cy="569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9734" y="3692821"/>
            <a:ext cx="1676400" cy="2401824"/>
          </a:xfrm>
          <a:prstGeom prst="rect">
            <a:avLst/>
          </a:prstGeom>
        </p:spPr>
      </p:pic>
      <p:sp>
        <p:nvSpPr>
          <p:cNvPr id="5" name="Frame 4"/>
          <p:cNvSpPr/>
          <p:nvPr/>
        </p:nvSpPr>
        <p:spPr>
          <a:xfrm>
            <a:off x="0" y="0"/>
            <a:ext cx="12192000" cy="6925733"/>
          </a:xfrm>
          <a:prstGeom prst="frame">
            <a:avLst>
              <a:gd name="adj1" fmla="val 4432"/>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967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071562" y="2329329"/>
            <a:ext cx="1042988" cy="691286"/>
          </a:xfrm>
          <a:prstGeom prst="ellipse">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 7.1.1</a:t>
            </a:r>
            <a:endParaRPr lang="en-US" sz="2000" b="1" dirty="0">
              <a:solidFill>
                <a:schemeClr val="tx1"/>
              </a:solidFill>
            </a:endParaRPr>
          </a:p>
        </p:txBody>
      </p:sp>
      <p:sp>
        <p:nvSpPr>
          <p:cNvPr id="9" name="Oval 8"/>
          <p:cNvSpPr/>
          <p:nvPr/>
        </p:nvSpPr>
        <p:spPr>
          <a:xfrm>
            <a:off x="1195351" y="3452198"/>
            <a:ext cx="1042988" cy="691286"/>
          </a:xfrm>
          <a:prstGeom prst="ellipse">
            <a:avLst/>
          </a:prstGeom>
          <a:solidFill>
            <a:srgbClr val="B56C0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 5.1.1</a:t>
            </a:r>
            <a:endParaRPr lang="en-US" sz="2000" b="1" dirty="0">
              <a:solidFill>
                <a:schemeClr val="tx1"/>
              </a:solidFill>
            </a:endParaRPr>
          </a:p>
        </p:txBody>
      </p:sp>
      <p:sp>
        <p:nvSpPr>
          <p:cNvPr id="10" name="Oval 9"/>
          <p:cNvSpPr/>
          <p:nvPr/>
        </p:nvSpPr>
        <p:spPr>
          <a:xfrm>
            <a:off x="1121373" y="4595001"/>
            <a:ext cx="1042988" cy="691286"/>
          </a:xfrm>
          <a:prstGeom prst="ellipse">
            <a:avLst/>
          </a:prstGeom>
          <a:solidFill>
            <a:srgbClr val="F739F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 6.1.1</a:t>
            </a:r>
            <a:endParaRPr lang="en-US" sz="2000" b="1" dirty="0">
              <a:solidFill>
                <a:schemeClr val="tx1"/>
              </a:solidFill>
            </a:endParaRPr>
          </a:p>
        </p:txBody>
      </p:sp>
      <p:sp>
        <p:nvSpPr>
          <p:cNvPr id="11" name="Oval 10"/>
          <p:cNvSpPr/>
          <p:nvPr/>
        </p:nvSpPr>
        <p:spPr>
          <a:xfrm>
            <a:off x="1071562" y="5622868"/>
            <a:ext cx="1042988" cy="691286"/>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 6.1.2</a:t>
            </a:r>
            <a:endParaRPr lang="en-US" sz="2000" b="1" dirty="0">
              <a:solidFill>
                <a:schemeClr val="tx1"/>
              </a:solidFill>
            </a:endParaRPr>
          </a:p>
        </p:txBody>
      </p:sp>
      <p:sp>
        <p:nvSpPr>
          <p:cNvPr id="12" name="TextBox 11"/>
          <p:cNvSpPr txBox="1"/>
          <p:nvPr/>
        </p:nvSpPr>
        <p:spPr>
          <a:xfrm>
            <a:off x="2374881" y="3197676"/>
            <a:ext cx="8552790" cy="1200329"/>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use full stop, comma, question mark and exclamation mark.</a:t>
            </a:r>
            <a:endParaRPr lang="en-US" sz="3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374881" y="4682755"/>
            <a:ext cx="9054341"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use capital letters for sentence beginnings.</a:t>
            </a:r>
            <a:endParaRPr lang="en-US" sz="4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056411" y="5606268"/>
            <a:ext cx="7493089"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use capital letters for proper nouns.</a:t>
            </a:r>
            <a:endParaRPr lang="en-US" sz="4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056411" y="2157379"/>
            <a:ext cx="10019461" cy="677108"/>
          </a:xfrm>
          <a:prstGeom prst="rect">
            <a:avLst/>
          </a:prstGeom>
          <a:noFill/>
        </p:spPr>
        <p:txBody>
          <a:bodyPr wrap="square" rtlCol="0">
            <a:spAutoFit/>
          </a:bodyPr>
          <a:lstStyle/>
          <a:p>
            <a:r>
              <a:rPr lang="en-US" sz="3800" dirty="0" smtClean="0">
                <a:latin typeface="Times New Roman" panose="02020603050405020304" pitchFamily="18" charset="0"/>
                <a:cs typeface="Times New Roman" panose="02020603050405020304" pitchFamily="18" charset="0"/>
              </a:rPr>
              <a:t>recognize punctuation mark and read accordingly.</a:t>
            </a:r>
            <a:endParaRPr lang="en-US" sz="3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511254" y="676178"/>
            <a:ext cx="4946946" cy="113877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Learning Outcomes:</a:t>
            </a:r>
          </a:p>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Students will be able to -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7" name="Frame 16"/>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422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strVal val="#ppt_w+.3"/>
                                          </p:val>
                                        </p:tav>
                                        <p:tav tm="100000">
                                          <p:val>
                                            <p:strVal val="#ppt_w"/>
                                          </p:val>
                                        </p:tav>
                                      </p:tavLst>
                                    </p:anim>
                                    <p:anim calcmode="lin" valueType="num">
                                      <p:cBhvr>
                                        <p:cTn id="16" dur="1000" fill="hold"/>
                                        <p:tgtEl>
                                          <p:spTgt spid="15"/>
                                        </p:tgtEl>
                                        <p:attrNameLst>
                                          <p:attrName>ppt_h</p:attrName>
                                        </p:attrNameLst>
                                      </p:cBhvr>
                                      <p:tavLst>
                                        <p:tav tm="0">
                                          <p:val>
                                            <p:strVal val="#ppt_h"/>
                                          </p:val>
                                        </p:tav>
                                        <p:tav tm="100000">
                                          <p:val>
                                            <p:strVal val="#ppt_h"/>
                                          </p:val>
                                        </p:tav>
                                      </p:tavLst>
                                    </p:anim>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strVal val="#ppt_w*0.70"/>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0.70"/>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strVal val="#ppt_w*0.70"/>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Effect transition="in" filter="fade">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70"/>
            <a:ext cx="12112869" cy="6541082"/>
          </a:xfrm>
          <a:prstGeom prst="rect">
            <a:avLst/>
          </a:prstGeom>
        </p:spPr>
      </p:pic>
      <p:sp>
        <p:nvSpPr>
          <p:cNvPr id="4" name="TextBox 3"/>
          <p:cNvSpPr txBox="1"/>
          <p:nvPr/>
        </p:nvSpPr>
        <p:spPr>
          <a:xfrm>
            <a:off x="2658858" y="1260231"/>
            <a:ext cx="6503831" cy="1015663"/>
          </a:xfrm>
          <a:prstGeom prst="rect">
            <a:avLst/>
          </a:prstGeom>
          <a:noFill/>
        </p:spPr>
        <p:txBody>
          <a:bodyPr wrap="square" rtlCol="0">
            <a:spAutoFit/>
          </a:bodyPr>
          <a:lstStyle/>
          <a:p>
            <a:r>
              <a:rPr lang="en-US" sz="6000" dirty="0" smtClean="0">
                <a:latin typeface="Times New Roman" panose="02020603050405020304" pitchFamily="18" charset="0"/>
                <a:cs typeface="Times New Roman" panose="02020603050405020304" pitchFamily="18" charset="0"/>
              </a:rPr>
              <a:t>Let’s watch a video.</a:t>
            </a:r>
            <a:endParaRPr lang="en-US" sz="60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165909228"/>
              </p:ext>
            </p:extLst>
          </p:nvPr>
        </p:nvGraphicFramePr>
        <p:xfrm>
          <a:off x="4262948" y="3286811"/>
          <a:ext cx="3295650" cy="439737"/>
        </p:xfrm>
        <a:graphic>
          <a:graphicData uri="http://schemas.openxmlformats.org/presentationml/2006/ole">
            <mc:AlternateContent xmlns:mc="http://schemas.openxmlformats.org/markup-compatibility/2006">
              <mc:Choice xmlns:v="urn:schemas-microsoft-com:vml" Requires="v">
                <p:oleObj spid="_x0000_s1102" name="Packager Shell Object" showAsIcon="1" r:id="rId4" imgW="3295800" imgH="439560" progId="Package">
                  <p:embed/>
                </p:oleObj>
              </mc:Choice>
              <mc:Fallback>
                <p:oleObj name="Packager Shell Object" showAsIcon="1" r:id="rId4" imgW="3295800" imgH="439560" progId="Package">
                  <p:embed/>
                  <p:pic>
                    <p:nvPicPr>
                      <p:cNvPr id="0" name=""/>
                      <p:cNvPicPr/>
                      <p:nvPr/>
                    </p:nvPicPr>
                    <p:blipFill>
                      <a:blip r:embed="rId5"/>
                      <a:stretch>
                        <a:fillRect/>
                      </a:stretch>
                    </p:blipFill>
                    <p:spPr>
                      <a:xfrm>
                        <a:off x="4262948" y="3286811"/>
                        <a:ext cx="3295650" cy="439737"/>
                      </a:xfrm>
                      <a:prstGeom prst="rect">
                        <a:avLst/>
                      </a:prstGeom>
                    </p:spPr>
                  </p:pic>
                </p:oleObj>
              </mc:Fallback>
            </mc:AlternateContent>
          </a:graphicData>
        </a:graphic>
      </p:graphicFrame>
    </p:spTree>
    <p:extLst>
      <p:ext uri="{BB962C8B-B14F-4D97-AF65-F5344CB8AC3E}">
        <p14:creationId xmlns:p14="http://schemas.microsoft.com/office/powerpoint/2010/main" val="24742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2479431" y="2351188"/>
            <a:ext cx="7051740" cy="2862322"/>
          </a:xfrm>
          <a:prstGeom prst="rect">
            <a:avLst/>
          </a:prstGeom>
          <a:noFill/>
        </p:spPr>
        <p:txBody>
          <a:bodyPr wrap="square" rtlCol="0">
            <a:spAutoFit/>
          </a:bodyPr>
          <a:lstStyle/>
          <a:p>
            <a:pPr algn="ctr"/>
            <a:r>
              <a:rPr lang="en-US" sz="6000" b="1" i="1" dirty="0" smtClean="0">
                <a:latin typeface="Times New Roman" panose="02020603050405020304" pitchFamily="18" charset="0"/>
                <a:cs typeface="Times New Roman" panose="02020603050405020304" pitchFamily="18" charset="0"/>
              </a:rPr>
              <a:t>Today we will </a:t>
            </a:r>
            <a:r>
              <a:rPr lang="en-US" sz="6000" b="1" i="1" dirty="0" smtClean="0">
                <a:latin typeface="Times New Roman" panose="02020603050405020304" pitchFamily="18" charset="0"/>
                <a:cs typeface="Times New Roman" panose="02020603050405020304" pitchFamily="18" charset="0"/>
              </a:rPr>
              <a:t>know</a:t>
            </a:r>
          </a:p>
          <a:p>
            <a:pPr algn="ctr"/>
            <a:r>
              <a:rPr lang="en-US" sz="6000" b="1" i="1" dirty="0" smtClean="0">
                <a:latin typeface="Times New Roman" panose="02020603050405020304" pitchFamily="18" charset="0"/>
                <a:cs typeface="Times New Roman" panose="02020603050405020304" pitchFamily="18" charset="0"/>
              </a:rPr>
              <a:t> </a:t>
            </a:r>
            <a:r>
              <a:rPr lang="en-US" sz="6000" b="1" i="1" dirty="0" smtClean="0">
                <a:latin typeface="Times New Roman" panose="02020603050405020304" pitchFamily="18" charset="0"/>
                <a:cs typeface="Times New Roman" panose="02020603050405020304" pitchFamily="18" charset="0"/>
              </a:rPr>
              <a:t>about using </a:t>
            </a:r>
            <a:r>
              <a:rPr lang="en-US" sz="6000" b="1" i="1" dirty="0" smtClean="0">
                <a:latin typeface="Times New Roman" panose="02020603050405020304" pitchFamily="18" charset="0"/>
                <a:cs typeface="Times New Roman" panose="02020603050405020304" pitchFamily="18" charset="0"/>
              </a:rPr>
              <a:t>capital</a:t>
            </a:r>
          </a:p>
          <a:p>
            <a:pPr algn="ctr"/>
            <a:r>
              <a:rPr lang="en-US" sz="6000" b="1" i="1" dirty="0" smtClean="0">
                <a:latin typeface="Times New Roman" panose="02020603050405020304" pitchFamily="18" charset="0"/>
                <a:cs typeface="Times New Roman" panose="02020603050405020304" pitchFamily="18" charset="0"/>
              </a:rPr>
              <a:t> </a:t>
            </a:r>
            <a:r>
              <a:rPr lang="en-US" sz="6000" b="1" i="1" dirty="0" smtClean="0">
                <a:latin typeface="Times New Roman" panose="02020603050405020304" pitchFamily="18" charset="0"/>
                <a:cs typeface="Times New Roman" panose="02020603050405020304" pitchFamily="18" charset="0"/>
              </a:rPr>
              <a:t>letters and full stop </a:t>
            </a:r>
            <a:r>
              <a:rPr lang="en-US" sz="6000" b="1" i="1" dirty="0">
                <a:latin typeface="Times New Roman" panose="02020603050405020304" pitchFamily="18" charset="0"/>
                <a:cs typeface="Times New Roman" panose="02020603050405020304" pitchFamily="18" charset="0"/>
              </a:rPr>
              <a:t>.</a:t>
            </a:r>
            <a:endParaRPr lang="en-US" sz="6000" b="1" i="1" dirty="0" smtClean="0">
              <a:latin typeface="Times New Roman" panose="02020603050405020304" pitchFamily="18" charset="0"/>
              <a:cs typeface="Times New Roman" panose="02020603050405020304" pitchFamily="18" charset="0"/>
            </a:endParaRPr>
          </a:p>
        </p:txBody>
      </p:sp>
      <p:sp>
        <p:nvSpPr>
          <p:cNvPr id="4" name="Frame 3"/>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116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925733"/>
          </a:xfrm>
          <a:prstGeom prst="frame">
            <a:avLst>
              <a:gd name="adj1" fmla="val 4432"/>
            </a:avLst>
          </a:prstGeom>
          <a:solidFill>
            <a:srgbClr val="C4EC4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2396067" y="1083733"/>
            <a:ext cx="8565935" cy="646331"/>
          </a:xfrm>
          <a:prstGeom prst="rect">
            <a:avLst/>
          </a:prstGeom>
          <a:solidFill>
            <a:srgbClr val="F739F7"/>
          </a:solidFill>
          <a:ln w="57150">
            <a:solidFill>
              <a:schemeClr val="tx1"/>
            </a:solidFill>
          </a:ln>
        </p:spPr>
        <p:txBody>
          <a:bodyPr wrap="none" rtlCol="0">
            <a:spAutoFit/>
          </a:bodyPr>
          <a:lstStyle/>
          <a:p>
            <a:r>
              <a:rPr lang="en-US" sz="3600" dirty="0" smtClean="0"/>
              <a:t>Before that we will learn a one day one word</a:t>
            </a:r>
            <a:endParaRPr lang="en-US" sz="3600" dirty="0"/>
          </a:p>
        </p:txBody>
      </p:sp>
      <p:sp>
        <p:nvSpPr>
          <p:cNvPr id="4" name="TextBox 3"/>
          <p:cNvSpPr txBox="1"/>
          <p:nvPr/>
        </p:nvSpPr>
        <p:spPr>
          <a:xfrm>
            <a:off x="1117600" y="2218267"/>
            <a:ext cx="2482411" cy="646331"/>
          </a:xfrm>
          <a:prstGeom prst="rect">
            <a:avLst/>
          </a:prstGeom>
          <a:noFill/>
        </p:spPr>
        <p:txBody>
          <a:bodyPr wrap="none" rtlCol="0">
            <a:spAutoFit/>
          </a:bodyPr>
          <a:lstStyle/>
          <a:p>
            <a:r>
              <a:rPr lang="en-US" sz="3600" dirty="0" smtClean="0"/>
              <a:t>The word is-</a:t>
            </a:r>
            <a:endParaRPr lang="en-US" sz="3600" dirty="0"/>
          </a:p>
        </p:txBody>
      </p:sp>
      <p:sp>
        <p:nvSpPr>
          <p:cNvPr id="5" name="TextBox 4"/>
          <p:cNvSpPr txBox="1"/>
          <p:nvPr/>
        </p:nvSpPr>
        <p:spPr>
          <a:xfrm>
            <a:off x="3600011" y="3146282"/>
            <a:ext cx="1361270" cy="830997"/>
          </a:xfrm>
          <a:prstGeom prst="rect">
            <a:avLst/>
          </a:prstGeom>
          <a:noFill/>
        </p:spPr>
        <p:txBody>
          <a:bodyPr wrap="none" rtlCol="0">
            <a:spAutoFit/>
          </a:bodyPr>
          <a:lstStyle/>
          <a:p>
            <a:r>
              <a:rPr lang="en-US" sz="4800" dirty="0" smtClean="0">
                <a:solidFill>
                  <a:srgbClr val="F53B75"/>
                </a:solidFill>
              </a:rPr>
              <a:t>Sell=</a:t>
            </a:r>
            <a:endParaRPr lang="en-US" sz="4800" dirty="0">
              <a:solidFill>
                <a:srgbClr val="F53B75"/>
              </a:solidFill>
            </a:endParaRPr>
          </a:p>
        </p:txBody>
      </p:sp>
      <p:sp>
        <p:nvSpPr>
          <p:cNvPr id="6" name="TextBox 5"/>
          <p:cNvSpPr txBox="1"/>
          <p:nvPr/>
        </p:nvSpPr>
        <p:spPr>
          <a:xfrm>
            <a:off x="5291667" y="3340443"/>
            <a:ext cx="1891865" cy="584775"/>
          </a:xfrm>
          <a:prstGeom prst="rect">
            <a:avLst/>
          </a:prstGeom>
          <a:noFill/>
        </p:spPr>
        <p:txBody>
          <a:bodyPr wrap="none" rtlCol="0">
            <a:spAutoFit/>
          </a:bodyPr>
          <a:lstStyle/>
          <a:p>
            <a:r>
              <a:rPr lang="en-US" sz="3200" dirty="0" err="1" smtClean="0"/>
              <a:t>বিক্রি</a:t>
            </a:r>
            <a:r>
              <a:rPr lang="en-US" sz="3200" dirty="0" smtClean="0"/>
              <a:t> </a:t>
            </a:r>
            <a:r>
              <a:rPr lang="en-US" sz="3200" dirty="0" err="1" smtClean="0"/>
              <a:t>করা</a:t>
            </a:r>
            <a:endParaRPr lang="en-US" sz="3200" dirty="0"/>
          </a:p>
        </p:txBody>
      </p:sp>
      <p:sp>
        <p:nvSpPr>
          <p:cNvPr id="7" name="TextBox 6"/>
          <p:cNvSpPr txBox="1"/>
          <p:nvPr/>
        </p:nvSpPr>
        <p:spPr>
          <a:xfrm>
            <a:off x="1693333" y="4267200"/>
            <a:ext cx="5289846" cy="646331"/>
          </a:xfrm>
          <a:prstGeom prst="rect">
            <a:avLst/>
          </a:prstGeom>
          <a:solidFill>
            <a:srgbClr val="F43CAA"/>
          </a:solidFill>
        </p:spPr>
        <p:txBody>
          <a:bodyPr wrap="none" rtlCol="0">
            <a:spAutoFit/>
          </a:bodyPr>
          <a:lstStyle/>
          <a:p>
            <a:r>
              <a:rPr lang="en-US" sz="3600" dirty="0" smtClean="0"/>
              <a:t>It’s opposite word is =   Buy</a:t>
            </a:r>
            <a:endParaRPr lang="en-US" sz="3600" dirty="0"/>
          </a:p>
        </p:txBody>
      </p:sp>
      <p:sp>
        <p:nvSpPr>
          <p:cNvPr id="8" name="TextBox 7"/>
          <p:cNvSpPr txBox="1"/>
          <p:nvPr/>
        </p:nvSpPr>
        <p:spPr>
          <a:xfrm>
            <a:off x="1574800" y="5494867"/>
            <a:ext cx="8720592" cy="769441"/>
          </a:xfrm>
          <a:prstGeom prst="rect">
            <a:avLst/>
          </a:prstGeom>
          <a:noFill/>
        </p:spPr>
        <p:txBody>
          <a:bodyPr wrap="none" rtlCol="0">
            <a:spAutoFit/>
          </a:bodyPr>
          <a:lstStyle/>
          <a:p>
            <a:r>
              <a:rPr lang="en-US" sz="4400" dirty="0" smtClean="0"/>
              <a:t>Sentence:   He sells egg in the market</a:t>
            </a:r>
            <a:endParaRPr lang="en-US" sz="4400" dirty="0"/>
          </a:p>
        </p:txBody>
      </p:sp>
    </p:spTree>
    <p:extLst>
      <p:ext uri="{BB962C8B-B14F-4D97-AF65-F5344CB8AC3E}">
        <p14:creationId xmlns:p14="http://schemas.microsoft.com/office/powerpoint/2010/main" val="39319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133" y="2317749"/>
            <a:ext cx="7890933" cy="3845984"/>
          </a:xfrm>
          <a:prstGeom prst="rect">
            <a:avLst/>
          </a:prstGeom>
        </p:spPr>
      </p:pic>
      <p:sp>
        <p:nvSpPr>
          <p:cNvPr id="3" name="TextBox 2"/>
          <p:cNvSpPr txBox="1"/>
          <p:nvPr/>
        </p:nvSpPr>
        <p:spPr>
          <a:xfrm>
            <a:off x="1998133" y="804333"/>
            <a:ext cx="6616876" cy="923330"/>
          </a:xfrm>
          <a:prstGeom prst="rect">
            <a:avLst/>
          </a:prstGeom>
          <a:solidFill>
            <a:srgbClr val="D1FC34"/>
          </a:solidFill>
          <a:ln w="57150">
            <a:solidFill>
              <a:schemeClr val="tx1"/>
            </a:solidFill>
          </a:ln>
        </p:spPr>
        <p:txBody>
          <a:bodyPr wrap="none" rtlCol="0">
            <a:spAutoFit/>
          </a:bodyPr>
          <a:lstStyle/>
          <a:p>
            <a:r>
              <a:rPr lang="en-US" sz="5400" dirty="0" smtClean="0"/>
              <a:t>Let’s see some picture:</a:t>
            </a:r>
            <a:endParaRPr lang="en-US" sz="5400" dirty="0"/>
          </a:p>
        </p:txBody>
      </p:sp>
      <p:sp>
        <p:nvSpPr>
          <p:cNvPr id="4" name="Frame 3"/>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987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250" fill="hold"/>
                                        <p:tgtEl>
                                          <p:spTgt spid="3"/>
                                        </p:tgtEl>
                                        <p:attrNameLst>
                                          <p:attrName>ppt_w</p:attrName>
                                        </p:attrNameLst>
                                      </p:cBhvr>
                                      <p:tavLst>
                                        <p:tav tm="0">
                                          <p:val>
                                            <p:fltVal val="0"/>
                                          </p:val>
                                        </p:tav>
                                        <p:tav tm="100000">
                                          <p:val>
                                            <p:strVal val="#ppt_w"/>
                                          </p:val>
                                        </p:tav>
                                      </p:tavLst>
                                    </p:anim>
                                    <p:anim calcmode="lin" valueType="num">
                                      <p:cBhvr>
                                        <p:cTn id="8" dur="2250" fill="hold"/>
                                        <p:tgtEl>
                                          <p:spTgt spid="3"/>
                                        </p:tgtEl>
                                        <p:attrNameLst>
                                          <p:attrName>ppt_h</p:attrName>
                                        </p:attrNameLst>
                                      </p:cBhvr>
                                      <p:tavLst>
                                        <p:tav tm="0">
                                          <p:val>
                                            <p:fltVal val="0"/>
                                          </p:val>
                                        </p:tav>
                                        <p:tav tm="100000">
                                          <p:val>
                                            <p:strVal val="#ppt_h"/>
                                          </p:val>
                                        </p:tav>
                                      </p:tavLst>
                                    </p:anim>
                                    <p:animEffect transition="in" filter="fade">
                                      <p:cBhvr>
                                        <p:cTn id="9" dur="2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265333" y="2396067"/>
            <a:ext cx="4614333" cy="2286000"/>
            <a:chOff x="5918200" y="2641599"/>
            <a:chExt cx="4614333" cy="22860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200" y="2751666"/>
              <a:ext cx="1714500" cy="1714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533" y="2641599"/>
              <a:ext cx="3048000" cy="2286000"/>
            </a:xfrm>
            <a:prstGeom prst="rect">
              <a:avLst/>
            </a:prstGeom>
          </p:spPr>
        </p:pic>
      </p:grpSp>
      <p:sp>
        <p:nvSpPr>
          <p:cNvPr id="5" name="Frame 4"/>
          <p:cNvSpPr/>
          <p:nvPr/>
        </p:nvSpPr>
        <p:spPr>
          <a:xfrm>
            <a:off x="0" y="0"/>
            <a:ext cx="12192000" cy="6925733"/>
          </a:xfrm>
          <a:prstGeom prst="frame">
            <a:avLst>
              <a:gd name="adj1" fmla="val 4432"/>
            </a:avLst>
          </a:prstGeom>
          <a:solidFill>
            <a:srgbClr val="F43C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1844464" y="2447713"/>
            <a:ext cx="2507403" cy="1691640"/>
            <a:chOff x="1844464" y="2447713"/>
            <a:chExt cx="2507403" cy="169164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464" y="2447713"/>
              <a:ext cx="1729740" cy="1691640"/>
            </a:xfrm>
            <a:prstGeom prst="rect">
              <a:avLst/>
            </a:prstGeom>
          </p:spPr>
        </p:pic>
        <p:sp>
          <p:nvSpPr>
            <p:cNvPr id="6" name="Oval 5"/>
            <p:cNvSpPr/>
            <p:nvPr/>
          </p:nvSpPr>
          <p:spPr>
            <a:xfrm>
              <a:off x="3429000" y="2870199"/>
              <a:ext cx="922867" cy="846667"/>
            </a:xfrm>
            <a:prstGeom prst="ellipse">
              <a:avLst/>
            </a:prstGeom>
            <a:solidFill>
              <a:srgbClr val="F53B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ame 8"/>
          <p:cNvSpPr/>
          <p:nvPr/>
        </p:nvSpPr>
        <p:spPr>
          <a:xfrm>
            <a:off x="1253067" y="2353733"/>
            <a:ext cx="4665133" cy="2328334"/>
          </a:xfrm>
          <a:prstGeom prst="frame">
            <a:avLst>
              <a:gd name="adj1" fmla="val 7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6265333" y="2392679"/>
            <a:ext cx="4665133" cy="2328334"/>
          </a:xfrm>
          <a:prstGeom prst="frame">
            <a:avLst>
              <a:gd name="adj1" fmla="val 7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8178800" y="5145444"/>
            <a:ext cx="2117887" cy="830997"/>
          </a:xfrm>
          <a:prstGeom prst="rect">
            <a:avLst/>
          </a:prstGeom>
          <a:noFill/>
        </p:spPr>
        <p:txBody>
          <a:bodyPr wrap="none" rtlCol="0">
            <a:spAutoFit/>
          </a:bodyPr>
          <a:lstStyle/>
          <a:p>
            <a:r>
              <a:rPr lang="en-US" sz="4800" dirty="0" smtClean="0"/>
              <a:t>Comma</a:t>
            </a:r>
            <a:endParaRPr lang="en-US" sz="4800" dirty="0"/>
          </a:p>
        </p:txBody>
      </p:sp>
      <p:sp>
        <p:nvSpPr>
          <p:cNvPr id="12" name="TextBox 11"/>
          <p:cNvSpPr txBox="1"/>
          <p:nvPr/>
        </p:nvSpPr>
        <p:spPr>
          <a:xfrm>
            <a:off x="2184399" y="5175997"/>
            <a:ext cx="1940403" cy="707886"/>
          </a:xfrm>
          <a:prstGeom prst="rect">
            <a:avLst/>
          </a:prstGeom>
          <a:noFill/>
        </p:spPr>
        <p:txBody>
          <a:bodyPr wrap="none" rtlCol="0">
            <a:spAutoFit/>
          </a:bodyPr>
          <a:lstStyle/>
          <a:p>
            <a:r>
              <a:rPr lang="en-US" sz="4000" dirty="0" smtClean="0"/>
              <a:t>Full stop</a:t>
            </a:r>
            <a:endParaRPr lang="en-US" sz="4000" dirty="0"/>
          </a:p>
        </p:txBody>
      </p:sp>
    </p:spTree>
    <p:extLst>
      <p:ext uri="{BB962C8B-B14F-4D97-AF65-F5344CB8AC3E}">
        <p14:creationId xmlns:p14="http://schemas.microsoft.com/office/powerpoint/2010/main" val="15467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1473</TotalTime>
  <Words>503</Words>
  <Application>Microsoft Office PowerPoint</Application>
  <PresentationFormat>Custom</PresentationFormat>
  <Paragraphs>118</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153</cp:revision>
  <dcterms:created xsi:type="dcterms:W3CDTF">2017-11-04T17:36:40Z</dcterms:created>
  <dcterms:modified xsi:type="dcterms:W3CDTF">2020-10-31T11:32:48Z</dcterms:modified>
</cp:coreProperties>
</file>