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70" r:id="rId10"/>
    <p:sldId id="272" r:id="rId11"/>
    <p:sldId id="266" r:id="rId12"/>
    <p:sldId id="268" r:id="rId13"/>
    <p:sldId id="267" r:id="rId14"/>
    <p:sldId id="269" r:id="rId15"/>
  </p:sldIdLst>
  <p:sldSz cx="12801600" cy="7315200"/>
  <p:notesSz cx="6858000" cy="9144000"/>
  <p:defaultTextStyle>
    <a:defPPr>
      <a:defRPr lang="en-US"/>
    </a:defPPr>
    <a:lvl1pPr marL="0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625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250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875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498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3123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748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2374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999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18" y="-84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6"/>
          </a:xfrm>
          <a:prstGeom prst="rect">
            <a:avLst/>
          </a:prstGeom>
        </p:spPr>
        <p:txBody>
          <a:bodyPr lIns="114925" tIns="57463" rIns="114925" bIns="5746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  <a:prstGeom prst="rect">
            <a:avLst/>
          </a:prstGeom>
        </p:spPr>
        <p:txBody>
          <a:bodyPr lIns="114925" tIns="57463" rIns="114925" bIns="5746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801600" cy="7315200"/>
          </a:xfrm>
          <a:prstGeom prst="frame">
            <a:avLst>
              <a:gd name="adj1" fmla="val 2749"/>
            </a:avLst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25" tIns="57463" rIns="114925" bIns="5746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14925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969" indent="-430969" algn="l" defTabSz="1149250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33766" indent="-359142" algn="l" defTabSz="1149250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562" indent="-287312" algn="l" defTabSz="1149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186" indent="-287312" algn="l" defTabSz="114925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811" indent="-287312" algn="l" defTabSz="1149250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0436" indent="-287312" algn="l" defTabSz="114925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5062" indent="-287312" algn="l" defTabSz="114925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9686" indent="-287312" algn="l" defTabSz="114925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311" indent="-287312" algn="l" defTabSz="114925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25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250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875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498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123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748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374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999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400"/>
            <a:ext cx="6553200" cy="693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s (3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8126"/>
            <a:ext cx="5943600" cy="684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/>
          <p:cNvSpPr/>
          <p:nvPr/>
        </p:nvSpPr>
        <p:spPr>
          <a:xfrm>
            <a:off x="1295400" y="5105400"/>
            <a:ext cx="102870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57200"/>
            <a:ext cx="10591800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9600" b="1" dirty="0" smtClean="0">
                <a:solidFill>
                  <a:srgbClr val="FF0000"/>
                </a:solidFill>
              </a:rPr>
              <a:t>أهلا و سهلا مرحيا بكم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162800" y="1524000"/>
            <a:ext cx="5334000" cy="1446550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 smtClean="0"/>
              <a:t>فإن دجت الخطوب بجانبيها* </a:t>
            </a:r>
          </a:p>
          <a:p>
            <a:pPr algn="r"/>
            <a:r>
              <a:rPr lang="ar-SA" sz="4400" b="1" dirty="0" smtClean="0"/>
              <a:t>طلعتم فى دجنتها بدورا.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1447800"/>
            <a:ext cx="6096000" cy="156966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/>
              <a:t>হে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বিদ্যালয়ের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বালকেরা</a:t>
            </a:r>
            <a:r>
              <a:rPr lang="en-US" sz="3200" b="1" dirty="0" smtClean="0"/>
              <a:t> </a:t>
            </a:r>
            <a:r>
              <a:rPr lang="en-US" sz="3200" b="1" dirty="0" smtClean="0"/>
              <a:t>! </a:t>
            </a:r>
            <a:r>
              <a:rPr lang="en-US" sz="3200" b="1" dirty="0" err="1" smtClean="0"/>
              <a:t>আমার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অন্তর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তোমাদের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ব্যাপারে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অনেক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মহ</a:t>
            </a:r>
            <a:r>
              <a:rPr lang="en-US" sz="3200" b="1" dirty="0" smtClean="0"/>
              <a:t>ৎ </a:t>
            </a:r>
            <a:r>
              <a:rPr lang="en-US" sz="3200" b="1" dirty="0" err="1" smtClean="0"/>
              <a:t>আশা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পোষণ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করেছে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sp>
        <p:nvSpPr>
          <p:cNvPr id="15" name="Oval 14"/>
          <p:cNvSpPr/>
          <p:nvPr/>
        </p:nvSpPr>
        <p:spPr>
          <a:xfrm>
            <a:off x="3352800" y="304800"/>
            <a:ext cx="7162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/>
              <a:t>العبارات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276600"/>
            <a:ext cx="6096000" cy="2062103"/>
          </a:xfrm>
          <a:prstGeom prst="rect">
            <a:avLst/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/>
              <a:t>উদ্যানসমূহের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ন্যায়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বিদ্যালয়সমূহ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পরিতৃপ্ত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হোক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সেগুলো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তোমাদের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মাধ্যমে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আমাদের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জন্য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পুষ্পরাজি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ফুটাচ্ছে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60960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/>
              <a:t>শীঘ্রই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দেশ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তোমাদের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দ্বারা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উন্নতি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অর্জন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করবে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যখনই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তোমাদের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সাহায্য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লাভ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করবে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sp>
        <p:nvSpPr>
          <p:cNvPr id="8" name="Left Arrow 7"/>
          <p:cNvSpPr/>
          <p:nvPr/>
        </p:nvSpPr>
        <p:spPr>
          <a:xfrm>
            <a:off x="6400800" y="2057400"/>
            <a:ext cx="1371600" cy="838200"/>
          </a:xfrm>
          <a:prstGeom prst="leftArrow">
            <a:avLst>
              <a:gd name="adj1" fmla="val 30094"/>
              <a:gd name="adj2" fmla="val 50000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3276600"/>
            <a:ext cx="5334000" cy="1446550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 smtClean="0"/>
              <a:t>وأصبحتم بها للعز حصنا * </a:t>
            </a:r>
          </a:p>
          <a:p>
            <a:pPr algn="r"/>
            <a:r>
              <a:rPr lang="ar-SA" sz="4400" b="1" dirty="0" smtClean="0"/>
              <a:t>و كنتم حولها للمجد سورا.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0" y="5181600"/>
            <a:ext cx="5334000" cy="1446550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 smtClean="0"/>
              <a:t>إذا ورتوت البلاد بفيض علم* </a:t>
            </a:r>
          </a:p>
          <a:p>
            <a:pPr algn="r"/>
            <a:r>
              <a:rPr lang="ar-SA" sz="4400" b="1" dirty="0" smtClean="0"/>
              <a:t>فعاجز أهلها يمسى فديرا.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6400800" y="3657600"/>
            <a:ext cx="1371600" cy="838200"/>
          </a:xfrm>
          <a:prstGeom prst="leftArrow">
            <a:avLst>
              <a:gd name="adj1" fmla="val 30094"/>
              <a:gd name="adj2" fmla="val 50000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6400800" y="5791200"/>
            <a:ext cx="1371600" cy="838200"/>
          </a:xfrm>
          <a:prstGeom prst="leftArrow">
            <a:avLst>
              <a:gd name="adj1" fmla="val 30094"/>
              <a:gd name="adj2" fmla="val 50000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5" grpId="0" animBg="1"/>
      <p:bldP spid="6" grpId="0" animBg="1"/>
      <p:bldP spid="8" grpId="0" animBg="1"/>
      <p:bldP spid="10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38400" y="304800"/>
            <a:ext cx="8935278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latin typeface="Times New Roman" pitchFamily="18" charset="0"/>
                <a:cs typeface="Times New Roman" pitchFamily="18" charset="0"/>
              </a:rPr>
              <a:t>عمل </a:t>
            </a:r>
            <a:r>
              <a:rPr lang="ar-SA" sz="9600" b="1" dirty="0" smtClean="0"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SA" sz="8000" b="1" dirty="0" smtClean="0">
                <a:latin typeface="Times New Roman" pitchFamily="18" charset="0"/>
                <a:cs typeface="Times New Roman" pitchFamily="18" charset="0"/>
              </a:rPr>
              <a:t>لواحد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057400"/>
            <a:ext cx="11658600" cy="1769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ar-SA" sz="5400" dirty="0" smtClean="0">
                <a:latin typeface="Times New Roman" pitchFamily="18" charset="0"/>
                <a:cs typeface="Times New Roman" pitchFamily="18" charset="0"/>
              </a:rPr>
              <a:t>السوال: </a:t>
            </a:r>
            <a:r>
              <a:rPr lang="ar-SA" sz="5400" b="1" dirty="0" smtClean="0">
                <a:latin typeface="Times New Roman" pitchFamily="18" charset="0"/>
                <a:cs typeface="Times New Roman" pitchFamily="18" charset="0"/>
              </a:rPr>
              <a:t>ما العمل الذى ترجوه الأمة من شبابها </a:t>
            </a:r>
            <a:r>
              <a:rPr lang="ar-SA" sz="5400" b="1" dirty="0" smtClean="0"/>
              <a:t>؟</a:t>
            </a:r>
          </a:p>
          <a:p>
            <a:pPr lvl="0" algn="ctr"/>
            <a:endParaRPr lang="ar-MA" sz="100" b="1" dirty="0" smtClean="0"/>
          </a:p>
          <a:p>
            <a:pPr algn="ctr"/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3810000"/>
            <a:ext cx="11811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Times New Roman" pitchFamily="18" charset="0"/>
                <a:cs typeface="Times New Roman" pitchFamily="18" charset="0"/>
              </a:rPr>
              <a:t>السوال </a:t>
            </a:r>
            <a:r>
              <a:rPr lang="ar-SA" sz="4400" dirty="0" smtClean="0">
                <a:latin typeface="Times New Roman" pitchFamily="18" charset="0"/>
                <a:cs typeface="Times New Roman" pitchFamily="18" charset="0"/>
              </a:rPr>
              <a:t>متى تعز البلاد و ترفى </a:t>
            </a:r>
            <a:r>
              <a:rPr lang="ar-SA" sz="4400" b="1" dirty="0" smtClean="0"/>
              <a:t>؟</a:t>
            </a:r>
            <a:endParaRPr lang="en-US" sz="6600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533400" y="5638800"/>
            <a:ext cx="116586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latin typeface="Times New Roman" pitchFamily="18" charset="0"/>
                <a:cs typeface="Times New Roman" pitchFamily="18" charset="0"/>
              </a:rPr>
              <a:t>السوال : </a:t>
            </a:r>
            <a:r>
              <a:rPr lang="ar-SA" sz="5400" dirty="0" smtClean="0">
                <a:latin typeface="Times New Roman" pitchFamily="18" charset="0"/>
                <a:cs typeface="Times New Roman" pitchFamily="18" charset="0"/>
              </a:rPr>
              <a:t>ما الجهود التى بعدمها الشباب لأمتهم ؟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724400"/>
            <a:ext cx="116586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Times New Roman" pitchFamily="18" charset="0"/>
                <a:cs typeface="Times New Roman" pitchFamily="18" charset="0"/>
              </a:rPr>
              <a:t>السوال : </a:t>
            </a:r>
            <a:r>
              <a:rPr lang="ar-SA" sz="4400" dirty="0" smtClean="0">
                <a:latin typeface="Times New Roman" pitchFamily="18" charset="0"/>
                <a:cs typeface="Times New Roman" pitchFamily="18" charset="0"/>
              </a:rPr>
              <a:t>الفاضل ضرورى مثل العلم ففى أى أبيات ترى ذلك؟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6" grpId="0" animBg="1"/>
      <p:bldP spid="2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304800"/>
            <a:ext cx="8770815" cy="13234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7200" dirty="0" smtClean="0">
                <a:latin typeface="Times New Roman" pitchFamily="18" charset="0"/>
                <a:cs typeface="Times New Roman" pitchFamily="18" charset="0"/>
              </a:rPr>
              <a:t>عمل</a:t>
            </a:r>
            <a:r>
              <a:rPr lang="ar-SA" sz="8000" dirty="0" smtClean="0">
                <a:latin typeface="Times New Roman" pitchFamily="18" charset="0"/>
                <a:cs typeface="Times New Roman" pitchFamily="18" charset="0"/>
              </a:rPr>
              <a:t> ا</a:t>
            </a:r>
            <a:r>
              <a:rPr lang="ar-SA" sz="7200" dirty="0" smtClean="0">
                <a:latin typeface="Times New Roman" pitchFamily="18" charset="0"/>
                <a:cs typeface="Times New Roman" pitchFamily="18" charset="0"/>
              </a:rPr>
              <a:t>لجمع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828800"/>
            <a:ext cx="6629400" cy="25853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5400" b="1" dirty="0" smtClean="0">
                <a:latin typeface="Times New Roman" pitchFamily="18" charset="0"/>
                <a:cs typeface="Times New Roman" pitchFamily="18" charset="0"/>
              </a:rPr>
              <a:t>السوال: </a:t>
            </a:r>
            <a:r>
              <a:rPr lang="ar-SA" sz="5400" b="1" dirty="0" smtClean="0">
                <a:latin typeface="Times New Roman" pitchFamily="18" charset="0"/>
                <a:cs typeface="Times New Roman" pitchFamily="18" charset="0"/>
              </a:rPr>
              <a:t>استخرج الأفعال                 الماضية و تحويلها             الى المضارع ؟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5410200" cy="51777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99692" y="4798874"/>
            <a:ext cx="6673308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atin typeface="Times New Roman" pitchFamily="18" charset="0"/>
                <a:cs typeface="Times New Roman" pitchFamily="18" charset="0"/>
              </a:rPr>
              <a:t>السوال: </a:t>
            </a:r>
            <a:r>
              <a:rPr lang="ar-SA" sz="5400" b="1" dirty="0" smtClean="0">
                <a:latin typeface="Times New Roman" pitchFamily="18" charset="0"/>
                <a:cs typeface="Times New Roman" pitchFamily="18" charset="0"/>
              </a:rPr>
              <a:t>أكتب فقرة مختصرة             على الخلق الخسن ؟ </a:t>
            </a:r>
            <a:endParaRPr lang="en-US" sz="54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9880" y="303193"/>
            <a:ext cx="7483719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8800" dirty="0" smtClean="0">
                <a:latin typeface="Times New Roman" pitchFamily="18" charset="0"/>
                <a:cs typeface="Times New Roman" pitchFamily="18" charset="0"/>
              </a:rPr>
              <a:t>عمل </a:t>
            </a:r>
            <a:r>
              <a:rPr lang="ar-SA" sz="8800" dirty="0">
                <a:latin typeface="Times New Roman" pitchFamily="18" charset="0"/>
                <a:cs typeface="Times New Roman" pitchFamily="18" charset="0"/>
              </a:rPr>
              <a:t>البيت</a:t>
            </a:r>
            <a:r>
              <a:rPr lang="ar-SA" sz="8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905000"/>
            <a:ext cx="10224236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السوال: أكتب نبذة من حياة معروف الرصافى؟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94" y="2895600"/>
            <a:ext cx="12379306" cy="4191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399"/>
            <a:ext cx="8229602" cy="685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ages 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228598"/>
            <a:ext cx="4191000" cy="678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362200" y="457200"/>
            <a:ext cx="8610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9900" dirty="0" smtClean="0">
                <a:solidFill>
                  <a:srgbClr val="00B0F0"/>
                </a:solidFill>
              </a:rPr>
              <a:t>شكرا لكم</a:t>
            </a:r>
            <a:endParaRPr lang="en-US" sz="199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3810000"/>
            <a:ext cx="861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FFFF00"/>
                </a:solidFill>
              </a:rPr>
              <a:t>ধন্যবাদ</a:t>
            </a:r>
            <a:endParaRPr lang="en-US" sz="1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L 0.188 0.19075  L 0.125 0.37975  L 0 0.37975  L -0.063 0.19075  L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75  0.042 0.01575  0.052 0.03675  L 0.075 0.08575  C 0.08 0.09625  0.088 0.1015  0.098 0.1015  C 0.112 0.1015  0.124 0.0875  0.125 0.0665  C 0.124 0.049  0.112 0.03325  0.098 0.03325  C 0.088 0.03325  0.08 0.04025  0.075 0.049  L 0.052 0.098  C 0.042 0.119  0.023 0.133  0 0.13475  C -0.023 0.133  -0.042 0.119  -0.052 0.098  L -0.075 0.049  C -0.08 0.04025  -0.088 0.03325  -0.098 0.03325  C -0.112 0.03325  -0.124 0.049  -0.125 0.0665  C -0.124 0.0875  -0.112 0.1015  -0.098 0.1015  C -0.088 0.1015  -0.08 0.09625  -0.075 0.08575  L -0.052 0.03675  C -0.042 0.01575  -0.023 0.00175  0 0  Z" pathEditMode="relative" ptsTypes="">
                                      <p:cBhvr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5257800" y="304800"/>
            <a:ext cx="7543800" cy="9525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002060"/>
                </a:solidFill>
              </a:rPr>
              <a:t>التعريف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9400" y="1295400"/>
            <a:ext cx="5867400" cy="5715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محمد أكبر على</a:t>
            </a: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محاضر اللغة العربية</a:t>
            </a:r>
          </a:p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رجارام بور إحياء السنة عالم مدرسة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الزوال: 01728161782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</a:p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ahmadullahkhan1990@gmail.com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3733800" cy="3238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381000" y="3276600"/>
            <a:ext cx="6248400" cy="381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/>
                <a:cs typeface="Times New Roman" pitchFamily="18" charset="0"/>
              </a:rPr>
              <a:t>মোঃ</a:t>
            </a:r>
            <a:r>
              <a:rPr lang="en-US" sz="2800" dirty="0" smtClean="0">
                <a:solidFill>
                  <a:srgbClr val="0070C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/>
                <a:cs typeface="Times New Roman" pitchFamily="18" charset="0"/>
              </a:rPr>
              <a:t>আকবর</a:t>
            </a:r>
            <a:r>
              <a:rPr lang="en-US" sz="2800" dirty="0" smtClean="0">
                <a:solidFill>
                  <a:srgbClr val="0070C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/>
                <a:cs typeface="Times New Roman" pitchFamily="18" charset="0"/>
              </a:rPr>
              <a:t>আলী</a:t>
            </a:r>
            <a:endParaRPr lang="en-US" sz="2800" dirty="0" smtClean="0">
              <a:solidFill>
                <a:srgbClr val="0070C0"/>
              </a:solidFill>
              <a:latin typeface="NikoshBAN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আরবি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প্রভাষক</a:t>
            </a:r>
            <a:endParaRPr lang="en-US" sz="2800" dirty="0" smtClean="0">
              <a:solidFill>
                <a:srgbClr val="7030A0"/>
              </a:solidFill>
              <a:latin typeface="NikoshBAN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রাজারামপুর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এহইয়া</a:t>
            </a:r>
            <a:r>
              <a:rPr lang="en-US" sz="2400" dirty="0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উস</a:t>
            </a:r>
            <a:r>
              <a:rPr lang="en-US" sz="2400" dirty="0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সুন্নাত</a:t>
            </a:r>
            <a:r>
              <a:rPr lang="en-US" sz="2400" dirty="0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মাদ্রাসা</a:t>
            </a:r>
            <a:endParaRPr lang="en-US" sz="2400" dirty="0" smtClean="0">
              <a:solidFill>
                <a:srgbClr val="FF0000"/>
              </a:solidFill>
              <a:latin typeface="NikoshBAN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/>
                <a:cs typeface="Times New Roman" pitchFamily="18" charset="0"/>
              </a:rPr>
              <a:t>চাঁপাই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/>
                <a:cs typeface="Times New Roman" pitchFamily="18" charset="0"/>
              </a:rPr>
              <a:t>নবাবগঞ্জ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Times New Roman" pitchFamily="18" charset="0"/>
              </a:rPr>
              <a:t>মোবা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Times New Roman" pitchFamily="18" charset="0"/>
              </a:rPr>
              <a:t>: 01728161782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/>
              <a:cs typeface="Times New Roman" pitchFamily="18" charset="0"/>
            </a:endParaRPr>
          </a:p>
        </p:txBody>
      </p:sp>
      <p:pic>
        <p:nvPicPr>
          <p:cNvPr id="17" name="Picture 16" descr="download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898" y="762000"/>
            <a:ext cx="3423403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190685"/>
            <a:ext cx="12039600" cy="50783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الصف: </a:t>
            </a:r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التاسع</a:t>
            </a:r>
            <a:endParaRPr lang="ar-SA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الموضوع: اللغة العربية الاتصالية</a:t>
            </a:r>
            <a:endParaRPr lang="en-US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الوحدة </a:t>
            </a:r>
            <a:r>
              <a:rPr lang="ar-SA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الثالثة</a:t>
            </a:r>
            <a:endParaRPr lang="ar-SA" sz="5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الدرس: </a:t>
            </a:r>
            <a:r>
              <a:rPr lang="ar-SA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الثالث</a:t>
            </a:r>
            <a:endParaRPr lang="ar-SA" sz="54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الوقت: 30دقيقة</a:t>
            </a:r>
          </a:p>
          <a:p>
            <a:pPr algn="ctr"/>
            <a:r>
              <a:rPr lang="ar-SA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التاريخ: </a:t>
            </a:r>
            <a:r>
              <a:rPr lang="ar-SA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31-10-20م</a:t>
            </a:r>
            <a:endParaRPr lang="en-US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429000" y="304800"/>
            <a:ext cx="5783729" cy="952500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الدرس اليوم</a:t>
            </a:r>
            <a:endParaRPr lang="en-US" sz="6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71600" y="228600"/>
            <a:ext cx="9601196" cy="1295400"/>
          </a:xfrm>
          <a:prstGeom prst="rect">
            <a:avLst/>
          </a:prstGeom>
        </p:spPr>
        <p:txBody>
          <a:bodyPr lIns="114925" tIns="57463" rIns="114925" bIns="57463">
            <a:noAutofit/>
          </a:bodyPr>
          <a:lstStyle/>
          <a:p>
            <a:pPr marL="0" marR="0" lvl="0" indent="0" algn="ctr" defTabSz="1149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dobe Fangsong Std R" panose="02020400000000000000" pitchFamily="18" charset="-128"/>
                <a:cs typeface="Arial" panose="020B0604020202020204" pitchFamily="34" charset="0"/>
              </a:rPr>
              <a:t>العنوان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dobe Fangsong Std 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95400" y="1676400"/>
            <a:ext cx="10231190" cy="11661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4925" tIns="57463" rIns="114925" bIns="57463">
            <a:noAutofit/>
          </a:bodyPr>
          <a:lstStyle/>
          <a:p>
            <a:pPr marL="0" marR="0" lvl="0" indent="0" algn="ctr" defTabSz="1149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1149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1149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1149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خلق</a:t>
            </a:r>
            <a:r>
              <a:rPr kumimoji="0" lang="ar-SA" sz="8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حسن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1149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4648200"/>
            <a:ext cx="11353800" cy="2286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সচ্চরিত্র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1200" y="304800"/>
            <a:ext cx="8458200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accent6">
                    <a:lumMod val="75000"/>
                  </a:schemeClr>
                </a:solidFill>
              </a:rPr>
              <a:t>أنظر إلى الصور التالية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download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571856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ownload (2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447800"/>
            <a:ext cx="63246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100" y="228600"/>
            <a:ext cx="1625600" cy="1219200"/>
          </a:xfrm>
          <a:prstGeom prst="rect">
            <a:avLst/>
          </a:prstGeom>
        </p:spPr>
      </p:pic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2600" y="152400"/>
            <a:ext cx="1727200" cy="12954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7" dur="184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8" dur="1845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9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0" dur="1845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1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6" dur="184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7" dur="1845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8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9" dur="1845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0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6273800" cy="57912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990600" y="304800"/>
            <a:ext cx="11049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</a:rPr>
              <a:t>انظر الى الصورة 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images (2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133474"/>
            <a:ext cx="5943600" cy="587692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196412"/>
            <a:ext cx="11699825" cy="1564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10550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(শিখনফল) </a:t>
            </a:r>
            <a:r>
              <a:rPr kumimoji="0" lang="bn-BD" sz="7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ما يستفاد من الدرس</a:t>
            </a:r>
            <a:endParaRPr kumimoji="0" lang="en-US" sz="7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1676400"/>
            <a:ext cx="11277600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flatTx/>
          </a:bodyPr>
          <a:lstStyle/>
          <a:p>
            <a:pPr marL="430969" lvl="0" indent="-430969" algn="ctr">
              <a:spcBef>
                <a:spcPct val="20000"/>
              </a:spcBef>
              <a:defRPr/>
            </a:pPr>
            <a:r>
              <a:rPr lang="ar-SA" sz="5400" b="1" dirty="0" smtClean="0"/>
              <a:t>كسب البلاد علوا</a:t>
            </a:r>
            <a:endParaRPr lang="ar-MA" sz="5400" b="1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2057400" y="3186546"/>
            <a:ext cx="7965837" cy="997528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ar-SA" sz="4400" b="1" dirty="0" smtClean="0"/>
              <a:t>كون الطلاب بدورا فى ابعاد دجى البلاد</a:t>
            </a:r>
            <a:endParaRPr lang="en-US" sz="6600" b="1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914400" y="4191000"/>
            <a:ext cx="9833858" cy="9975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flatTx/>
          </a:bodyPr>
          <a:lstStyle/>
          <a:p>
            <a:pPr algn="ctr"/>
            <a:r>
              <a:rPr lang="ar-SA" sz="4000" b="1" dirty="0" smtClean="0">
                <a:sym typeface="Wingdings"/>
              </a:rPr>
              <a:t>كون الخلق الحسن ضورريا مع العلم</a:t>
            </a:r>
            <a:endParaRPr lang="en-US" sz="5400" b="1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1371601" y="5257800"/>
            <a:ext cx="9364546" cy="1620982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ial" pitchFamily="34" charset="0"/>
              </a:rPr>
              <a:t>من قلبه مخلص فهو فائز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8904" y="1224931"/>
            <a:ext cx="6729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ar-SA" sz="6600" dirty="0" smtClean="0">
                <a:latin typeface="Times New Roman" pitchFamily="18" charset="0"/>
                <a:cs typeface="Times New Roman" pitchFamily="18" charset="0"/>
              </a:rPr>
              <a:t>تؤمل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1524000"/>
            <a:ext cx="910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      </a:t>
            </a:r>
            <a:r>
              <a:rPr lang="en-US" sz="6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আশা</a:t>
            </a:r>
            <a:r>
              <a:rPr lang="en-US" sz="6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করে</a:t>
            </a:r>
            <a:endParaRPr lang="en-US" sz="60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2407483"/>
            <a:ext cx="613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ar-SA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رياض</a:t>
            </a:r>
            <a:endParaRPr lang="en-US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2590800"/>
            <a:ext cx="613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বাগানসমূহ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9645" y="3577168"/>
            <a:ext cx="5739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ar-S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الخطوب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3733800"/>
            <a:ext cx="5937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বিপদাপদ</a:t>
            </a:r>
            <a:endParaRPr lang="en-US" sz="6000" dirty="0">
              <a:solidFill>
                <a:srgbClr val="92D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5845" y="4788068"/>
            <a:ext cx="5739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ar-SA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منتفعا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4953000"/>
            <a:ext cx="5343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উপকারী</a:t>
            </a:r>
            <a:endParaRPr lang="en-US" sz="6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8820" y="5715000"/>
            <a:ext cx="7719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النضير</a:t>
            </a:r>
            <a:r>
              <a:rPr lang="bn-IN" sz="60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5943600"/>
            <a:ext cx="8114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সমুজ্জ্বল</a:t>
            </a:r>
            <a:endParaRPr lang="en-US" sz="60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11126" y="351689"/>
            <a:ext cx="9896191" cy="9527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 smtClean="0"/>
              <a:t>একক পাঠ </a:t>
            </a:r>
            <a:endParaRPr lang="en-US" sz="72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162800" y="1752600"/>
            <a:ext cx="5334000" cy="4955203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 smtClean="0"/>
              <a:t>أأبناء المدارس أن نفسى* </a:t>
            </a:r>
          </a:p>
          <a:p>
            <a:pPr algn="r"/>
            <a:r>
              <a:rPr lang="ar-SA" sz="4400" b="1" dirty="0" smtClean="0"/>
              <a:t>تؤمل فيكم الأمل الكبير.</a:t>
            </a:r>
          </a:p>
          <a:p>
            <a:pPr algn="r"/>
            <a:endParaRPr lang="ar-SA" sz="2400" b="1" dirty="0" smtClean="0"/>
          </a:p>
          <a:p>
            <a:pPr algn="r"/>
            <a:r>
              <a:rPr lang="ar-SA" sz="4400" b="1" dirty="0" smtClean="0"/>
              <a:t>فسقيا للمدارس من رياض*</a:t>
            </a:r>
          </a:p>
          <a:p>
            <a:pPr algn="r"/>
            <a:r>
              <a:rPr lang="ar-SA" sz="4400" b="1" dirty="0" smtClean="0"/>
              <a:t>لنا فد أنبتت منكم زهورا.</a:t>
            </a:r>
          </a:p>
          <a:p>
            <a:pPr algn="r"/>
            <a:endParaRPr lang="ar-SA" sz="2400" b="1" dirty="0" smtClean="0"/>
          </a:p>
          <a:p>
            <a:pPr algn="r"/>
            <a:r>
              <a:rPr lang="ar-SA" sz="4400" b="1" dirty="0" smtClean="0"/>
              <a:t>ستكتسب البلاد بكم علوا*</a:t>
            </a:r>
          </a:p>
          <a:p>
            <a:pPr algn="r"/>
            <a:r>
              <a:rPr lang="ar-SA" sz="4400" b="1" dirty="0" smtClean="0"/>
              <a:t>إذا وجدت لها منكم نصيرا.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1447800"/>
            <a:ext cx="6096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/>
              <a:t>হে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বিদ্যালয়ের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বালকেরা</a:t>
            </a:r>
            <a:r>
              <a:rPr lang="en-US" sz="3200" b="1" dirty="0" smtClean="0"/>
              <a:t> </a:t>
            </a:r>
            <a:r>
              <a:rPr lang="en-US" sz="3200" b="1" dirty="0" smtClean="0"/>
              <a:t>! </a:t>
            </a:r>
            <a:r>
              <a:rPr lang="en-US" sz="3200" b="1" dirty="0" err="1" smtClean="0"/>
              <a:t>আমার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অন্তর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তোমাদের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ব্যাপারে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অনেক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মহ</a:t>
            </a:r>
            <a:r>
              <a:rPr lang="en-US" sz="3200" b="1" dirty="0" smtClean="0"/>
              <a:t>ৎ </a:t>
            </a:r>
            <a:r>
              <a:rPr lang="en-US" sz="3200" b="1" dirty="0" err="1" smtClean="0"/>
              <a:t>আশা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পোষণ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করেছে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sp>
        <p:nvSpPr>
          <p:cNvPr id="15" name="Oval 14"/>
          <p:cNvSpPr/>
          <p:nvPr/>
        </p:nvSpPr>
        <p:spPr>
          <a:xfrm>
            <a:off x="3352800" y="304800"/>
            <a:ext cx="7162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/>
              <a:t>العبارات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276600"/>
            <a:ext cx="6096000" cy="2062103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/>
              <a:t>উদ্যানসমূহের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ন্যায়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বিদ্যালয়সমূহ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পরিতৃপ্ত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হোক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সেগুলো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তোমাদের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মাধ্যমে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আমাদের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জন্য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পুষ্পরাজি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ফুটাচ্ছে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6096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/>
              <a:t>শীঘ্রই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দেশ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তোমাদের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দ্বারা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উন্নতি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অর্জন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করবে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যখনই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তোমাদের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সাহায্য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লাভ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করবে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sp>
        <p:nvSpPr>
          <p:cNvPr id="8" name="Left Arrow 7"/>
          <p:cNvSpPr/>
          <p:nvPr/>
        </p:nvSpPr>
        <p:spPr>
          <a:xfrm>
            <a:off x="6400800" y="1752600"/>
            <a:ext cx="1371600" cy="838200"/>
          </a:xfrm>
          <a:prstGeom prst="leftArrow">
            <a:avLst>
              <a:gd name="adj1" fmla="val 30094"/>
              <a:gd name="adj2" fmla="val 50000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6324600" y="3810000"/>
            <a:ext cx="1371600" cy="838200"/>
          </a:xfrm>
          <a:prstGeom prst="leftArrow">
            <a:avLst>
              <a:gd name="adj1" fmla="val 30094"/>
              <a:gd name="adj2" fmla="val 50000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6248400" y="5715000"/>
            <a:ext cx="1371600" cy="838200"/>
          </a:xfrm>
          <a:prstGeom prst="leftArrow">
            <a:avLst>
              <a:gd name="adj1" fmla="val 30094"/>
              <a:gd name="adj2" fmla="val 50000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5" grpId="0" animBg="1"/>
      <p:bldP spid="6" grpId="0" animBg="1"/>
      <p:bldP spid="8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355</Words>
  <Application>Microsoft Office PowerPoint</Application>
  <PresentationFormat>Custom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akbar ali</dc:creator>
  <cp:lastModifiedBy>akbar ali</cp:lastModifiedBy>
  <cp:revision>60</cp:revision>
  <dcterms:created xsi:type="dcterms:W3CDTF">2006-08-16T00:00:00Z</dcterms:created>
  <dcterms:modified xsi:type="dcterms:W3CDTF">2020-10-31T17:21:44Z</dcterms:modified>
</cp:coreProperties>
</file>