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7F28-2B3C-4CC2-BC88-216B9565A3A6}" type="datetimeFigureOut">
              <a:rPr lang="en-US" smtClean="0"/>
              <a:pPr/>
              <a:t>31/10/20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C00D-EE2A-4373-88BB-84B566EE8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861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7F28-2B3C-4CC2-BC88-216B9565A3A6}" type="datetimeFigureOut">
              <a:rPr lang="en-US" smtClean="0"/>
              <a:pPr/>
              <a:t>31/10/20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C00D-EE2A-4373-88BB-84B566EE8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5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7F28-2B3C-4CC2-BC88-216B9565A3A6}" type="datetimeFigureOut">
              <a:rPr lang="en-US" smtClean="0"/>
              <a:pPr/>
              <a:t>31/10/20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C00D-EE2A-4373-88BB-84B566EE8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429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7F28-2B3C-4CC2-BC88-216B9565A3A6}" type="datetimeFigureOut">
              <a:rPr lang="en-US" smtClean="0"/>
              <a:pPr/>
              <a:t>31/10/20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C00D-EE2A-4373-88BB-84B566EE8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3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7F28-2B3C-4CC2-BC88-216B9565A3A6}" type="datetimeFigureOut">
              <a:rPr lang="en-US" smtClean="0"/>
              <a:pPr/>
              <a:t>31/10/20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C00D-EE2A-4373-88BB-84B566EE8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120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7F28-2B3C-4CC2-BC88-216B9565A3A6}" type="datetimeFigureOut">
              <a:rPr lang="en-US" smtClean="0"/>
              <a:pPr/>
              <a:t>31/10/20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C00D-EE2A-4373-88BB-84B566EE8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045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7F28-2B3C-4CC2-BC88-216B9565A3A6}" type="datetimeFigureOut">
              <a:rPr lang="en-US" smtClean="0"/>
              <a:pPr/>
              <a:t>31/10/20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C00D-EE2A-4373-88BB-84B566EE8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449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7F28-2B3C-4CC2-BC88-216B9565A3A6}" type="datetimeFigureOut">
              <a:rPr lang="en-US" smtClean="0"/>
              <a:pPr/>
              <a:t>31/10/20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C00D-EE2A-4373-88BB-84B566EE8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917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7F28-2B3C-4CC2-BC88-216B9565A3A6}" type="datetimeFigureOut">
              <a:rPr lang="en-US" smtClean="0"/>
              <a:pPr/>
              <a:t>31/10/20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C00D-EE2A-4373-88BB-84B566EE8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691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7F28-2B3C-4CC2-BC88-216B9565A3A6}" type="datetimeFigureOut">
              <a:rPr lang="en-US" smtClean="0"/>
              <a:pPr/>
              <a:t>31/10/20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C00D-EE2A-4373-88BB-84B566EE8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443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7F28-2B3C-4CC2-BC88-216B9565A3A6}" type="datetimeFigureOut">
              <a:rPr lang="en-US" smtClean="0"/>
              <a:pPr/>
              <a:t>31/10/20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C00D-EE2A-4373-88BB-84B566EE8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5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87F28-2B3C-4CC2-BC88-216B9565A3A6}" type="datetimeFigureOut">
              <a:rPr lang="en-US" smtClean="0"/>
              <a:pPr/>
              <a:t>31/10/20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CC00D-EE2A-4373-88BB-84B566EE8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702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263" y="248194"/>
            <a:ext cx="11051177" cy="4376057"/>
          </a:xfrm>
          <a:solidFill>
            <a:schemeClr val="tx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r"/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আসসালামু আলাইকুম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মুজিবুর রহমান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মোহরা এস,কে,কিউ বালিকা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কলেজ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চান্দগাঁও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26551"/>
            <a:ext cx="1682642" cy="16704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624" y="5004671"/>
            <a:ext cx="1682642" cy="16704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330" y="5187551"/>
            <a:ext cx="1682642" cy="16704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206" y="4999629"/>
            <a:ext cx="1682642" cy="16704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385" y="4971218"/>
            <a:ext cx="1682642" cy="16704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748" y="5010405"/>
            <a:ext cx="1682642" cy="16704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593" y="5000678"/>
            <a:ext cx="1682642" cy="1670449"/>
          </a:xfrm>
          <a:prstGeom prst="rect">
            <a:avLst/>
          </a:prstGeom>
        </p:spPr>
      </p:pic>
      <p:pic>
        <p:nvPicPr>
          <p:cNvPr id="12" name="Picture 11" descr="mojib-phoot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271" y="600891"/>
            <a:ext cx="2818165" cy="27220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425414920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189375" y="2584054"/>
            <a:ext cx="2537138" cy="211857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bn-BD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endParaRPr lang="bn-BD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endParaRPr lang="bn-BD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endParaRPr lang="bn-BD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bn-BD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ভ্রাতৃত্ব ও</a:t>
            </a:r>
          </a:p>
          <a:p>
            <a:pPr lvl="1" algn="just"/>
            <a:r>
              <a:rPr lang="bn-BD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সম্প্রীতির</a:t>
            </a:r>
          </a:p>
          <a:p>
            <a:pPr lvl="1" algn="just"/>
            <a:r>
              <a:rPr lang="bn-BD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ফলাফল।</a:t>
            </a:r>
            <a:endParaRPr lang="bn-BD" sz="2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dirty="0" smtClean="0"/>
          </a:p>
          <a:p>
            <a:pPr algn="ctr"/>
            <a:endParaRPr lang="en-US" dirty="0"/>
          </a:p>
          <a:p>
            <a:pPr algn="ctr"/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979573" y="5136186"/>
            <a:ext cx="2107718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সহযোগিতা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142429" y="2898160"/>
            <a:ext cx="2276579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 উন্নয়ন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001689" y="1081608"/>
            <a:ext cx="2365851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জান্নাত লাভ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579150" y="2957541"/>
            <a:ext cx="2004597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ধৈর্য্য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001689" y="4702628"/>
            <a:ext cx="2193826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সহর্মমিতা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721995" y="995675"/>
            <a:ext cx="2027826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ভালবাসা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7109138" y="2584054"/>
            <a:ext cx="45719" cy="457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6555346" y="4494727"/>
            <a:ext cx="45719" cy="51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7726513" y="3128601"/>
            <a:ext cx="45719" cy="457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5000706" y="2039623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570773" y="2474366"/>
            <a:ext cx="375420" cy="478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" idx="6"/>
          </p:cNvCxnSpPr>
          <p:nvPr/>
        </p:nvCxnSpPr>
        <p:spPr>
          <a:xfrm>
            <a:off x="7726513" y="3643341"/>
            <a:ext cx="458101" cy="9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7" idx="1"/>
          </p:cNvCxnSpPr>
          <p:nvPr/>
        </p:nvCxnSpPr>
        <p:spPr>
          <a:xfrm>
            <a:off x="7109138" y="4546242"/>
            <a:ext cx="213829" cy="357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429898" y="4571782"/>
            <a:ext cx="485208" cy="638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" idx="2"/>
            <a:endCxn id="6" idx="6"/>
          </p:cNvCxnSpPr>
          <p:nvPr/>
        </p:nvCxnSpPr>
        <p:spPr>
          <a:xfrm flipH="1">
            <a:off x="4583747" y="3643341"/>
            <a:ext cx="6056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7297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0173" y="154547"/>
            <a:ext cx="4185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</a:rPr>
              <a:t>জোড়ায় কাজ</a:t>
            </a:r>
            <a:endParaRPr lang="en-US" sz="5400" dirty="0">
              <a:solidFill>
                <a:srgbClr val="0070C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696237" y="1061049"/>
            <a:ext cx="35803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-Point Star 5"/>
          <p:cNvSpPr/>
          <p:nvPr/>
        </p:nvSpPr>
        <p:spPr>
          <a:xfrm>
            <a:off x="721217" y="2244506"/>
            <a:ext cx="940158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61375" y="2195848"/>
            <a:ext cx="95818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 মধ্যে শান্তি স্পাপন করা অত্যান্ত পূন্যের কাজ –ব্যাখ্যা কর।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03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1088" y="115911"/>
            <a:ext cx="4340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 বলি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1901" y="1311989"/>
            <a:ext cx="109212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ভ্রাতৃত্ব ও সম্প্রীতি কাহাকে বলে?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ভ্রাতৃত্ববোধ সম্পর্কে একটি কোর আনের আয়াত বল।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সম্প্রীতির জাতিয় গুরুত্ব বল।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মানুষের মধ্যে ভ্রাতৃত্ব ও সম্প্রীতি স্থাপন কি ধরনের কাজ?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সকল মানুষই কার সৃষ্টি?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095481" y="1017431"/>
            <a:ext cx="3477296" cy="1287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4-Point Star 3"/>
          <p:cNvSpPr/>
          <p:nvPr/>
        </p:nvSpPr>
        <p:spPr>
          <a:xfrm>
            <a:off x="270458" y="1453360"/>
            <a:ext cx="914400" cy="708752"/>
          </a:xfrm>
          <a:prstGeom prst="star4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270458" y="2280297"/>
            <a:ext cx="914400" cy="708752"/>
          </a:xfrm>
          <a:prstGeom prst="star4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218943" y="3786790"/>
            <a:ext cx="914400" cy="708752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>
            <a:off x="218941" y="4534580"/>
            <a:ext cx="914400" cy="708752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244700" y="3039000"/>
            <a:ext cx="914400" cy="708752"/>
          </a:xfrm>
          <a:prstGeom prst="star4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979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5780" y="100437"/>
            <a:ext cx="5022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9249" y="1526146"/>
            <a:ext cx="105606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ভ্রাতৃত্ববোধ ও সামাজিক সম্প্রীতির আদর্শে সকলে পরিচালিত হলে পৃথিবী শান্তিময় হয়ে উঠবে-ব্যাখ্যা করে লিখে আনবে।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033108" y="1075386"/>
            <a:ext cx="45719" cy="296214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75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3655" y="231820"/>
            <a:ext cx="64830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     </a:t>
            </a:r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icture11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046" y="1397726"/>
            <a:ext cx="10424160" cy="51778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1702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155" y="283335"/>
            <a:ext cx="11153103" cy="4962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11500" dirty="0" smtClean="0">
                <a:solidFill>
                  <a:srgbClr val="C00000"/>
                </a:solidFill>
                <a:latin typeface="NikoshBAN" panose="02000000000000000000" pitchFamily="2" charset="0"/>
                <a:ea typeface="MS Gothic" panose="020B0609070205080204" pitchFamily="49" charset="-128"/>
                <a:cs typeface="NikoshBAN" panose="02000000000000000000" pitchFamily="2" charset="0"/>
              </a:rPr>
              <a:t>ইসলাম ও নৈতিক শিক্ষা</a:t>
            </a:r>
          </a:p>
          <a:p>
            <a:pPr algn="ctr"/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ea typeface="MS Gothic" panose="020B0609070205080204" pitchFamily="49" charset="-128"/>
                <a:cs typeface="NikoshBAN" panose="02000000000000000000" pitchFamily="2" charset="0"/>
              </a:rPr>
              <a:t>অধ্যায়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ea typeface="MS Gothic" panose="020B0609070205080204" pitchFamily="49" charset="-128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ea typeface="MS Gothic" panose="020B0609070205080204" pitchFamily="49" charset="-128"/>
                <a:cs typeface="NikoshBAN" panose="02000000000000000000" pitchFamily="2" charset="0"/>
              </a:rPr>
              <a:t>-৪র্থ</a:t>
            </a:r>
          </a:p>
          <a:p>
            <a:pPr algn="ctr"/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ea typeface="MS Gothic" panose="020B0609070205080204" pitchFamily="49" charset="-128"/>
                <a:cs typeface="NikoshBAN" panose="02000000000000000000" pitchFamily="2" charset="0"/>
              </a:rPr>
              <a:t>সময়-৫০মিনিট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ea typeface="MS Gothic" panose="020B0609070205080204" pitchFamily="49" charset="-128"/>
              <a:cs typeface="NikoshBAN" panose="02000000000000000000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286693" y="862149"/>
            <a:ext cx="45719" cy="4571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072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45" y="148874"/>
            <a:ext cx="4269749" cy="60167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892" y="306256"/>
            <a:ext cx="6843098" cy="58463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670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2446" y="206062"/>
            <a:ext cx="4430331" cy="1146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284563" y="1987973"/>
            <a:ext cx="592428" cy="558153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94704" y="1511086"/>
            <a:ext cx="9710671" cy="2039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ভ্রাতৃত্ববোধ কাহাকে বলে তা বলতে পারবে।</a:t>
            </a:r>
          </a:p>
          <a:p>
            <a:pPr>
              <a:lnSpc>
                <a:spcPct val="150000"/>
              </a:lnSpc>
            </a:pPr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সাম্প্রীতি ও ভ্রাতৃত্বের গুরুত্ব বলতে পারবে।</a:t>
            </a:r>
          </a:p>
        </p:txBody>
      </p:sp>
      <p:sp>
        <p:nvSpPr>
          <p:cNvPr id="8" name="Snip Single Corner Rectangle 7"/>
          <p:cNvSpPr/>
          <p:nvPr/>
        </p:nvSpPr>
        <p:spPr>
          <a:xfrm>
            <a:off x="316761" y="2763031"/>
            <a:ext cx="528033" cy="553791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nip Single Corner Rectangle 8"/>
          <p:cNvSpPr/>
          <p:nvPr/>
        </p:nvSpPr>
        <p:spPr>
          <a:xfrm>
            <a:off x="316761" y="3533727"/>
            <a:ext cx="528033" cy="435002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22916" y="3239550"/>
            <a:ext cx="9769021" cy="102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bn-BD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ব্যাক্তি,সামাজিক ও জাতীয় জিবনে প্রয়োগ করতে পারবে</a:t>
            </a:r>
            <a:r>
              <a:rPr lang="bn-BD" sz="2800" dirty="0">
                <a:solidFill>
                  <a:srgbClr val="7030A0"/>
                </a:solidFill>
              </a:rPr>
              <a:t>।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559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2" y="294177"/>
            <a:ext cx="10277340" cy="56680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53802" y="6143223"/>
            <a:ext cx="3400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সাম্প্রাদায়িক সম্প্রীতি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43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0" y="354168"/>
            <a:ext cx="10315978" cy="56792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37904" y="6207616"/>
            <a:ext cx="5808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সম্প্রীতি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456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31" y="372002"/>
            <a:ext cx="10740979" cy="56654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829579" y="6037411"/>
            <a:ext cx="2511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995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9" y="231821"/>
            <a:ext cx="11668259" cy="5864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01544" y="6150114"/>
            <a:ext cx="5576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ভ্রাতৃত্ববোধ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307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02" y="593501"/>
            <a:ext cx="5505450" cy="56141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158" y="659109"/>
            <a:ext cx="5917842" cy="56141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2042509" y="6273225"/>
            <a:ext cx="2065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বিশবভ্রাতৃত্ব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39448" y="6322127"/>
            <a:ext cx="3760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দেশীয় ভ্রাতৃত্ব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178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4 -0.005 -0.029 -0.009 -0.044 -0.009 C -0.114 -0.009 -0.169 0.048 -0.169 0.117 C -0.169 0.185 -0.114 0.241 -0.044 0.241 C -0.029 0.241 -0.014 0.238 0 0.233 C -0.047 0.215 -0.08 0.17 -0.08 0.117 C -0.08 0.063 -0.047 0.018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125</Words>
  <Application>Microsoft Office PowerPoint</Application>
  <PresentationFormat>Custom</PresentationFormat>
  <Paragraphs>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শিক্ষকপরিচিতি আসসালামু আলাইকুম মুহাম্মদ মুজিবুর রহমান সিনিয়রসহকারি শিক্ষক মোহরা এস,কে,কিউ বালিকাউচ্চ বিদ্যালয় ও কলেজ,চান্দগাঁও,চট্টগ্রাম।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</dc:title>
  <dc:creator>DOEL</dc:creator>
  <cp:lastModifiedBy>User</cp:lastModifiedBy>
  <cp:revision>83</cp:revision>
  <dcterms:created xsi:type="dcterms:W3CDTF">2014-01-19T04:07:36Z</dcterms:created>
  <dcterms:modified xsi:type="dcterms:W3CDTF">2020-10-31T09:23:25Z</dcterms:modified>
</cp:coreProperties>
</file>