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8" r:id="rId3"/>
    <p:sldId id="257" r:id="rId4"/>
    <p:sldId id="261" r:id="rId5"/>
    <p:sldId id="259" r:id="rId6"/>
    <p:sldId id="277" r:id="rId7"/>
    <p:sldId id="264" r:id="rId8"/>
    <p:sldId id="265" r:id="rId9"/>
    <p:sldId id="279" r:id="rId10"/>
    <p:sldId id="278" r:id="rId11"/>
    <p:sldId id="267" r:id="rId12"/>
    <p:sldId id="272" r:id="rId13"/>
    <p:sldId id="273" r:id="rId14"/>
    <p:sldId id="271" r:id="rId15"/>
    <p:sldId id="275" r:id="rId16"/>
    <p:sldId id="276" r:id="rId17"/>
    <p:sldId id="266" r:id="rId18"/>
    <p:sldId id="26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737" autoAdjust="0"/>
  </p:normalViewPr>
  <p:slideViewPr>
    <p:cSldViewPr>
      <p:cViewPr>
        <p:scale>
          <a:sx n="77" d="100"/>
          <a:sy n="77" d="100"/>
        </p:scale>
        <p:origin x="-117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4B347-2690-4F80-9EA5-33E3B354C55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C96FC4-6A1D-4174-8B9D-0FC933CFF915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লেখক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2BDC34-548B-4DBD-AA8E-C10F0C797E7C}" type="parTrans" cxnId="{0499ACC4-720E-48BC-A10C-CD756C5B6857}">
      <dgm:prSet/>
      <dgm:spPr/>
      <dgm:t>
        <a:bodyPr/>
        <a:lstStyle/>
        <a:p>
          <a:endParaRPr lang="en-US"/>
        </a:p>
      </dgm:t>
    </dgm:pt>
    <dgm:pt modelId="{33EC3FCA-2063-4DB6-9544-2E18D4D2714E}" type="sibTrans" cxnId="{0499ACC4-720E-48BC-A10C-CD756C5B6857}">
      <dgm:prSet/>
      <dgm:spPr/>
      <dgm:t>
        <a:bodyPr/>
        <a:lstStyle/>
        <a:p>
          <a:endParaRPr lang="en-US"/>
        </a:p>
      </dgm:t>
    </dgm:pt>
    <dgm:pt modelId="{23C85C71-44FE-4D77-8351-E904A959F5FF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endParaRPr lang="en-US" sz="3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১৯০৮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199F406-FD11-420C-8296-7E9D9E85AD90}" type="parTrans" cxnId="{3F65200A-3780-4130-824D-7C5748B73589}">
      <dgm:prSet/>
      <dgm:spPr/>
      <dgm:t>
        <a:bodyPr/>
        <a:lstStyle/>
        <a:p>
          <a:endParaRPr lang="en-US"/>
        </a:p>
      </dgm:t>
    </dgm:pt>
    <dgm:pt modelId="{7AFBC033-1F08-4BB7-8DED-230D6CEE4740}" type="sibTrans" cxnId="{3F65200A-3780-4130-824D-7C5748B73589}">
      <dgm:prSet/>
      <dgm:spPr/>
      <dgm:t>
        <a:bodyPr/>
        <a:lstStyle/>
        <a:p>
          <a:endParaRPr lang="en-US"/>
        </a:p>
      </dgm:t>
    </dgm:pt>
    <dgm:pt modelId="{4A7A95F4-AFB6-4F33-9813-611FEFE6AB6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উপন্যাসজননী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1486BE-2040-442F-961C-EC7423B7AE8A}" type="parTrans" cxnId="{FA11FEFD-C894-48D4-AB0A-DFDA8BFE5717}">
      <dgm:prSet/>
      <dgm:spPr/>
      <dgm:t>
        <a:bodyPr/>
        <a:lstStyle/>
        <a:p>
          <a:endParaRPr lang="en-US"/>
        </a:p>
      </dgm:t>
    </dgm:pt>
    <dgm:pt modelId="{2F1BF5FE-FA16-4D41-989D-95933520736C}" type="sibTrans" cxnId="{FA11FEFD-C894-48D4-AB0A-DFDA8BFE5717}">
      <dgm:prSet/>
      <dgm:spPr/>
      <dgm:t>
        <a:bodyPr/>
        <a:lstStyle/>
        <a:p>
          <a:endParaRPr lang="en-US"/>
        </a:p>
      </dgm:t>
    </dgm:pt>
    <dgm:pt modelId="{2540420B-54B1-4302-B6E8-C30870105725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  <a:endParaRPr lang="en-US" sz="36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১৯৫৬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FA6206-61FB-4956-A59E-361F0A905B34}" type="parTrans" cxnId="{F3E840F2-5C46-4753-BFF2-E3550BE65D82}">
      <dgm:prSet/>
      <dgm:spPr/>
      <dgm:t>
        <a:bodyPr/>
        <a:lstStyle/>
        <a:p>
          <a:endParaRPr lang="en-US"/>
        </a:p>
      </dgm:t>
    </dgm:pt>
    <dgm:pt modelId="{512D1F53-7474-43C1-9A31-84A445303671}" type="sibTrans" cxnId="{F3E840F2-5C46-4753-BFF2-E3550BE65D82}">
      <dgm:prSet/>
      <dgm:spPr/>
      <dgm:t>
        <a:bodyPr/>
        <a:lstStyle/>
        <a:p>
          <a:endParaRPr lang="en-US"/>
        </a:p>
      </dgm:t>
    </dgm:pt>
    <dgm:pt modelId="{C814DE7D-F749-4311-8AB8-B586A1294A0E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রচনা</a:t>
          </a:r>
          <a:endParaRPr lang="en-US" sz="20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দিবারাত্রীর</a:t>
          </a:r>
          <a:endParaRPr lang="en-US" sz="20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কাব্য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452DF6-8179-46EA-A919-A990FF6B85F0}" type="sibTrans" cxnId="{82B2A3C7-4732-437C-AF53-F2AA72DB8CF5}">
      <dgm:prSet/>
      <dgm:spPr/>
      <dgm:t>
        <a:bodyPr/>
        <a:lstStyle/>
        <a:p>
          <a:endParaRPr lang="en-US"/>
        </a:p>
      </dgm:t>
    </dgm:pt>
    <dgm:pt modelId="{F8A763B5-A46A-4DBF-9B35-77141EB12AB1}" type="parTrans" cxnId="{82B2A3C7-4732-437C-AF53-F2AA72DB8CF5}">
      <dgm:prSet/>
      <dgm:spPr/>
      <dgm:t>
        <a:bodyPr/>
        <a:lstStyle/>
        <a:p>
          <a:endParaRPr lang="en-US"/>
        </a:p>
      </dgm:t>
    </dgm:pt>
    <dgm:pt modelId="{4B91802A-6B01-4F8D-8C7B-73FEB7BA64BE}" type="pres">
      <dgm:prSet presAssocID="{06A4B347-2690-4F80-9EA5-33E3B354C55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A91D15-D042-4BE4-AA98-970848499DCE}" type="pres">
      <dgm:prSet presAssocID="{DEC96FC4-6A1D-4174-8B9D-0FC933CFF915}" presName="centerShape" presStyleLbl="node0" presStyleIdx="0" presStyleCnt="1" custLinFactNeighborX="3603" custLinFactNeighborY="3603"/>
      <dgm:spPr/>
      <dgm:t>
        <a:bodyPr/>
        <a:lstStyle/>
        <a:p>
          <a:endParaRPr lang="en-US"/>
        </a:p>
      </dgm:t>
    </dgm:pt>
    <dgm:pt modelId="{DDF713B4-EF41-43FE-A0EC-84FF0C0E4A32}" type="pres">
      <dgm:prSet presAssocID="{23C85C71-44FE-4D77-8351-E904A959F5FF}" presName="node" presStyleLbl="node1" presStyleIdx="0" presStyleCnt="4" custScaleX="15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45201-C03C-4B8B-9DA0-727E908C1696}" type="pres">
      <dgm:prSet presAssocID="{23C85C71-44FE-4D77-8351-E904A959F5FF}" presName="dummy" presStyleCnt="0"/>
      <dgm:spPr/>
    </dgm:pt>
    <dgm:pt modelId="{044BE452-35EC-42AE-A411-61537F9DA288}" type="pres">
      <dgm:prSet presAssocID="{7AFBC033-1F08-4BB7-8DED-230D6CEE4740}" presName="sibTrans" presStyleLbl="sibTrans2D1" presStyleIdx="0" presStyleCnt="4" custLinFactNeighborX="-1199" custLinFactNeighborY="3677"/>
      <dgm:spPr/>
      <dgm:t>
        <a:bodyPr/>
        <a:lstStyle/>
        <a:p>
          <a:endParaRPr lang="en-US"/>
        </a:p>
      </dgm:t>
    </dgm:pt>
    <dgm:pt modelId="{09A10A97-828E-4145-BE12-9C5E293BA35E}" type="pres">
      <dgm:prSet presAssocID="{4A7A95F4-AFB6-4F33-9813-611FEFE6AB66}" presName="node" presStyleLbl="node1" presStyleIdx="1" presStyleCnt="4" custScaleX="135664" custScaleY="15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E1DFE0-1838-499F-B4D9-CD4285FBF537}" type="pres">
      <dgm:prSet presAssocID="{4A7A95F4-AFB6-4F33-9813-611FEFE6AB66}" presName="dummy" presStyleCnt="0"/>
      <dgm:spPr/>
    </dgm:pt>
    <dgm:pt modelId="{DC1F8EED-5D70-4CB2-8892-B54FFD2E943A}" type="pres">
      <dgm:prSet presAssocID="{2F1BF5FE-FA16-4D41-989D-95933520736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F3D5122-BCB0-4AC8-9B2F-E53E51B8F306}" type="pres">
      <dgm:prSet presAssocID="{C814DE7D-F749-4311-8AB8-B586A1294A0E}" presName="node" presStyleLbl="node1" presStyleIdx="2" presStyleCnt="4" custScaleX="130256" custScaleY="129493" custRadScaleRad="102767" custRadScaleInc="-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0DA10-1927-4075-A943-3258E022B7E7}" type="pres">
      <dgm:prSet presAssocID="{C814DE7D-F749-4311-8AB8-B586A1294A0E}" presName="dummy" presStyleCnt="0"/>
      <dgm:spPr/>
    </dgm:pt>
    <dgm:pt modelId="{14AAF471-3DC3-4BCE-947A-EF64621E1816}" type="pres">
      <dgm:prSet presAssocID="{20452DF6-8179-46EA-A919-A990FF6B85F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31AC29D-3245-48E3-AA13-4372A17CE314}" type="pres">
      <dgm:prSet presAssocID="{2540420B-54B1-4302-B6E8-C30870105725}" presName="node" presStyleLbl="node1" presStyleIdx="3" presStyleCnt="4" custScaleX="151074" custScaleY="152381" custRadScaleRad="93883" custRadScaleInc="-6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FF53D-798D-4B69-9A8D-EA0E3F6E609B}" type="pres">
      <dgm:prSet presAssocID="{2540420B-54B1-4302-B6E8-C30870105725}" presName="dummy" presStyleCnt="0"/>
      <dgm:spPr/>
    </dgm:pt>
    <dgm:pt modelId="{B4931888-FA39-40D4-AE26-E6E6A4BAE85E}" type="pres">
      <dgm:prSet presAssocID="{512D1F53-7474-43C1-9A31-84A44530367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2B2A3C7-4732-437C-AF53-F2AA72DB8CF5}" srcId="{DEC96FC4-6A1D-4174-8B9D-0FC933CFF915}" destId="{C814DE7D-F749-4311-8AB8-B586A1294A0E}" srcOrd="2" destOrd="0" parTransId="{F8A763B5-A46A-4DBF-9B35-77141EB12AB1}" sibTransId="{20452DF6-8179-46EA-A919-A990FF6B85F0}"/>
    <dgm:cxn modelId="{CA37D4B5-DA52-4979-AB14-DF0412A0E6B0}" type="presOf" srcId="{20452DF6-8179-46EA-A919-A990FF6B85F0}" destId="{14AAF471-3DC3-4BCE-947A-EF64621E1816}" srcOrd="0" destOrd="0" presId="urn:microsoft.com/office/officeart/2005/8/layout/radial6"/>
    <dgm:cxn modelId="{D2DDE101-859A-4524-8C9D-5E81AC5DAFF1}" type="presOf" srcId="{7AFBC033-1F08-4BB7-8DED-230D6CEE4740}" destId="{044BE452-35EC-42AE-A411-61537F9DA288}" srcOrd="0" destOrd="0" presId="urn:microsoft.com/office/officeart/2005/8/layout/radial6"/>
    <dgm:cxn modelId="{5FF3C0AA-3A8A-44E8-BBB6-408D8B4D3AA3}" type="presOf" srcId="{23C85C71-44FE-4D77-8351-E904A959F5FF}" destId="{DDF713B4-EF41-43FE-A0EC-84FF0C0E4A32}" srcOrd="0" destOrd="0" presId="urn:microsoft.com/office/officeart/2005/8/layout/radial6"/>
    <dgm:cxn modelId="{0499ACC4-720E-48BC-A10C-CD756C5B6857}" srcId="{06A4B347-2690-4F80-9EA5-33E3B354C55B}" destId="{DEC96FC4-6A1D-4174-8B9D-0FC933CFF915}" srcOrd="0" destOrd="0" parTransId="{7E2BDC34-548B-4DBD-AA8E-C10F0C797E7C}" sibTransId="{33EC3FCA-2063-4DB6-9544-2E18D4D2714E}"/>
    <dgm:cxn modelId="{CA2AD985-ED9B-4699-B078-56C445BCD507}" type="presOf" srcId="{DEC96FC4-6A1D-4174-8B9D-0FC933CFF915}" destId="{00A91D15-D042-4BE4-AA98-970848499DCE}" srcOrd="0" destOrd="0" presId="urn:microsoft.com/office/officeart/2005/8/layout/radial6"/>
    <dgm:cxn modelId="{D79CC27C-86DE-47CB-B869-6DA540444EBE}" type="presOf" srcId="{2540420B-54B1-4302-B6E8-C30870105725}" destId="{A31AC29D-3245-48E3-AA13-4372A17CE314}" srcOrd="0" destOrd="0" presId="urn:microsoft.com/office/officeart/2005/8/layout/radial6"/>
    <dgm:cxn modelId="{3F65200A-3780-4130-824D-7C5748B73589}" srcId="{DEC96FC4-6A1D-4174-8B9D-0FC933CFF915}" destId="{23C85C71-44FE-4D77-8351-E904A959F5FF}" srcOrd="0" destOrd="0" parTransId="{3199F406-FD11-420C-8296-7E9D9E85AD90}" sibTransId="{7AFBC033-1F08-4BB7-8DED-230D6CEE4740}"/>
    <dgm:cxn modelId="{CAF7853D-8B7D-40EA-BE0E-8C979C036F93}" type="presOf" srcId="{06A4B347-2690-4F80-9EA5-33E3B354C55B}" destId="{4B91802A-6B01-4F8D-8C7B-73FEB7BA64BE}" srcOrd="0" destOrd="0" presId="urn:microsoft.com/office/officeart/2005/8/layout/radial6"/>
    <dgm:cxn modelId="{7D43A37A-11A5-4AB7-A492-93182978C8DE}" type="presOf" srcId="{C814DE7D-F749-4311-8AB8-B586A1294A0E}" destId="{AF3D5122-BCB0-4AC8-9B2F-E53E51B8F306}" srcOrd="0" destOrd="0" presId="urn:microsoft.com/office/officeart/2005/8/layout/radial6"/>
    <dgm:cxn modelId="{1CB32AB5-DF14-4B86-9499-7B6D23ED2EBC}" type="presOf" srcId="{2F1BF5FE-FA16-4D41-989D-95933520736C}" destId="{DC1F8EED-5D70-4CB2-8892-B54FFD2E943A}" srcOrd="0" destOrd="0" presId="urn:microsoft.com/office/officeart/2005/8/layout/radial6"/>
    <dgm:cxn modelId="{B27336EE-D122-4A19-8C8F-0D89C6ECFD21}" type="presOf" srcId="{4A7A95F4-AFB6-4F33-9813-611FEFE6AB66}" destId="{09A10A97-828E-4145-BE12-9C5E293BA35E}" srcOrd="0" destOrd="0" presId="urn:microsoft.com/office/officeart/2005/8/layout/radial6"/>
    <dgm:cxn modelId="{706920E1-69D6-4F96-B26E-05B763149DD8}" type="presOf" srcId="{512D1F53-7474-43C1-9A31-84A445303671}" destId="{B4931888-FA39-40D4-AE26-E6E6A4BAE85E}" srcOrd="0" destOrd="0" presId="urn:microsoft.com/office/officeart/2005/8/layout/radial6"/>
    <dgm:cxn modelId="{F3E840F2-5C46-4753-BFF2-E3550BE65D82}" srcId="{DEC96FC4-6A1D-4174-8B9D-0FC933CFF915}" destId="{2540420B-54B1-4302-B6E8-C30870105725}" srcOrd="3" destOrd="0" parTransId="{D8FA6206-61FB-4956-A59E-361F0A905B34}" sibTransId="{512D1F53-7474-43C1-9A31-84A445303671}"/>
    <dgm:cxn modelId="{FA11FEFD-C894-48D4-AB0A-DFDA8BFE5717}" srcId="{DEC96FC4-6A1D-4174-8B9D-0FC933CFF915}" destId="{4A7A95F4-AFB6-4F33-9813-611FEFE6AB66}" srcOrd="1" destOrd="0" parTransId="{381486BE-2040-442F-961C-EC7423B7AE8A}" sibTransId="{2F1BF5FE-FA16-4D41-989D-95933520736C}"/>
    <dgm:cxn modelId="{C295277F-2A69-42AD-85CD-34E4415490F3}" type="presParOf" srcId="{4B91802A-6B01-4F8D-8C7B-73FEB7BA64BE}" destId="{00A91D15-D042-4BE4-AA98-970848499DCE}" srcOrd="0" destOrd="0" presId="urn:microsoft.com/office/officeart/2005/8/layout/radial6"/>
    <dgm:cxn modelId="{707B623F-55E0-48FA-9EAF-C10AFEC3725B}" type="presParOf" srcId="{4B91802A-6B01-4F8D-8C7B-73FEB7BA64BE}" destId="{DDF713B4-EF41-43FE-A0EC-84FF0C0E4A32}" srcOrd="1" destOrd="0" presId="urn:microsoft.com/office/officeart/2005/8/layout/radial6"/>
    <dgm:cxn modelId="{F1FAB324-CB55-4DDE-A320-5DF13A35B0CB}" type="presParOf" srcId="{4B91802A-6B01-4F8D-8C7B-73FEB7BA64BE}" destId="{D8C45201-C03C-4B8B-9DA0-727E908C1696}" srcOrd="2" destOrd="0" presId="urn:microsoft.com/office/officeart/2005/8/layout/radial6"/>
    <dgm:cxn modelId="{EAFE44C9-2E61-452F-A3F8-7BEBD85DF9BB}" type="presParOf" srcId="{4B91802A-6B01-4F8D-8C7B-73FEB7BA64BE}" destId="{044BE452-35EC-42AE-A411-61537F9DA288}" srcOrd="3" destOrd="0" presId="urn:microsoft.com/office/officeart/2005/8/layout/radial6"/>
    <dgm:cxn modelId="{AC7AFC54-B288-4717-9701-EF3C04DB386E}" type="presParOf" srcId="{4B91802A-6B01-4F8D-8C7B-73FEB7BA64BE}" destId="{09A10A97-828E-4145-BE12-9C5E293BA35E}" srcOrd="4" destOrd="0" presId="urn:microsoft.com/office/officeart/2005/8/layout/radial6"/>
    <dgm:cxn modelId="{C98CE756-D6F5-407F-9723-323C6F10E0C6}" type="presParOf" srcId="{4B91802A-6B01-4F8D-8C7B-73FEB7BA64BE}" destId="{B6E1DFE0-1838-499F-B4D9-CD4285FBF537}" srcOrd="5" destOrd="0" presId="urn:microsoft.com/office/officeart/2005/8/layout/radial6"/>
    <dgm:cxn modelId="{3BBEF3B2-5AAA-4B78-AB73-8BF7D8610996}" type="presParOf" srcId="{4B91802A-6B01-4F8D-8C7B-73FEB7BA64BE}" destId="{DC1F8EED-5D70-4CB2-8892-B54FFD2E943A}" srcOrd="6" destOrd="0" presId="urn:microsoft.com/office/officeart/2005/8/layout/radial6"/>
    <dgm:cxn modelId="{924E2451-23DB-46E9-9CE1-42DE4611ABE0}" type="presParOf" srcId="{4B91802A-6B01-4F8D-8C7B-73FEB7BA64BE}" destId="{AF3D5122-BCB0-4AC8-9B2F-E53E51B8F306}" srcOrd="7" destOrd="0" presId="urn:microsoft.com/office/officeart/2005/8/layout/radial6"/>
    <dgm:cxn modelId="{9E8959B1-F147-4DD2-B8B8-AF8ECE5FFB85}" type="presParOf" srcId="{4B91802A-6B01-4F8D-8C7B-73FEB7BA64BE}" destId="{91D0DA10-1927-4075-A943-3258E022B7E7}" srcOrd="8" destOrd="0" presId="urn:microsoft.com/office/officeart/2005/8/layout/radial6"/>
    <dgm:cxn modelId="{E77E2DA6-54F7-46E5-B7E9-AA9D469DEA24}" type="presParOf" srcId="{4B91802A-6B01-4F8D-8C7B-73FEB7BA64BE}" destId="{14AAF471-3DC3-4BCE-947A-EF64621E1816}" srcOrd="9" destOrd="0" presId="urn:microsoft.com/office/officeart/2005/8/layout/radial6"/>
    <dgm:cxn modelId="{46153EF7-1C0F-4520-B384-7E0A91D0DEEF}" type="presParOf" srcId="{4B91802A-6B01-4F8D-8C7B-73FEB7BA64BE}" destId="{A31AC29D-3245-48E3-AA13-4372A17CE314}" srcOrd="10" destOrd="0" presId="urn:microsoft.com/office/officeart/2005/8/layout/radial6"/>
    <dgm:cxn modelId="{7E0B3460-3C21-4C66-A5AC-7B5A545F0D11}" type="presParOf" srcId="{4B91802A-6B01-4F8D-8C7B-73FEB7BA64BE}" destId="{D57FF53D-798D-4B69-9A8D-EA0E3F6E609B}" srcOrd="11" destOrd="0" presId="urn:microsoft.com/office/officeart/2005/8/layout/radial6"/>
    <dgm:cxn modelId="{9B36435F-3B17-4295-BDEA-2BBF1613EE18}" type="presParOf" srcId="{4B91802A-6B01-4F8D-8C7B-73FEB7BA64BE}" destId="{B4931888-FA39-40D4-AE26-E6E6A4BAE85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C50F-8539-41D3-AA93-4EA45BE72B7D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5B057-84DA-482A-B449-538AC3ED37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4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8229599" cy="4485481"/>
          </a:xfrm>
        </p:spPr>
      </p:pic>
    </p:spTree>
    <p:extLst>
      <p:ext uri="{BB962C8B-B14F-4D97-AF65-F5344CB8AC3E}">
        <p14:creationId xmlns:p14="http://schemas.microsoft.com/office/powerpoint/2010/main" val="407568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36877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লেখকের</a:t>
            </a:r>
            <a:r>
              <a:rPr lang="en-US" sz="1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সরীসৃপ”গ্রন্থ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হয়েছে।স্বামীর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চাকরি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যাওয়ায়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অভাবের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সংসারে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মাসিক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১৫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বেতনে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অন্যের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ভালবাসা”পেয়ে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ভালবাসা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“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ধনী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গরিবের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1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”। </a:t>
            </a:r>
          </a:p>
          <a:p>
            <a:pPr marL="0" indent="0">
              <a:buNone/>
            </a:pP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67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67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67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6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</a:p>
          <a:p>
            <a:pPr marL="0" indent="0">
              <a:buNone/>
            </a:pPr>
            <a:r>
              <a:rPr lang="en-US" sz="6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0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57150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সরীসৃপ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0"/>
            <a:ext cx="5563718" cy="3657600"/>
          </a:xfrm>
        </p:spPr>
      </p:pic>
    </p:spTree>
    <p:extLst>
      <p:ext uri="{BB962C8B-B14F-4D97-AF65-F5344CB8AC3E}">
        <p14:creationId xmlns:p14="http://schemas.microsoft.com/office/powerpoint/2010/main" val="59388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629400" cy="1143000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29215"/>
            <a:ext cx="6172200" cy="41073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362200" y="5867400"/>
            <a:ext cx="51054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ভালবাসা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862" y="1308894"/>
            <a:ext cx="4762500" cy="3162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7170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ভালবাসা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936" y="1100138"/>
            <a:ext cx="5966353" cy="3579812"/>
          </a:xfrm>
        </p:spPr>
      </p:pic>
    </p:spTree>
    <p:extLst>
      <p:ext uri="{BB962C8B-B14F-4D97-AF65-F5344CB8AC3E}">
        <p14:creationId xmlns:p14="http://schemas.microsoft.com/office/powerpoint/2010/main" val="255172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9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9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মমতাদির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মাইনা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11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1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1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5" y="3575563"/>
            <a:ext cx="1933575" cy="929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4400" y="3575564"/>
            <a:ext cx="1752600" cy="92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00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scene3d>
            <a:camera prst="perspectiveRelaxed"/>
            <a:lightRig rig="threePt" dir="t"/>
          </a:scene3d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</a:ln>
          <a:scene3d>
            <a:camera prst="perspectiveRight"/>
            <a:lightRig rig="threePt" dir="t"/>
          </a:scene3d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মমতাদির  বাড়ির যে বর্ণনা গল্পে পেয়েছি ---সেটা লেখ  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9776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3581400"/>
          </a:xfrm>
          <a:solidFill>
            <a:schemeClr val="accent6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বাছা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05" y="1828799"/>
            <a:ext cx="3124200" cy="1981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845275"/>
            <a:ext cx="2585395" cy="2574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6683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সামগ্রীক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1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5257800" cy="1219200"/>
          </a:xfr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600"/>
            <a:ext cx="7010400" cy="48235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9537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21919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72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6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মোহাম্মাদ</a:t>
            </a:r>
            <a:r>
              <a:rPr lang="en-US" sz="6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6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সাইদ</a:t>
            </a:r>
            <a:r>
              <a:rPr lang="en-US" sz="6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5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6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6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5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দেবোত্তর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6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আটঘরিয়া,পাবনা।</a:t>
            </a:r>
            <a:endParaRPr lang="en-US" sz="6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7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</a:t>
            </a:r>
            <a:r>
              <a:rPr lang="bn-IN" sz="7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০১৭১৭২৮৯৫৫০</a:t>
            </a:r>
            <a:endParaRPr lang="en-US" sz="7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942" y="2743200"/>
            <a:ext cx="2126554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3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বিষয়:বাংলা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সময়:৫০মিনিট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3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ভালবাসা’ধনি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গরিব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0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5791200" y="3902336"/>
            <a:ext cx="2971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91" y="2667000"/>
            <a:ext cx="5198196" cy="345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সুখী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239000" cy="5124236"/>
          </a:xfrm>
          <a:prstGeom prst="rect">
            <a:avLst/>
          </a:prstGeom>
          <a:ln w="2286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0754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marL="457200" lvl="1" indent="0">
              <a:buNone/>
            </a:pPr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  <a:endParaRPr lang="en-US" sz="199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0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891" y="1752600"/>
            <a:ext cx="2532443" cy="2927350"/>
          </a:xfrm>
          <a:blipFill>
            <a:blip r:embed="rId3" cstate="print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171076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19130374"/>
              </p:ext>
            </p:extLst>
          </p:nvPr>
        </p:nvGraphicFramePr>
        <p:xfrm>
          <a:off x="1524000" y="1397000"/>
          <a:ext cx="60960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87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1147</TotalTime>
  <Words>213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স্বাগতম</vt:lpstr>
      <vt:lpstr>শিক্ষক  পরিচিতি</vt:lpstr>
      <vt:lpstr>পাঠ পরিচিতি</vt:lpstr>
      <vt:lpstr>শিখনফল</vt:lpstr>
      <vt:lpstr>পাঠ ঘোষনা</vt:lpstr>
      <vt:lpstr>একটি সুখী পরিবার</vt:lpstr>
      <vt:lpstr>আজকের  পাঠ</vt:lpstr>
      <vt:lpstr>লেখকের  চিত্রঃ</vt:lpstr>
      <vt:lpstr>PowerPoint Presentation</vt:lpstr>
      <vt:lpstr>আদর্শ পাঠ</vt:lpstr>
      <vt:lpstr>সরীসৃপ</vt:lpstr>
      <vt:lpstr>২৩ বছর</vt:lpstr>
      <vt:lpstr>ভালবাসা</vt:lpstr>
      <vt:lpstr>স্নেহ ভালবাসা</vt:lpstr>
      <vt:lpstr> একক  কাজ </vt:lpstr>
      <vt:lpstr>দলীয়  কাজ</vt:lpstr>
      <vt:lpstr>মূল্যায়ণ</vt:lpstr>
      <vt:lpstr>বাড়ির কাজঃ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Hira</dc:creator>
  <cp:lastModifiedBy>Minarul Is</cp:lastModifiedBy>
  <cp:revision>139</cp:revision>
  <dcterms:created xsi:type="dcterms:W3CDTF">2006-08-16T00:00:00Z</dcterms:created>
  <dcterms:modified xsi:type="dcterms:W3CDTF">2020-10-30T18:47:45Z</dcterms:modified>
</cp:coreProperties>
</file>