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1" r:id="rId9"/>
    <p:sldId id="262" r:id="rId10"/>
    <p:sldId id="266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5341" autoAdjust="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6D246-C618-4F7F-817E-96FC382B0877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4C769-98CB-42F1-B068-E6FC03513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                              মোহাম্মদ আইউব</a:t>
            </a:r>
            <a:r>
              <a:rPr lang="bn-BD" baseline="0" dirty="0" smtClean="0"/>
              <a:t> আলী-সিনিয়র শিক্ষক- আর, এম, হাট কে, উচ্চ বিদ্যালয়-মতিগঞ্জ-সোনাগাজী- ফেনী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4C769-98CB-42F1-B068-E6FC03513A5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                               মোহাম্মদ আইউব</a:t>
            </a:r>
            <a:r>
              <a:rPr lang="bn-BD" baseline="0" dirty="0" smtClean="0"/>
              <a:t> আলী-সিনিয়র শিক্ষক- আর, এম, হাট কে, উচ্চ বিদ্যালয়-মতিগঞ্জ-সোনাগাজী- ফেনী।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4C769-98CB-42F1-B068-E6FC03513A5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                             মোহাম্মদ আইউব</a:t>
            </a:r>
            <a:r>
              <a:rPr lang="bn-BD" baseline="0" smtClean="0"/>
              <a:t> আলী-সিনিয়র শিক্ষক- আর, এম, হাট কে, উচ্চ বিদ্যালয়-মতিগঞ্জ-সোনাগাজী- ফেনী।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4C769-98CB-42F1-B068-E6FC03513A5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                                                মোহাম্মদ আইউব</a:t>
            </a:r>
            <a:r>
              <a:rPr lang="bn-BD" baseline="0" dirty="0" smtClean="0"/>
              <a:t> আলী-সিনিয়র শিক্ষক- আর, এম, হাট কে, উচ্চ বিদ্যালয়-মতিগঞ্জ-সোনাগাজী- ফেনী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4C769-98CB-42F1-B068-E6FC03513A5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                               মোহাম্মদ আইউব</a:t>
            </a:r>
            <a:r>
              <a:rPr lang="bn-BD" baseline="0" dirty="0" smtClean="0"/>
              <a:t> আলী-সিনিয়র শিক্ষক- আর, এম, হাট কে, উচ্চ বিদ্যালয়-মতিগঞ্জ-সোনাগাজী- ফেনী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4C769-98CB-42F1-B068-E6FC03513A5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                             মোহাম্মদ আইউব</a:t>
            </a:r>
            <a:r>
              <a:rPr lang="bn-BD" baseline="0" dirty="0" smtClean="0"/>
              <a:t> আলী-সিনিয়র শিক্ষক- আর, এম, হাট কে, উচ্চ বিদ্যালয়-মতিগঞ্জ-সোনাগাজী- ফেনী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4C769-98CB-42F1-B068-E6FC03513A5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                             মোহাম্মদ আইউব</a:t>
            </a:r>
            <a:r>
              <a:rPr lang="bn-BD" baseline="0" dirty="0" smtClean="0"/>
              <a:t> আলী-সিনিয়র শিক্ষক- আর, এম, হাট কে, উচ্চ বিদ্যালয়-মতিগঞ্জ-সোনাগাজী- ফেনী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4C769-98CB-42F1-B068-E6FC03513A5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                               মোহাম্মদ আইউব</a:t>
            </a:r>
            <a:r>
              <a:rPr lang="bn-BD" baseline="0" dirty="0" smtClean="0"/>
              <a:t> আলী-সিনিয়র শিক্ষক- আর, এম, হাট কে, উচ্চ বিদ্যালয়-মতিগঞ্জ-সোনাগাজী- ফেনী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4C769-98CB-42F1-B068-E6FC03513A5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                               মোহাম্মদ আইউব</a:t>
            </a:r>
            <a:r>
              <a:rPr lang="bn-BD" baseline="0" dirty="0" smtClean="0"/>
              <a:t> আলী-সিনিয়র শিক্ষক- আর, এম, হাট কে, উচ্চ বিদ্যালয়-মতিগঞ্জ-সোনাগাজী- ফেনী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4C769-98CB-42F1-B068-E6FC03513A5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                                মোহাম্মদ আইউব</a:t>
            </a:r>
            <a:r>
              <a:rPr lang="bn-BD" baseline="0" dirty="0" smtClean="0"/>
              <a:t> আলী-সিনিয়র শিক্ষক- আর, এম, হাট কে, উচ্চ বিদ্যালয়-মতিগঞ্জ-সোনাগাজী- ফেনী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4C769-98CB-42F1-B068-E6FC03513A5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                               মোহাম্মদ আইউব</a:t>
            </a:r>
            <a:r>
              <a:rPr lang="bn-BD" baseline="0" dirty="0" smtClean="0"/>
              <a:t> আলী-সিনিয়র শিক্ষক- আর, এম, হাট কে, উচ্চ বিদ্যালয়-মতিগঞ্জ-সোনাগাজী- ফেনী।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4C769-98CB-42F1-B068-E6FC03513A5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2455;&#2497;&#2480;&#2497;&#2468;&#2509;&#2468;%20&#2474;&#2498;&#2467;%20&#2455;&#2460;&#2482;\&#2477;&#2507;&#2480;&#2503;&#2480;%20&#2489;&#2494;&#2451;&#2527;&#2494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স্বাগতম প্রিয় শিক্ষার্থীগণ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৪/ অপরিশোধিত রক্ত শরীরে প্রবেশ না করানো।</a:t>
            </a:r>
          </a:p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ইসলামী বিধিবিধান মেনে চলবো। সামাজিক অপরাধগুলো এড়িয়ে চলবো। আমরা নিজেকে এবং সমাজকে সকল অপরাধ ও রোগসংক্রমণ থেকে রক্ষা করব।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ভোরের হাওয়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মোহাম্মদ আইউব আলী</a:t>
            </a:r>
          </a:p>
          <a:p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সিনিয়র শিক্ষক</a:t>
            </a:r>
          </a:p>
          <a:p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আর, এম, হাট কে, উচ্চ বিদ্যালয়</a:t>
            </a:r>
          </a:p>
          <a:p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মতিগঞ্জ-সোনাগাজী- ফেনী</a:t>
            </a:r>
          </a:p>
          <a:p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তাং- ০৪/০৮/২০১৮ইং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User\Desktop\NEW LESSONS\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228600"/>
            <a:ext cx="16002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আজি মোরা মোদের ইসলাম ও নৈতিক শিক্ষা বইয়ের ১০৫পৃঃ ৪র্থ অধ্যায়ের পাঠ-১৬-এইচআইভি এবং এইডস নিয়ে আলোচনা করি।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এইচআইভি এবং এইডস কী?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 এইচআইভি এবং এইডস বর্তমান শতাব্দীর এক মহা আতংকের নাম। আধুনিক জ্ঞান বিজ্ঞানের যুগেও এইডস বিশ্বব্যাপী জনস্বাস্থ্যের জন্য মারাত্বক হুমকি। এ রোগটি ১৯৮১ সালে সর্বপ্রথম আমেরিকায় সমকামীদের মধ্যে ধরা পড়ে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 থেকে এ রোগটি হয় তার নাম 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Human Immune Deficiency Virus.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সংক্ষিপ্ত নাম 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এটি একটি ঘাতক ব্যাধি।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HIV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দ্বারা কোনো ব্যক্তি আক্রান্ত হলে তাকে “এইচআইভি বহনকারী” হিসাবে চিহ্নিত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করা হয়। এ ভাইরাস শরীরে প্রবেশ করে রক্তের রোগ প্রতিরোধকারী 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</a:t>
            </a:r>
            <a:r>
              <a:rPr lang="en-US" sz="5400" dirty="0" smtClean="0">
                <a:solidFill>
                  <a:schemeClr val="tx1"/>
                </a:solidFill>
                <a:cs typeface="NikoshBAN" pitchFamily="2" charset="0"/>
              </a:rPr>
              <a:t>4</a:t>
            </a:r>
            <a:r>
              <a:rPr lang="bn-BD" sz="5400" dirty="0" smtClean="0">
                <a:solidFill>
                  <a:schemeClr val="tx1"/>
                </a:solidFill>
                <a:cs typeface="NikoshBAN" pitchFamily="2" charset="0"/>
              </a:rPr>
              <a:t>কোষ গুলোকে ধ্বংস করে দেয়। এক পর্যায়ে আক্রান্ত ব্যক্তি রোগের বিরুদ্ধে প্রতিরোধ ক্ষমতা হারিয়ে ফেলে। আক্রান্ত ব্যক্তি ক্রমান্বয়ে মৃত্যুর কোলে ঢলে পড়ে।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এইচআইভি কীভাবে ছড়ায়?</a:t>
            </a:r>
          </a:p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 বয়স, জাতি, লিঙ্গ, সামাজিক অবস্থান নির্বিশেষে সবাই এইচআইভি দ্বারা সমভাবে আক্রান্ত হতে পারে। এইচআইভি মানুষের শরীরে বিভিন্ন ধরণের তরল পদার্থের মাধ্যমে ছড়িয়ে থাকে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তরল পদার্থগুলো হলো রক্ত,বীর্য, মাতৃদুগ্ধ ইত্যাদি। যদি এইচআইভি আক্রান্ত পুরুষ বা মহিলার শরীরের তরল পদার্থ কোনো সুস্থ ব্যক্তির দেহে প্রবেশ করে, তবে তিনি এইচআইভি দ্বারা আক্রান্ত হতে পারেন।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প্রশ্ন-এইচআইভি এবং এইডস ছড়ানোর প্রধান কারণগুলো কী কী?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উত্তর- এইচআইভি এবং এইডস ছড়ানোর প্রধান কারণগুলো হলো-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অবৈধ মেলামেশা।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মাদক ও নেশা জাতীয় দ্রব্য সিরিঞ্জের মাধ্যমে শরীরে প্রবেশ করানো।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অপরিশোধিত রক্ত শরীরে প্রবেশ করানো।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প্রশ্ন-এইচআইভি এবং এইডস প্রতিরোধের উপায়সমূহ কী কী?</a:t>
            </a:r>
          </a:p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উত্তর- ১/ সুস্থ বৈবাহিক জীবনযাপন করা।</a:t>
            </a:r>
          </a:p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২/ নারী-পুরুষের অবৈধ মেলামেশা এড়িয়ে চলা।</a:t>
            </a:r>
          </a:p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৩/ মাদক ও নেশা জাতীয় সকল জিনিস বর্জন করা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510</Words>
  <Application>Microsoft Office PowerPoint</Application>
  <PresentationFormat>On-screen Show (4:3)</PresentationFormat>
  <Paragraphs>47</Paragraphs>
  <Slides>11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23</cp:revision>
  <dcterms:created xsi:type="dcterms:W3CDTF">2006-08-16T00:00:00Z</dcterms:created>
  <dcterms:modified xsi:type="dcterms:W3CDTF">2020-08-05T12:06:24Z</dcterms:modified>
</cp:coreProperties>
</file>