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4" r:id="rId2"/>
    <p:sldId id="373" r:id="rId3"/>
    <p:sldId id="288" r:id="rId4"/>
    <p:sldId id="385" r:id="rId5"/>
    <p:sldId id="387" r:id="rId6"/>
    <p:sldId id="386" r:id="rId7"/>
    <p:sldId id="368" r:id="rId8"/>
    <p:sldId id="360" r:id="rId9"/>
    <p:sldId id="377" r:id="rId10"/>
    <p:sldId id="371" r:id="rId11"/>
    <p:sldId id="37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0664" autoAdjust="0"/>
  </p:normalViewPr>
  <p:slideViewPr>
    <p:cSldViewPr>
      <p:cViewPr varScale="1">
        <p:scale>
          <a:sx n="66" d="100"/>
          <a:sy n="66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64986-5567-4AED-9736-FF3B5170A76E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FCBE-79C4-495F-9EE9-9ABFDDC87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127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7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বাড়ির</a:t>
            </a:r>
            <a:r>
              <a:rPr lang="en-US" b="1" dirty="0" smtClean="0"/>
              <a:t> </a:t>
            </a:r>
            <a:r>
              <a:rPr lang="en-US" b="1" dirty="0" err="1" smtClean="0"/>
              <a:t>কাজ</a:t>
            </a:r>
            <a:r>
              <a:rPr lang="en-US" b="1" dirty="0" smtClean="0"/>
              <a:t> </a:t>
            </a:r>
            <a:r>
              <a:rPr lang="en-US" b="1" dirty="0" err="1" smtClean="0"/>
              <a:t>হিসাবে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বিষয়টি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বিশ্লেষণ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করে</a:t>
            </a:r>
            <a:r>
              <a:rPr lang="en-US" b="1" baseline="0" dirty="0" smtClean="0"/>
              <a:t> 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স্পষ্ট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ধারণা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দেয়া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যেতে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পারে</a:t>
            </a:r>
            <a:r>
              <a:rPr lang="en-US" b="1" baseline="0" dirty="0" smtClean="0"/>
              <a:t>- </a:t>
            </a:r>
            <a:r>
              <a:rPr lang="en-US" b="1" baseline="0" dirty="0" err="1" smtClean="0"/>
              <a:t>যা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শিক্ষার্থীদের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সঠিক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উত্তর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লিখতে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সহায়তা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করবে</a:t>
            </a:r>
            <a:r>
              <a:rPr lang="en-US" b="1" baseline="0" dirty="0" smtClean="0"/>
              <a:t> ।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AFCBE-79C4-495F-9EE9-9ABFDDC879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387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19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564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2769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62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725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8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50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86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89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172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44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>
            <a:off x="429490" y="429490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 userDrawn="1"/>
        </p:nvSpPr>
        <p:spPr>
          <a:xfrm rot="16200000">
            <a:off x="42949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 rot="5400000">
            <a:off x="7190510" y="44334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0800000">
            <a:off x="7190510" y="4869875"/>
            <a:ext cx="1551710" cy="1551710"/>
          </a:xfrm>
          <a:prstGeom prst="halfFrame">
            <a:avLst>
              <a:gd name="adj1" fmla="val 28869"/>
              <a:gd name="adj2" fmla="val 28869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995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885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028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9275-A4C8-4427-8A4C-E60F3C90C3B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0D31-5C68-47EA-B733-7BEC0D100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64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াশন্তীফুল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78486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676400" y="609600"/>
            <a:ext cx="6781800" cy="2286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bn-BD" sz="19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8813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49707" y="1981200"/>
            <a:ext cx="8237093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24400" y="1062380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81200" y="533400"/>
            <a:ext cx="2362200" cy="2179320"/>
            <a:chOff x="3352800" y="762000"/>
            <a:chExt cx="3581400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3" cstate="print">
              <a:lum bright="40000" contrast="-40000"/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606015" y="3764281"/>
            <a:ext cx="793198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</a:t>
            </a:r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বিশ্বশান্তি রক্ষায় বাংলাদেশের শান্তিরক্ষী</a:t>
            </a:r>
          </a:p>
          <a:p>
            <a:pPr algn="ctr"/>
            <a:r>
              <a:rPr lang="bn-BD" sz="48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  <a:sym typeface="Wingdings"/>
              </a:rPr>
              <a:t> বাহিনীর অবদান বিশ্লেষণ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713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64462" y="4953000"/>
            <a:ext cx="7314751" cy="1524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6" y="685800"/>
            <a:ext cx="7696200" cy="4419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93556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 txBox="1">
            <a:spLocks/>
          </p:cNvSpPr>
          <p:nvPr/>
        </p:nvSpPr>
        <p:spPr>
          <a:xfrm>
            <a:off x="1397719" y="1606292"/>
            <a:ext cx="3021881" cy="379411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en-US" sz="2000" u="sng" dirty="0" smtClean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  <a:p>
            <a:pPr algn="ctr">
              <a:buFont typeface="Arial" pitchFamily="34" charset="0"/>
              <a:buNone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Content Placeholder 12"/>
          <p:cNvSpPr txBox="1">
            <a:spLocks/>
          </p:cNvSpPr>
          <p:nvPr/>
        </p:nvSpPr>
        <p:spPr>
          <a:xfrm>
            <a:off x="4724400" y="1606294"/>
            <a:ext cx="3070552" cy="3794112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b="0" i="0" u="sng" strike="noStrike" kern="1200" cap="none" spc="0" normalizeH="0" baseline="0" noProof="0" dirty="0" smtClean="0">
              <a:ln>
                <a:noFill/>
              </a:ln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algn="ctr"/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pPr algn="ctr"/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নবম </a:t>
            </a:r>
          </a:p>
          <a:p>
            <a:pPr algn="ctr"/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৯ম </a:t>
            </a:r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(আংশিক)</a:t>
            </a:r>
          </a:p>
          <a:p>
            <a:pPr algn="ctr"/>
            <a:r>
              <a:rPr lang="bn-BD" sz="28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b="1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মিনিট</a:t>
            </a:r>
          </a:p>
          <a:p>
            <a:r>
              <a:rPr lang="en-US" sz="2400" b="1" smtClean="0">
                <a:ln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smtClean="0">
                <a:ln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en-US" sz="2000" b="1" dirty="0" smtClean="0">
              <a:ln/>
              <a:solidFill>
                <a:schemeClr val="accent1">
                  <a:lumMod val="50000"/>
                </a:schemeClr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38200" y="924324"/>
            <a:ext cx="7467600" cy="5095476"/>
            <a:chOff x="-6929" y="51954"/>
            <a:chExt cx="9150929" cy="6830291"/>
          </a:xfrm>
        </p:grpSpPr>
        <p:pic>
          <p:nvPicPr>
            <p:cNvPr id="14" name="Picture 1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8" y="51954"/>
              <a:ext cx="9150928" cy="557645"/>
            </a:xfrm>
            <a:prstGeom prst="rect">
              <a:avLst/>
            </a:prstGeom>
          </p:spPr>
        </p:pic>
        <p:pic>
          <p:nvPicPr>
            <p:cNvPr id="15" name="Picture 1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6" name="Picture 15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6929" y="6324600"/>
              <a:ext cx="8998527" cy="557645"/>
            </a:xfrm>
            <a:prstGeom prst="rect">
              <a:avLst/>
            </a:prstGeom>
          </p:spPr>
        </p:pic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639665" y="3325956"/>
              <a:ext cx="6451024" cy="55764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167676" y="2593393"/>
            <a:ext cx="3325885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50"/>
              </a:spcBef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মতলেবুর রহমান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250"/>
              </a:spcBef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গোতামারী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</a:t>
            </a:r>
            <a:r>
              <a:rPr lang="bn-BD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নিয়া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bn-BD" sz="24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kern="0" dirty="0">
                <a:latin typeface="NikoshBAN" panose="02000000000000000000" pitchFamily="2" charset="0"/>
                <a:cs typeface="NikoshBAN" panose="02000000000000000000" pitchFamily="2" charset="0"/>
              </a:rPr>
              <a:t>০১৭৩৭-৪৯৩৪৬২।</a:t>
            </a:r>
          </a:p>
        </p:txBody>
      </p:sp>
    </p:spTree>
    <p:extLst>
      <p:ext uri="{BB962C8B-B14F-4D97-AF65-F5344CB8AC3E}">
        <p14:creationId xmlns="" xmlns:p14="http://schemas.microsoft.com/office/powerpoint/2010/main" val="3480236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vbdn.eventbrite.com/s3-s3/eventlogos/17211011/unh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3733294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7" t="2775" r="4937"/>
          <a:stretch/>
        </p:blipFill>
        <p:spPr>
          <a:xfrm>
            <a:off x="4800600" y="990600"/>
            <a:ext cx="3428999" cy="4724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34637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RUHUL A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35052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581400" cy="445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59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447800"/>
            <a:ext cx="3428999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352800" cy="4000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495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4268" y="1138172"/>
            <a:ext cx="6112600" cy="1107996"/>
          </a:xfrm>
          <a:prstGeom prst="rect">
            <a:avLst/>
          </a:prstGeom>
          <a:noFill/>
          <a:ln w="412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968" y="3810000"/>
            <a:ext cx="8077200" cy="193899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জাতিসংঘে বাংলাদেশের শান্তিরক্ষী বাহিনীর ভূমিকা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34768" y="2457995"/>
            <a:ext cx="1371600" cy="127580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77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457200"/>
            <a:ext cx="2024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5800" y="1905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anose="05000000000000000000" pitchFamily="2" charset="2"/>
              </a:rPr>
              <a:t></a:t>
            </a:r>
            <a:r>
              <a:rPr lang="bn-BD" sz="3600" dirty="0" smtClean="0">
                <a:sym typeface="Wingdings" panose="05000000000000000000" pitchFamily="2" charset="2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জাতিসংঘ সম্পর্কে বলতে পারবে;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267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জাতিসংঘে শান্তি রক্ষায় বাংলাদেশের শান্তিরক্ষী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বাহিনীর ভূমিকা ব্যাখ্যা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2804934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ym typeface="Wingdings" panose="05000000000000000000" pitchFamily="2" charset="2"/>
              </a:rPr>
              <a:t></a:t>
            </a:r>
            <a:r>
              <a:rPr lang="bn-BD" sz="3600" dirty="0" smtClean="0">
                <a:sym typeface="Wingdings" panose="05000000000000000000" pitchFamily="2" charset="2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জাতিসংঘে বাংলাদেশের শান্তিরক্ষী বাহিনীর  	অবস্থা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পারবে;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8476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19600" y="1371600"/>
            <a:ext cx="4038600" cy="4724400"/>
            <a:chOff x="523973" y="1365221"/>
            <a:chExt cx="8091340" cy="4227616"/>
          </a:xfrm>
        </p:grpSpPr>
        <p:pic>
          <p:nvPicPr>
            <p:cNvPr id="3074" name="Picture 2" descr="http://indianarmy.nic.in/writereaddata/images/ops/ops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5860" y="1401838"/>
              <a:ext cx="3413536" cy="21644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img291.imageshack.us/img291/1930/center2xy6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509" y="3428998"/>
              <a:ext cx="3277181" cy="213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://www.outlookindia.com/images/indian_peacekeepers_congo_2008060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680" y="3459238"/>
              <a:ext cx="3400962" cy="21335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http://www.nation.com.pk/print_images/670/2011-05-16/pak-troops-leave-congo-mission-132434629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509" y="1365221"/>
              <a:ext cx="3277181" cy="22010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523973" y="1401838"/>
              <a:ext cx="8091340" cy="4190999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2" descr="https://evbdn.eventbrite.com/s3-s3/eventlogos/17211011/unh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282950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646008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8" y="2009601"/>
            <a:ext cx="8146475" cy="4770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5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জাতিসংঘের বাংলাদেশী সৈন্য বাহিনীর সংখা কত? </a:t>
            </a:r>
            <a:endParaRPr lang="en-US" sz="2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2725403"/>
            <a:ext cx="2272145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১০,০০০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7" y="3514136"/>
            <a:ext cx="2241613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১১,০০০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3514135"/>
            <a:ext cx="237856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১৪,০০০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2739258"/>
            <a:ext cx="23785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১২,০০০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0470" y="3456079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895599" y="424115"/>
            <a:ext cx="2895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66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ল্যায়ন:- </a:t>
            </a:r>
            <a:r>
              <a:rPr lang="bn-BD" sz="5400" b="1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4286248"/>
            <a:ext cx="8382000" cy="4770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500" b="1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বাংলাদেশী সৈন্য </a:t>
            </a:r>
            <a:r>
              <a:rPr lang="bn-BD" sz="25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বাহিনী  </a:t>
            </a:r>
            <a:r>
              <a:rPr lang="bn-BD" sz="2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জাতিসংঘে অধীনে কতটি দেশে কাজ করছে?</a:t>
            </a:r>
            <a:endParaRPr lang="en-US" sz="2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4953000"/>
            <a:ext cx="3886201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১২টি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484" y="5789853"/>
            <a:ext cx="364826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১০ টি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5739825"/>
            <a:ext cx="364539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১৪টি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53449" y="4944794"/>
            <a:ext cx="387191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১১টি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833790" y="5096139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218909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b48db5550dee2df1c90aae8047209bdef7b5e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160</Words>
  <Application>Microsoft Office PowerPoint</Application>
  <PresentationFormat>On-screen Show (4:3)</PresentationFormat>
  <Paragraphs>40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Bondhon Computer</cp:lastModifiedBy>
  <cp:revision>426</cp:revision>
  <dcterms:created xsi:type="dcterms:W3CDTF">2013-12-31T09:34:21Z</dcterms:created>
  <dcterms:modified xsi:type="dcterms:W3CDTF">2020-10-31T14:44:00Z</dcterms:modified>
</cp:coreProperties>
</file>