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7"/>
  </p:notesMasterIdLst>
  <p:sldIdLst>
    <p:sldId id="280" r:id="rId2"/>
    <p:sldId id="283" r:id="rId3"/>
    <p:sldId id="279" r:id="rId4"/>
    <p:sldId id="284" r:id="rId5"/>
    <p:sldId id="260" r:id="rId6"/>
    <p:sldId id="286" r:id="rId7"/>
    <p:sldId id="282" r:id="rId8"/>
    <p:sldId id="265" r:id="rId9"/>
    <p:sldId id="270" r:id="rId10"/>
    <p:sldId id="277" r:id="rId11"/>
    <p:sldId id="263" r:id="rId12"/>
    <p:sldId id="267" r:id="rId13"/>
    <p:sldId id="262" r:id="rId14"/>
    <p:sldId id="268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FF33"/>
    <a:srgbClr val="0066FF"/>
    <a:srgbClr val="FF0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29" autoAdjust="0"/>
    <p:restoredTop sz="86965" autoAdjust="0"/>
  </p:normalViewPr>
  <p:slideViewPr>
    <p:cSldViewPr>
      <p:cViewPr varScale="1">
        <p:scale>
          <a:sx n="77" d="100"/>
          <a:sy n="77" d="100"/>
        </p:scale>
        <p:origin x="156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D7F32-4843-441E-A45D-54FA1691DDB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71FF-690E-42D2-9564-6D361A378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5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E71FF-690E-42D2-9564-6D361A3780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504"/>
            <a:ext cx="8839200" cy="6553200"/>
          </a:xfrm>
          <a:prstGeom prst="rect">
            <a:avLst/>
          </a:prstGeom>
          <a:ln w="127000" cap="sq">
            <a:solidFill>
              <a:srgbClr val="FF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6200" y="5334000"/>
            <a:ext cx="8991600" cy="1295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সকল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কে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সালাম</a:t>
            </a:r>
            <a:r>
              <a:rPr lang="en-US" sz="5400" b="1" dirty="0" smtClean="0">
                <a:solidFill>
                  <a:schemeClr val="tx1"/>
                </a:solidFill>
              </a:rPr>
              <a:t> ও </a:t>
            </a:r>
            <a:r>
              <a:rPr lang="en-US" sz="5400" b="1" dirty="0" err="1" smtClean="0">
                <a:solidFill>
                  <a:schemeClr val="tx1"/>
                </a:solidFill>
              </a:rPr>
              <a:t>শুভেচ্ছা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6858000" cy="1905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895600" y="5773520"/>
            <a:ext cx="3627120" cy="750277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Documents and Settings\Lab 39\Desktop\kkk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28600"/>
            <a:ext cx="9067800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574" y="5245700"/>
            <a:ext cx="1284605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ব্যকটেরিয়া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E:\DEBDAS KARMAKAR\BIOLOGY\search.htm-bacteria_files\images_0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78" y="3190875"/>
            <a:ext cx="9144000" cy="2143125"/>
          </a:xfrm>
          <a:prstGeom prst="rect">
            <a:avLst/>
          </a:prstGeom>
          <a:noFill/>
        </p:spPr>
      </p:pic>
      <p:pic>
        <p:nvPicPr>
          <p:cNvPr id="8" name="Picture 2" descr="C:\Documents and Settings\Lab 39\Desktop\New Folder (2)\SnowshoeHare_0583.lg-472x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240" y="0"/>
            <a:ext cx="91440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2994660" y="5783999"/>
            <a:ext cx="3429000" cy="9144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স্তরের খাদক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Documents and Settings\Lab 39\Desktop\New Folder (2)\predator-hunting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76200"/>
            <a:ext cx="8991600" cy="594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2667000" y="5773520"/>
            <a:ext cx="3886200" cy="838200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 স্তরের খাদক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09800" y="5715000"/>
            <a:ext cx="5257800" cy="990600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6600" b="1" dirty="0" smtClean="0">
                <a:solidFill>
                  <a:schemeClr val="tx1"/>
                </a:solidFill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bn-BD" sz="6600" b="1" dirty="0" smtClean="0">
                <a:solidFill>
                  <a:schemeClr val="tx1"/>
                </a:solidFill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</a:rPr>
              <a:t>খাদক</a:t>
            </a:r>
            <a:r>
              <a:rPr lang="bn-BD" sz="6600" b="1" dirty="0" smtClean="0">
                <a:solidFill>
                  <a:schemeClr val="tx1"/>
                </a:solidFill>
              </a:rPr>
              <a:t> 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13" name="Picture 4" descr="C:\Documents and Settings\User\Desktop\D.K\tiger-hunting-photo-023423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54" y="99599"/>
            <a:ext cx="9043946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3"/>
          <p:cNvSpPr/>
          <p:nvPr/>
        </p:nvSpPr>
        <p:spPr>
          <a:xfrm>
            <a:off x="304800" y="0"/>
            <a:ext cx="990600" cy="914400"/>
          </a:xfrm>
          <a:prstGeom prst="star16">
            <a:avLst>
              <a:gd name="adj" fmla="val 20329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0"/>
            <a:ext cx="89727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endParaRPr lang="en-US" sz="2000" b="1" baseline="300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28600" y="1676399"/>
            <a:ext cx="2895600" cy="99060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সবুজ় উদ্ভিদ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28600" y="3048000"/>
            <a:ext cx="2895600" cy="9906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স্তরের খাদক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খরগোশ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8600" y="4343400"/>
            <a:ext cx="2895600" cy="99060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স্তরের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খাদক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শিয়াল)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228600" y="5791200"/>
            <a:ext cx="2895600" cy="1066800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সর্বোচ্চ স্তরের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(বাঘ)  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553200" y="3200400"/>
            <a:ext cx="2133600" cy="1066800"/>
          </a:xfrm>
          <a:prstGeom prst="flowChartAlternate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09600" y="762000"/>
            <a:ext cx="304800" cy="990600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133600" y="762000"/>
            <a:ext cx="304800" cy="990600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600200" y="2667000"/>
            <a:ext cx="304800" cy="381000"/>
          </a:xfrm>
          <a:prstGeom prst="downArrow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524000" y="5334000"/>
            <a:ext cx="304800" cy="457200"/>
          </a:xfrm>
          <a:prstGeom prst="downArrow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600200" y="4038600"/>
            <a:ext cx="304800" cy="381000"/>
          </a:xfrm>
          <a:prstGeom prst="downArrow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flipV="1">
            <a:off x="3124200" y="3429000"/>
            <a:ext cx="3429000" cy="304799"/>
          </a:xfrm>
          <a:prstGeom prst="rightArrow">
            <a:avLst>
              <a:gd name="adj1" fmla="val 71176"/>
              <a:gd name="adj2" fmla="val 5000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-Up Arrow 20"/>
          <p:cNvSpPr/>
          <p:nvPr/>
        </p:nvSpPr>
        <p:spPr>
          <a:xfrm rot="16200000">
            <a:off x="4838700" y="190500"/>
            <a:ext cx="1143000" cy="4724400"/>
          </a:xfrm>
          <a:prstGeom prst="bentUpArrow">
            <a:avLst>
              <a:gd name="adj1" fmla="val 15126"/>
              <a:gd name="adj2" fmla="val 15226"/>
              <a:gd name="adj3" fmla="val 15110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/>
          <p:cNvSpPr/>
          <p:nvPr/>
        </p:nvSpPr>
        <p:spPr>
          <a:xfrm>
            <a:off x="3124200" y="4191000"/>
            <a:ext cx="4038600" cy="731520"/>
          </a:xfrm>
          <a:prstGeom prst="bentUpArrow">
            <a:avLst>
              <a:gd name="adj1" fmla="val 29412"/>
              <a:gd name="adj2" fmla="val 22592"/>
              <a:gd name="adj3" fmla="val 22252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>
            <a:off x="3124200" y="4191000"/>
            <a:ext cx="4724400" cy="2331720"/>
          </a:xfrm>
          <a:prstGeom prst="bentUpArrow">
            <a:avLst>
              <a:gd name="adj1" fmla="val 9268"/>
              <a:gd name="adj2" fmla="val 6777"/>
              <a:gd name="adj3" fmla="val 73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2209800" y="685800"/>
            <a:ext cx="152400" cy="152400"/>
          </a:xfrm>
          <a:prstGeom prst="downArrow">
            <a:avLst>
              <a:gd name="adj1" fmla="val 10044"/>
              <a:gd name="adj2" fmla="val 41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685800" y="685800"/>
            <a:ext cx="152400" cy="152400"/>
          </a:xfrm>
          <a:prstGeom prst="downArrow">
            <a:avLst>
              <a:gd name="adj1" fmla="val 10044"/>
              <a:gd name="adj2" fmla="val 41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1676400" y="2590800"/>
            <a:ext cx="152400" cy="152400"/>
          </a:xfrm>
          <a:prstGeom prst="downArrow">
            <a:avLst>
              <a:gd name="adj1" fmla="val 10044"/>
              <a:gd name="adj2" fmla="val 41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676400" y="3962400"/>
            <a:ext cx="152400" cy="152400"/>
          </a:xfrm>
          <a:prstGeom prst="downArrow">
            <a:avLst>
              <a:gd name="adj1" fmla="val 10044"/>
              <a:gd name="adj2" fmla="val 41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600200" y="5181600"/>
            <a:ext cx="152400" cy="152400"/>
          </a:xfrm>
          <a:prstGeom prst="downArrow">
            <a:avLst>
              <a:gd name="adj1" fmla="val 10044"/>
              <a:gd name="adj2" fmla="val 41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flipV="1">
            <a:off x="7620000" y="3124200"/>
            <a:ext cx="152400" cy="152400"/>
          </a:xfrm>
          <a:prstGeom prst="downArrow">
            <a:avLst>
              <a:gd name="adj1" fmla="val 10044"/>
              <a:gd name="adj2" fmla="val 41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5400000" flipV="1">
            <a:off x="3048000" y="3505200"/>
            <a:ext cx="152400" cy="152400"/>
          </a:xfrm>
          <a:prstGeom prst="downArrow">
            <a:avLst>
              <a:gd name="adj1" fmla="val 10044"/>
              <a:gd name="adj2" fmla="val 41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5400000" flipV="1">
            <a:off x="3048000" y="4724400"/>
            <a:ext cx="152400" cy="152400"/>
          </a:xfrm>
          <a:prstGeom prst="downArrow">
            <a:avLst>
              <a:gd name="adj1" fmla="val 10044"/>
              <a:gd name="adj2" fmla="val 41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5400000" flipV="1">
            <a:off x="3009900" y="6362700"/>
            <a:ext cx="228600" cy="152400"/>
          </a:xfrm>
          <a:prstGeom prst="downArrow">
            <a:avLst>
              <a:gd name="adj1" fmla="val 10044"/>
              <a:gd name="adj2" fmla="val 41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flipV="1">
            <a:off x="6934200" y="4648200"/>
            <a:ext cx="152400" cy="152400"/>
          </a:xfrm>
          <a:prstGeom prst="downArrow">
            <a:avLst>
              <a:gd name="adj1" fmla="val 10044"/>
              <a:gd name="adj2" fmla="val 41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flipV="1">
            <a:off x="7620000" y="6248400"/>
            <a:ext cx="152400" cy="152400"/>
          </a:xfrm>
          <a:prstGeom prst="downArrow">
            <a:avLst>
              <a:gd name="adj1" fmla="val 10044"/>
              <a:gd name="adj2" fmla="val 41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6200000" flipV="1">
            <a:off x="7543800" y="2057400"/>
            <a:ext cx="152400" cy="152400"/>
          </a:xfrm>
          <a:prstGeom prst="downArrow">
            <a:avLst>
              <a:gd name="adj1" fmla="val 10044"/>
              <a:gd name="adj2" fmla="val 41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00416E-6 L -3.33333E-6 0.1443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00416E-6 L 0 0.1443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9.85427E-7 L 3.33333E-6 0.0555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22068E-7 L 3.33333E-6 0.0555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62873E-6 L -3.33333E-6 0.0777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1.8043E-7 L 0.375 1.8043E-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8.25815E-7 L 0.425 -8.25815E-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356E-7 L 0.5 -0.0055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3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8.25815E-7 L 3.33333E-6 -0.07772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23456E-6 L 3.33333E-6 -0.3108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81749E-6 L 3.33333E-6 -0.1554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4.78834E-6 L -0.5 4.78834E-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1" grpId="0" animBg="1"/>
      <p:bldP spid="22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0"/>
            <a:ext cx="89916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 err="1" smtClean="0">
                <a:solidFill>
                  <a:schemeClr val="tx1"/>
                </a:solidFill>
              </a:rPr>
              <a:t>দলীয়</a:t>
            </a:r>
            <a:r>
              <a:rPr lang="en-US" sz="8000" b="1" dirty="0" smtClean="0">
                <a:solidFill>
                  <a:schemeClr val="tx1"/>
                </a:solidFill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</a:rPr>
              <a:t>কাজঃ</a:t>
            </a:r>
            <a:endParaRPr lang="en-US" sz="8000" b="1" dirty="0" smtClean="0">
              <a:solidFill>
                <a:schemeClr val="tx1"/>
              </a:solidFill>
            </a:endParaRPr>
          </a:p>
          <a:p>
            <a:r>
              <a:rPr lang="en-US" sz="4800" b="1" dirty="0" err="1" smtClean="0">
                <a:solidFill>
                  <a:schemeClr val="tx1"/>
                </a:solidFill>
              </a:rPr>
              <a:t>খাদকের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শ্রেণিবিন্যাস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উপস্থাপন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কর</a:t>
            </a:r>
            <a:r>
              <a:rPr lang="en-US" sz="4800" b="1" dirty="0">
                <a:solidFill>
                  <a:schemeClr val="tx1"/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ab 39\Desktop\New Folder\xanimal6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" y="2286000"/>
            <a:ext cx="2971799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Documents and Settings\Lab 39\Desktop\New Folder\sundarb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0"/>
            <a:ext cx="29718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304799" y="5181600"/>
            <a:ext cx="2362200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3200" b="1" dirty="0" smtClean="0">
                <a:solidFill>
                  <a:schemeClr val="tx1"/>
                </a:solidFill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bn-BD" sz="3200" b="1" dirty="0" smtClean="0">
                <a:solidFill>
                  <a:schemeClr val="tx1"/>
                </a:solidFill>
              </a:rPr>
              <a:t> খাদক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5166360"/>
            <a:ext cx="2362200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3200" b="1" dirty="0" smtClean="0">
                <a:solidFill>
                  <a:schemeClr val="tx1"/>
                </a:solidFill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bn-BD" sz="3200" b="1" dirty="0" smtClean="0">
                <a:solidFill>
                  <a:schemeClr val="tx1"/>
                </a:solidFill>
              </a:rPr>
              <a:t> খাদক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59880" y="5166360"/>
            <a:ext cx="2362200" cy="914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bn-BD" sz="3200" b="1" dirty="0" smtClean="0"/>
              <a:t> </a:t>
            </a:r>
            <a:endParaRPr lang="en-US" sz="3200" b="1" dirty="0"/>
          </a:p>
        </p:txBody>
      </p:sp>
      <p:pic>
        <p:nvPicPr>
          <p:cNvPr id="4098" name="Picture 2" descr="C:\Documents and Settings\Lab 39\Desktop\the_field_by_joker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286000"/>
            <a:ext cx="2743200" cy="2425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411480"/>
            <a:ext cx="8686800" cy="141732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err="1" smtClean="0">
                <a:solidFill>
                  <a:schemeClr val="tx1"/>
                </a:solidFill>
              </a:rPr>
              <a:t>মূল্যায়নঃ</a:t>
            </a:r>
            <a:r>
              <a:rPr lang="en-US" sz="4000" b="1" dirty="0" smtClean="0">
                <a:solidFill>
                  <a:schemeClr val="tx1"/>
                </a:solidFill>
              </a:rPr>
              <a:t> ১। </a:t>
            </a:r>
            <a:r>
              <a:rPr lang="en-US" sz="4000" b="1" dirty="0" err="1" smtClean="0">
                <a:solidFill>
                  <a:schemeClr val="tx1"/>
                </a:solidFill>
              </a:rPr>
              <a:t>বিয়োজক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                               ২।খাদক </a:t>
            </a:r>
            <a:r>
              <a:rPr lang="en-US" sz="4000" b="1" dirty="0" err="1" smtClean="0">
                <a:solidFill>
                  <a:schemeClr val="tx1"/>
                </a:solidFill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219200"/>
            <a:ext cx="9067800" cy="4038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err="1" smtClean="0">
                <a:solidFill>
                  <a:schemeClr val="tx1"/>
                </a:solidFill>
              </a:rPr>
              <a:t>বাড়ির</a:t>
            </a:r>
            <a:r>
              <a:rPr lang="en-US" sz="7200" b="1" dirty="0" smtClean="0">
                <a:solidFill>
                  <a:schemeClr val="tx1"/>
                </a:solidFill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</a:rPr>
              <a:t>কাজঃ</a:t>
            </a:r>
            <a:r>
              <a:rPr lang="en-US" sz="7200" b="1" dirty="0" smtClean="0">
                <a:solidFill>
                  <a:schemeClr val="tx1"/>
                </a:solidFill>
              </a:rPr>
              <a:t/>
            </a:r>
            <a:br>
              <a:rPr lang="en-US" sz="7200" b="1" dirty="0" smtClean="0">
                <a:solidFill>
                  <a:schemeClr val="tx1"/>
                </a:solidFill>
              </a:rPr>
            </a:br>
            <a:r>
              <a:rPr lang="en-US" sz="5400" b="1" dirty="0" err="1" smtClean="0">
                <a:solidFill>
                  <a:schemeClr val="tx1"/>
                </a:solidFill>
              </a:rPr>
              <a:t>তোমাদের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এলাকার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একটি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পুকুরের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বাস্তুতন্ত্রের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চিহ্নিত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চিত্র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আঁকবে</a:t>
            </a:r>
            <a:r>
              <a:rPr lang="en-US" sz="5400" b="1" dirty="0" smtClean="0">
                <a:solidFill>
                  <a:schemeClr val="tx1"/>
                </a:solidFill>
              </a:rPr>
              <a:t>।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390144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1"/>
            <a:ext cx="5257800" cy="3032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63241"/>
            <a:ext cx="9037320" cy="3794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210108">
            <a:off x="-15240" y="2133600"/>
            <a:ext cx="9083040" cy="2286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chemeClr val="tx1"/>
                </a:solidFill>
              </a:rPr>
              <a:t>ধন্যবাদ</a:t>
            </a:r>
            <a:endParaRPr lang="en-US" sz="19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532995"/>
            <a:ext cx="449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হক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4286" y="2694325"/>
            <a:ext cx="365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নবম-দশ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)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6896" y="85692"/>
            <a:ext cx="2218869" cy="101565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3352800" y="1101351"/>
            <a:ext cx="1981200" cy="1727058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F:\Reza-c\20160928_17071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92562"/>
            <a:ext cx="762000" cy="9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Desktop\D.K\Animal- Sundarb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7203"/>
            <a:ext cx="9144000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5943600"/>
            <a:ext cx="18288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C:\Documents and Settings\User\Desktop\D.K\pd2223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179403"/>
          </a:xfrm>
          <a:prstGeom prst="rect">
            <a:avLst/>
          </a:prstGeom>
          <a:noFill/>
        </p:spPr>
      </p:pic>
      <p:pic>
        <p:nvPicPr>
          <p:cNvPr id="24" name="Picture 2" descr="C:\Documents and Settings\User\Desktop\D.K\stock-photo-royal-bengal-tiger-in-its-natural-habitat-at-sundarban-forest-in-bengal-india-603229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324600" y="76200"/>
            <a:ext cx="2743199" cy="1905000"/>
          </a:xfrm>
          <a:prstGeom prst="rect">
            <a:avLst/>
          </a:prstGeom>
          <a:noFill/>
          <a:effectLst>
            <a:outerShdw blurRad="50800" dist="50800" dir="600000" sx="1000" sy="1000" algn="ctr" rotWithShape="0">
              <a:srgbClr val="000000"/>
            </a:outerShdw>
          </a:effectLst>
        </p:spPr>
      </p:pic>
      <p:pic>
        <p:nvPicPr>
          <p:cNvPr id="25" name="Picture 4" descr="C:\Documents and Settings\User\Desktop\D.K\fox-4.jpg"/>
          <p:cNvPicPr>
            <a:picLocks noChangeAspect="1" noChangeArrowheads="1"/>
          </p:cNvPicPr>
          <p:nvPr/>
        </p:nvPicPr>
        <p:blipFill>
          <a:blip r:embed="rId6"/>
          <a:srcRect b="4403"/>
          <a:stretch>
            <a:fillRect/>
          </a:stretch>
        </p:blipFill>
        <p:spPr bwMode="auto">
          <a:xfrm>
            <a:off x="0" y="0"/>
            <a:ext cx="26670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1" descr="E:\D.K\rabbit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0"/>
            <a:ext cx="2316163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" descr="C:\Documents and Settings\Lab 39\Desktop\ecocheck_conceptual_diagram_14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76" y="7203"/>
            <a:ext cx="9144000" cy="6179403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1905000" y="5867400"/>
            <a:ext cx="4419600" cy="914400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বাস্তু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তন্ত্র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799" y="1066800"/>
            <a:ext cx="8534401" cy="3962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1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13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bn-BD" sz="1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বাস্তু</a:t>
            </a:r>
            <a:r>
              <a:rPr lang="en-US" sz="1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তন্ত্র</a:t>
            </a:r>
            <a:endParaRPr lang="en-US" sz="13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9939" y="1295400"/>
            <a:ext cx="9144000" cy="441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8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খাদকের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534400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97598"/>
            <a:ext cx="8534400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1126"/>
            <a:ext cx="8534400" cy="4785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86"/>
            <a:ext cx="8991600" cy="5536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212838"/>
            <a:ext cx="8976360" cy="5536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5765104"/>
            <a:ext cx="6172200" cy="8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বাস্তুতন্ত্রের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উপাদান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সমূহ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7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6858000" cy="22860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514600"/>
            <a:ext cx="8763000" cy="3505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অজীব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আন্তঃসম্পর্কের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18421607">
            <a:off x="-180632" y="1294142"/>
            <a:ext cx="2743200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bn-BD" sz="7200" dirty="0" smtClean="0"/>
              <a:t> </a:t>
            </a:r>
            <a:endParaRPr lang="en-US" sz="7200" dirty="0"/>
          </a:p>
        </p:txBody>
      </p:sp>
      <p:pic>
        <p:nvPicPr>
          <p:cNvPr id="9" name="Picture 4" descr="C:\Documents and Settings\Lab 39\Desktop\New Folder\green-fie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2-Point Star 4"/>
          <p:cNvSpPr/>
          <p:nvPr/>
        </p:nvSpPr>
        <p:spPr>
          <a:xfrm>
            <a:off x="2895600" y="533400"/>
            <a:ext cx="914400" cy="914400"/>
          </a:xfrm>
          <a:prstGeom prst="star12">
            <a:avLst>
              <a:gd name="adj" fmla="val 210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3200" y="762000"/>
            <a:ext cx="838200" cy="838200"/>
          </a:xfrm>
          <a:prstGeom prst="ellipse">
            <a:avLst/>
          </a:prstGeom>
          <a:gradFill flip="none" rotWithShape="1">
            <a:gsLst>
              <a:gs pos="0">
                <a:schemeClr val="lt2">
                  <a:tint val="80000"/>
                  <a:satMod val="400000"/>
                </a:schemeClr>
              </a:gs>
              <a:gs pos="25000">
                <a:schemeClr val="lt2">
                  <a:tint val="83000"/>
                  <a:satMod val="320000"/>
                </a:schemeClr>
              </a:gs>
              <a:gs pos="100000">
                <a:schemeClr val="lt2">
                  <a:shade val="15000"/>
                  <a:satMod val="32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161506" y="2552700"/>
            <a:ext cx="5341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2933700" y="17145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705100" y="24765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552700" y="1562100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286000" y="24384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3352800" y="1752600"/>
            <a:ext cx="609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3581400" y="16002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3163094" y="17899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4000500" y="2324100"/>
            <a:ext cx="533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3581400" y="2590800"/>
            <a:ext cx="609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67 -0.03886 L -0.025 0.083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3 -0.04441 L -0.01667 0.083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04997 L -0.00017 0.083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3 -0.05552 L 0.025 0.111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67 -0.04442 L 0.025 0.066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67 -0.03886 L 0.05833 0.127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8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-0.0111 L 0.025 0.13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7 -0.02775 L 0.00017 0.12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3 -0.02775 L -0.025 0.127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25 -0.03886 L -0.0375 0.111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70645E-6 L -0.1875 0.383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9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534400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97598"/>
            <a:ext cx="8534400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1126"/>
            <a:ext cx="8534400" cy="4785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86"/>
            <a:ext cx="8991600" cy="5536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229487"/>
            <a:ext cx="8976360" cy="5536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5765104"/>
            <a:ext cx="6172200" cy="8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বাস্ততন্ত্রের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উপাদান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সমূহ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1791"/>
            <a:ext cx="6600700" cy="3541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2162</TotalTime>
  <Words>178</Words>
  <Application>Microsoft Office PowerPoint</Application>
  <PresentationFormat>On-screen Show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কাজঃ  বাস্তুতন্ত্র কাকে বলে?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cc</cp:lastModifiedBy>
  <cp:revision>320</cp:revision>
  <dcterms:created xsi:type="dcterms:W3CDTF">2006-08-16T00:00:00Z</dcterms:created>
  <dcterms:modified xsi:type="dcterms:W3CDTF">2020-10-31T07:53:36Z</dcterms:modified>
</cp:coreProperties>
</file>