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E7A-8E2C-4EE7-AC24-D2044EF0825A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DD88-DF08-45E2-BADE-0E1A300E0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002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E7A-8E2C-4EE7-AC24-D2044EF0825A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DD88-DF08-45E2-BADE-0E1A300E0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64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E7A-8E2C-4EE7-AC24-D2044EF0825A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DD88-DF08-45E2-BADE-0E1A300E0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E7A-8E2C-4EE7-AC24-D2044EF0825A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DD88-DF08-45E2-BADE-0E1A300E0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428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E7A-8E2C-4EE7-AC24-D2044EF0825A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DD88-DF08-45E2-BADE-0E1A300E0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58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E7A-8E2C-4EE7-AC24-D2044EF0825A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DD88-DF08-45E2-BADE-0E1A300E0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998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E7A-8E2C-4EE7-AC24-D2044EF0825A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DD88-DF08-45E2-BADE-0E1A300E0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425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E7A-8E2C-4EE7-AC24-D2044EF0825A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DD88-DF08-45E2-BADE-0E1A300E0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933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E7A-8E2C-4EE7-AC24-D2044EF0825A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DD88-DF08-45E2-BADE-0E1A300E0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463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E7A-8E2C-4EE7-AC24-D2044EF0825A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DD88-DF08-45E2-BADE-0E1A300E0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86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BE7A-8E2C-4EE7-AC24-D2044EF0825A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DD88-DF08-45E2-BADE-0E1A300E0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94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1BE7A-8E2C-4EE7-AC24-D2044EF0825A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DD88-DF08-45E2-BADE-0E1A300E0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179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.murshed84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624" y="533400"/>
            <a:ext cx="2228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203"/>
          <a:stretch/>
        </p:blipFill>
        <p:spPr>
          <a:xfrm>
            <a:off x="1587091" y="1711409"/>
            <a:ext cx="8842021" cy="4846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999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4538" y="371476"/>
            <a:ext cx="8229600" cy="571500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কম্পিউটার নেটওয়ার্ক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2" descr="C:\Users\ICT Lab\Desktop\Content\Final Content-Sep-17\Not Upload\ICT\Eight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378"/>
          <a:stretch/>
        </p:blipFill>
        <p:spPr bwMode="auto">
          <a:xfrm>
            <a:off x="1930718" y="1234348"/>
            <a:ext cx="8549640" cy="4661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59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5798" y="258241"/>
            <a:ext cx="5423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নেটওয়ার্কের ধারণা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14"/>
          <a:stretch/>
        </p:blipFill>
        <p:spPr>
          <a:xfrm>
            <a:off x="1085851" y="1284863"/>
            <a:ext cx="4129088" cy="3327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33" y="1284863"/>
            <a:ext cx="4281489" cy="33279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1735" y="5163235"/>
            <a:ext cx="7507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সার্ভারঃ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সাভার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মোটামুটি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1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545730"/>
            <a:ext cx="5100637" cy="2869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5798" y="258241"/>
            <a:ext cx="5423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নেটওয়ার্কের ধারণা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1545730"/>
            <a:ext cx="5100637" cy="28691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0266" y="5077509"/>
            <a:ext cx="7829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ক্লায়েন্টঃ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নেটওয়ার্কভূক্ত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সার্ভারের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5798" y="258241"/>
            <a:ext cx="5423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নেটওয়ার্কের ধারণা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" y="1227707"/>
            <a:ext cx="3840069" cy="3327922"/>
          </a:xfrm>
          <a:prstGeom prst="rect">
            <a:avLst/>
          </a:prstGeom>
        </p:spPr>
      </p:pic>
      <p:pic>
        <p:nvPicPr>
          <p:cNvPr id="6" name="Picture 5" descr="C:\Users\ICT Lab\Desktop\Content\Final Content-Sep-17\Not Upload\ICT\Eight\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07" y="1227707"/>
            <a:ext cx="3562349" cy="3327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52" y="1227707"/>
            <a:ext cx="3529012" cy="32351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22427" y="5473183"/>
            <a:ext cx="8246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সার্ভার+মিডিয়া+নেটওয়ার্ক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এডাপ্টার+রিসোর্স+ইউজার+ক্লায়েন্ট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8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8075" y="28343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 rot="18910534">
            <a:off x="1104453" y="2511207"/>
            <a:ext cx="17491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32-Point Star 8"/>
          <p:cNvSpPr/>
          <p:nvPr/>
        </p:nvSpPr>
        <p:spPr>
          <a:xfrm rot="19126568">
            <a:off x="244382" y="2408875"/>
            <a:ext cx="3469341" cy="850995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90" t="30821"/>
          <a:stretch/>
        </p:blipFill>
        <p:spPr>
          <a:xfrm>
            <a:off x="8613488" y="1131792"/>
            <a:ext cx="2675028" cy="20899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70376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944"/>
          <a:stretch/>
        </p:blipFill>
        <p:spPr>
          <a:xfrm>
            <a:off x="2652703" y="1185861"/>
            <a:ext cx="6858000" cy="3500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8904" y="229672"/>
            <a:ext cx="4525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লোকাল এরিয়া নেটওয়ার্ক</a:t>
            </a:r>
          </a:p>
        </p:txBody>
      </p:sp>
      <p:sp>
        <p:nvSpPr>
          <p:cNvPr id="6" name="Rectangle 5"/>
          <p:cNvSpPr/>
          <p:nvPr/>
        </p:nvSpPr>
        <p:spPr>
          <a:xfrm>
            <a:off x="742941" y="4800602"/>
            <a:ext cx="1068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dirty="0" smtClean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একই </a:t>
            </a:r>
            <a:r>
              <a:rPr lang="bn-BD" sz="3200" dirty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ভবন, খুব কাছাকাছি , পাশাপাশি অবস্থিত ভবন অথবা একটি শহরের ছোট একটি এলাকা নিয়ে </a:t>
            </a:r>
            <a:r>
              <a:rPr lang="en-US" sz="3200" dirty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LAN </a:t>
            </a:r>
            <a:r>
              <a:rPr lang="en-US" sz="3200" dirty="0" smtClean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গঠিত।</a:t>
            </a:r>
            <a:r>
              <a:rPr lang="en-US" sz="3200" dirty="0" smtClean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পরিধি </a:t>
            </a:r>
            <a:r>
              <a:rPr lang="bn-BD" sz="3200" dirty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সর্বোচ্চ ১০ </a:t>
            </a:r>
            <a:r>
              <a:rPr lang="bn-BD" sz="3200" dirty="0" smtClean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কিমি</a:t>
            </a:r>
            <a:r>
              <a:rPr lang="en-US" sz="3200" dirty="0" smtClean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সংযোগ </a:t>
            </a:r>
            <a:r>
              <a:rPr lang="bn-BD" sz="3200" dirty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প্রক্রিয়ায় সাধারনত তার ব্যবহার করা হয়।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169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615" y="1104790"/>
            <a:ext cx="10668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খুলনা</a:t>
            </a:r>
            <a:endParaRPr lang="en-US" sz="32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558203" y="930563"/>
            <a:ext cx="1752600" cy="584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চট্রগ্রাম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53006" y="2924811"/>
            <a:ext cx="1293944" cy="584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নিউইয়র্ক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Doel-1612i3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3476884"/>
            <a:ext cx="2209800" cy="1609725"/>
          </a:xfrm>
          <a:prstGeom prst="rect">
            <a:avLst/>
          </a:prstGeom>
          <a:noFill/>
        </p:spPr>
      </p:pic>
      <p:pic>
        <p:nvPicPr>
          <p:cNvPr id="9" name="Picture 3" descr="C:\Users\Doel-1612i3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665" y="1795979"/>
            <a:ext cx="2895600" cy="1295400"/>
          </a:xfrm>
          <a:prstGeom prst="rect">
            <a:avLst/>
          </a:prstGeom>
          <a:noFill/>
        </p:spPr>
      </p:pic>
      <p:pic>
        <p:nvPicPr>
          <p:cNvPr id="10" name="Picture 4" descr="C:\Users\Doel-1612i3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229" y="1397178"/>
            <a:ext cx="2667000" cy="1714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52603" y="5472113"/>
            <a:ext cx="8458200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খুলনা, চট্রগ্রাম ও নিউইয়র্কের মধ্যে যে নেটওয়ার্ক স্থাপন করা হয় তা হল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ওয়াইড এরিয়া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8178" y="229672"/>
            <a:ext cx="4447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ওয়াইড</a:t>
            </a:r>
            <a:r>
              <a:rPr lang="bn-BD" sz="4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এরিয়া নেটওয়ার্ক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796265" y="3050947"/>
            <a:ext cx="942423" cy="5923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48488" y="3091379"/>
            <a:ext cx="1356741" cy="385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58178" y="1425050"/>
            <a:ext cx="4426449" cy="370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450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991"/>
          <a:stretch/>
        </p:blipFill>
        <p:spPr>
          <a:xfrm>
            <a:off x="218060" y="1385419"/>
            <a:ext cx="5392103" cy="2871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278" t="20371" b="13703"/>
          <a:stretch/>
        </p:blipFill>
        <p:spPr>
          <a:xfrm>
            <a:off x="6049233" y="1385419"/>
            <a:ext cx="5392103" cy="2871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8178" y="229672"/>
            <a:ext cx="4447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ওয়াইড</a:t>
            </a:r>
            <a:r>
              <a:rPr lang="bn-BD" sz="4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এরিয়া নেটওয়ার্ক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618" y="4837518"/>
            <a:ext cx="11624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 smtClean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বিশাল </a:t>
            </a:r>
            <a:r>
              <a:rPr lang="bn-BD" sz="32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2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জুড়ে বিস্তৃত</a:t>
            </a:r>
            <a:r>
              <a:rPr lang="en-US" sz="32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( যেমন - অঞ্চল, দেশ, মহাদেশ বা বিশ্ব ) কম্পিউটার নেটওয়ার্ককে ওয়াইড এরিয়া নেটওয়ার্ক </a:t>
            </a:r>
            <a:r>
              <a:rPr lang="en-US" sz="32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( WAN ) </a:t>
            </a:r>
            <a:r>
              <a:rPr lang="bn-BD" sz="32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sz="3200" b="1" dirty="0" smtClean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অসংখ্য </a:t>
            </a:r>
            <a:r>
              <a:rPr lang="en-US" sz="32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LAN, MAN </a:t>
            </a:r>
            <a:r>
              <a:rPr lang="bn-BD" sz="32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এর সম্বন্বয়ে গঠিত</a:t>
            </a:r>
            <a:r>
              <a:rPr lang="bn-BD" sz="3200" b="1" dirty="0" smtClean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ইন্টারনেট  </a:t>
            </a:r>
            <a:r>
              <a:rPr lang="bn-BD" sz="32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এক ধরনের ওয়াইড এরিয়া নেটওয়ার্ক ।</a:t>
            </a:r>
            <a:endParaRPr lang="en-US" sz="3200" b="1" dirty="0">
              <a:solidFill>
                <a:srgbClr val="27130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45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2892" y="4666088"/>
            <a:ext cx="8116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8910534">
            <a:off x="1142717" y="2849836"/>
            <a:ext cx="2013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32-Point Star 6"/>
          <p:cNvSpPr/>
          <p:nvPr/>
        </p:nvSpPr>
        <p:spPr>
          <a:xfrm rot="19126568">
            <a:off x="228930" y="2284778"/>
            <a:ext cx="4077049" cy="1418908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7363">
            <a:off x="8592862" y="1435040"/>
            <a:ext cx="3312708" cy="2068736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8406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0839" y="229672"/>
            <a:ext cx="3741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 টপোলজি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4" y="1443038"/>
            <a:ext cx="4765077" cy="2334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25" b="4166"/>
          <a:stretch/>
        </p:blipFill>
        <p:spPr>
          <a:xfrm>
            <a:off x="6321899" y="1443038"/>
            <a:ext cx="4765077" cy="23348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2938" y="4681835"/>
            <a:ext cx="10915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নেটওয়ার্কভুক্ত কম্পিউটারগুলোর অবস্থানগত ও সংযোগ বিন্যাসের কাঠামোকে নেটওয়ার্ক সংগঠন বা টপোলজি বলে । নেটওয়ার্ক টপোলজি মূলত নেটওয়ার্কের বাহ্যিক কাঠামো বর্ণনা করে থাকে।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2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902494" y="1201288"/>
            <a:ext cx="337185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bn-BD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উপস্থা</a:t>
            </a:r>
            <a:r>
              <a:rPr kumimoji="0" lang="en-US" sz="3200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প</a:t>
            </a:r>
            <a:r>
              <a:rPr kumimoji="0" lang="en-US" sz="4000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bv</a:t>
            </a:r>
            <a:r>
              <a:rPr kumimoji="0" lang="bn-BD" sz="32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য়-</a:t>
            </a:r>
            <a:endParaRPr kumimoji="0" lang="en-US" sz="32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72" y="2419643"/>
            <a:ext cx="9357141" cy="35525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3600" dirty="0" err="1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 flipH="1">
            <a:off x="902494" y="1201288"/>
            <a:ext cx="3371850" cy="914400"/>
          </a:xfrm>
          <a:prstGeom prst="wedgeRoundRectCallo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249714"/>
            <a:ext cx="12191999" cy="524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মোহাম্মদ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মোরশেদ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)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বিবিএস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এমবিএস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হিবি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),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বিএড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এমএড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এলএলবি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, 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কম্পিঃডিপ্লোমা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লাইব্রেরী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ডিপ্লোমা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সার্ভে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ডিপ্লোমা</a:t>
            </a:r>
            <a:endParaRPr lang="bn-BD" sz="3600" dirty="0" smtClean="0">
              <a:latin typeface="SutonnyMJ" pitchFamily="2" charset="0"/>
              <a:cs typeface="NikoshBAN" pitchFamily="2" charset="0"/>
            </a:endParaRP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কোকদণ্ডী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গুনাগরী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বিদ্যালয়,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বাঁশখালী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মোবাঃ-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০১৮১৫১১৩৭৭৬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Email- </a:t>
            </a:r>
            <a:r>
              <a:rPr lang="bn-BD" sz="4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m.murshed84@gmail.com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endParaRPr lang="en-US" sz="4000" dirty="0" smtClean="0"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7" name="Picture 2" descr="C:\Users\Murshed\Desktop\New folder\MURSH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0557" y="508000"/>
            <a:ext cx="1888587" cy="1888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22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79" t="16667" r="9896" b="22916"/>
          <a:stretch/>
        </p:blipFill>
        <p:spPr>
          <a:xfrm>
            <a:off x="728663" y="999114"/>
            <a:ext cx="4643437" cy="26096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8663" y="4292500"/>
            <a:ext cx="4486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টপোলজি তে একটি মূল তারের সাথে সব কয়টি ওয়ার্কস্টেশন বা কম্পিউটার সংযুক্ত থাকে তাকে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149" b="17553"/>
          <a:stretch/>
        </p:blipFill>
        <p:spPr>
          <a:xfrm>
            <a:off x="6443663" y="999113"/>
            <a:ext cx="4643437" cy="26096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8609" y="229672"/>
            <a:ext cx="27061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2175" y="4046280"/>
            <a:ext cx="59864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সুবিধাঃ</a:t>
            </a:r>
          </a:p>
          <a:p>
            <a:pPr>
              <a:defRPr/>
            </a:pP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কেন্দ্রীয় কম্পিউটার বা  হোস্ট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না।</a:t>
            </a:r>
          </a:p>
          <a:p>
            <a:pPr>
              <a:defRPr/>
            </a:pP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কোন কম্পিউটার বা ডিভাইস খুলে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নিলে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নেটওয়ার্কের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 ব্যঘাত ঘটে না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2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550" y="4820333"/>
            <a:ext cx="5224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টপোলজি তে কম্পিউটার গুলো এমন ভাবে যুক্ত থাকে যা দেখতে রিং এর মত তাকে রিং টপোলজি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56" y="933336"/>
            <a:ext cx="3183732" cy="3085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44" y="933336"/>
            <a:ext cx="3183732" cy="30859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25207" y="272535"/>
            <a:ext cx="2667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রিং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3644" y="4303455"/>
            <a:ext cx="58983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সুবিধাঃ</a:t>
            </a:r>
          </a:p>
          <a:p>
            <a:pPr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কেন্দ্রীয় কম্পিউটার বা  হোস্ট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না।</a:t>
            </a:r>
          </a:p>
          <a:p>
            <a:pPr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প্রত্যেকটি কম্পিউটারকে স্বয়ংসম্পূর্ণ 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3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3754" y="3305858"/>
            <a:ext cx="525303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বাস টপোলজির  ২টি 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সুবিধা লিখ ।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রিং টপোলজির  ২টি 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অ</a:t>
            </a: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সুবিধা লিখ ।</a:t>
            </a:r>
            <a:endParaRPr lang="en-US" sz="32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81" y="224135"/>
            <a:ext cx="3810000" cy="2743200"/>
          </a:xfrm>
          <a:prstGeom prst="ellipse">
            <a:avLst/>
          </a:prstGeom>
          <a:ln w="190500" cap="rnd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24-Point Star 6"/>
          <p:cNvSpPr/>
          <p:nvPr/>
        </p:nvSpPr>
        <p:spPr>
          <a:xfrm rot="19425835">
            <a:off x="118353" y="1992809"/>
            <a:ext cx="4842810" cy="961067"/>
          </a:xfrm>
          <a:prstGeom prst="star24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1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3673724" y="678978"/>
            <a:ext cx="4842810" cy="961067"/>
          </a:xfrm>
          <a:prstGeom prst="star24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IN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2288" y="2476328"/>
            <a:ext cx="6296025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কাকে বলে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কত প্রকার ও কি কি ?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টপোলজি কাকে বলে</a:t>
            </a:r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89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58" y="450477"/>
            <a:ext cx="38100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24-Point Star 4"/>
          <p:cNvSpPr/>
          <p:nvPr/>
        </p:nvSpPr>
        <p:spPr>
          <a:xfrm rot="19425835">
            <a:off x="118353" y="1992809"/>
            <a:ext cx="4842810" cy="961067"/>
          </a:xfrm>
          <a:prstGeom prst="star24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827" y="4292261"/>
            <a:ext cx="10301288" cy="106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282575" algn="just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bn-BD" sz="32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বিদ্যালয় বা শিক্ষা প্রতিষ্ঠানে কম্পিউটার নেটওয়ার্ক স্থাপনে </a:t>
            </a:r>
            <a:r>
              <a:rPr lang="bn-BD" sz="32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3200" b="1" dirty="0" smtClean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  <a:p>
            <a:pPr marL="365125" lvl="0" indent="-282575" algn="just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bn-BD" sz="3200" b="1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উপযোগী </a:t>
            </a:r>
            <a:r>
              <a:rPr lang="bn-BD" sz="32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ও গ্রহণযোগ্য? তোমার মতামতের আলোকে বিশ্লেষণ কর। </a:t>
            </a:r>
          </a:p>
        </p:txBody>
      </p:sp>
    </p:spTree>
    <p:extLst>
      <p:ext uri="{BB962C8B-B14F-4D97-AF65-F5344CB8AC3E}">
        <p14:creationId xmlns="" xmlns:p14="http://schemas.microsoft.com/office/powerpoint/2010/main" val="38953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8144" y="5186363"/>
            <a:ext cx="3829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315218"/>
            <a:ext cx="5338762" cy="4004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4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equential Access Storage 4"/>
          <p:cNvSpPr/>
          <p:nvPr/>
        </p:nvSpPr>
        <p:spPr>
          <a:xfrm>
            <a:off x="3009899" y="457200"/>
            <a:ext cx="6172200" cy="1524000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93655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9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44" r="9675" b="31631"/>
          <a:stretch/>
        </p:blipFill>
        <p:spPr>
          <a:xfrm>
            <a:off x="857249" y="200088"/>
            <a:ext cx="3743326" cy="239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614361" y="2657475"/>
            <a:ext cx="4229101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দুইজন ব্যক্তি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বলছে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8" y="270428"/>
            <a:ext cx="3743326" cy="239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6900861" y="2657475"/>
            <a:ext cx="4657724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কয়েকজন ব্যক্তি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বলছে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95" t="417" r="6445" b="42137"/>
          <a:stretch/>
        </p:blipFill>
        <p:spPr>
          <a:xfrm>
            <a:off x="7200898" y="3581181"/>
            <a:ext cx="3743326" cy="239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6943722" y="6145724"/>
            <a:ext cx="4657724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কয়েকজন ব্যক্তি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দুরে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বলছে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C:\Documents and Settings\Administrator\Desktop\nt\a-conversation-between-two-artificial-intelligence-chatbot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49" y="3542940"/>
            <a:ext cx="3743326" cy="239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1" name="Rounded Rectangle 10"/>
          <p:cNvSpPr/>
          <p:nvPr/>
        </p:nvSpPr>
        <p:spPr>
          <a:xfrm>
            <a:off x="614361" y="6145724"/>
            <a:ext cx="4071937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ব্যক্তি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দুরে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বলছে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93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842962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44467" y="5216010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37" y="842962"/>
            <a:ext cx="5029199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404568" y="5216009"/>
            <a:ext cx="3316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নেটওয়ার্ক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9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8311" y="1172647"/>
            <a:ext cx="34403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3650" y="2949547"/>
            <a:ext cx="60960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পাঠ-৮-৯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328988" y="2678085"/>
            <a:ext cx="4714875" cy="2351115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 flipH="1">
            <a:off x="1076325" y="833519"/>
            <a:ext cx="3752351" cy="132998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55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2186" y="915471"/>
            <a:ext cx="2299027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645317" y="2805113"/>
            <a:ext cx="10672763" cy="26384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নেটওয়া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র্কের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বিভিন্ন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 টপোলজির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2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27248" y="315396"/>
            <a:ext cx="5423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নেটওয়ার্কের ধারণা</a:t>
            </a:r>
            <a:endParaRPr lang="en-US" sz="44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6" y="1084837"/>
            <a:ext cx="4689569" cy="3205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84" y="1084836"/>
            <a:ext cx="4879891" cy="32051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38287" y="4796134"/>
            <a:ext cx="90916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আদান-প্রদান ও প্রক্রিয়াকরণ করার জন্য পাশাপাশি বা দূরবর্তী স্থানে অবস্থিত দুই বা ততোধিক কম্পিউটারের মধ্যে যে আন্তঃসংযোগ বিশিষ্ট যোগাযোগ ব্যবস্থা গড়ে ওঠে তাকেই কম্পিউটার নেটওয়ার্ক বলে।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02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8703" y="215375"/>
            <a:ext cx="5606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কম্পিউটার নেটওয়ার্কের প্রকারভেদ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4834" y="1062029"/>
            <a:ext cx="34290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29313" y="1646804"/>
            <a:ext cx="0" cy="739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42975" y="2371707"/>
            <a:ext cx="1027271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7263" y="2371707"/>
            <a:ext cx="0" cy="739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61963" y="3096611"/>
            <a:ext cx="9906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PAN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07342" y="2386004"/>
            <a:ext cx="0" cy="739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3190894" y="3125204"/>
            <a:ext cx="9906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LAN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350766" y="2371707"/>
            <a:ext cx="0" cy="739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7858122" y="3138111"/>
            <a:ext cx="9906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MAN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1201400" y="2384623"/>
            <a:ext cx="0" cy="739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10701338" y="3138111"/>
            <a:ext cx="990600" cy="5334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WAN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32080" y="4300537"/>
            <a:ext cx="5255514" cy="5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PAN=Personal Area Network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632080" y="4839105"/>
            <a:ext cx="5255514" cy="5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LAN=Local Area Network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624706" y="5377673"/>
            <a:ext cx="648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MAN=Metropolitan Area Network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624706" y="5916241"/>
            <a:ext cx="5255514" cy="5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WAN=Wide Area Network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854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7" grpId="0" animBg="1"/>
      <p:bldP spid="19" grpId="0" animBg="1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529</Words>
  <Application>Microsoft Office PowerPoint</Application>
  <PresentationFormat>Custom</PresentationFormat>
  <Paragraphs>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Kishore</dc:creator>
  <cp:lastModifiedBy>HP</cp:lastModifiedBy>
  <cp:revision>66</cp:revision>
  <dcterms:created xsi:type="dcterms:W3CDTF">2018-06-02T09:56:13Z</dcterms:created>
  <dcterms:modified xsi:type="dcterms:W3CDTF">2018-08-10T04:02:44Z</dcterms:modified>
</cp:coreProperties>
</file>