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8" r:id="rId2"/>
    <p:sldId id="277" r:id="rId3"/>
    <p:sldId id="371" r:id="rId4"/>
    <p:sldId id="279" r:id="rId5"/>
    <p:sldId id="375" r:id="rId6"/>
    <p:sldId id="370" r:id="rId7"/>
    <p:sldId id="280" r:id="rId8"/>
    <p:sldId id="365" r:id="rId9"/>
    <p:sldId id="299" r:id="rId10"/>
    <p:sldId id="322" r:id="rId11"/>
    <p:sldId id="372" r:id="rId12"/>
    <p:sldId id="323" r:id="rId13"/>
    <p:sldId id="317" r:id="rId14"/>
    <p:sldId id="373" r:id="rId15"/>
    <p:sldId id="3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2453FA-D359-477B-B372-5894D5B470A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AE544C-B8D6-401A-9304-85D092FDE550}">
      <dgm:prSet phldrT="[Text]" custT="1"/>
      <dgm:spPr>
        <a:solidFill>
          <a:srgbClr val="00B050"/>
        </a:solidFill>
        <a:ln w="34925"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5400" dirty="0">
              <a:solidFill>
                <a:schemeClr val="bg1"/>
              </a:solidFill>
              <a:latin typeface="Arial Black" panose="020B0A04020102020204" pitchFamily="34" charset="0"/>
            </a:rPr>
            <a:t>Today’s topic:</a:t>
          </a:r>
        </a:p>
      </dgm:t>
    </dgm:pt>
    <dgm:pt modelId="{A202854C-6B88-463B-960B-C8F9C75A6F16}" type="parTrans" cxnId="{8917E44C-1880-4469-AE7E-BEFE3EB51843}">
      <dgm:prSet/>
      <dgm:spPr/>
      <dgm:t>
        <a:bodyPr/>
        <a:lstStyle/>
        <a:p>
          <a:endParaRPr lang="en-US"/>
        </a:p>
      </dgm:t>
    </dgm:pt>
    <dgm:pt modelId="{0D0E88DB-9D6B-4191-8022-7DF8AC9A77EA}" type="sibTrans" cxnId="{8917E44C-1880-4469-AE7E-BEFE3EB51843}">
      <dgm:prSet/>
      <dgm:spPr/>
      <dgm:t>
        <a:bodyPr/>
        <a:lstStyle/>
        <a:p>
          <a:endParaRPr lang="en-US"/>
        </a:p>
      </dgm:t>
    </dgm:pt>
    <dgm:pt modelId="{7F31A976-9387-4C6F-AB21-2EA3A89C72D8}">
      <dgm:prSet phldrT="[Text]" custT="1"/>
      <dgm:sp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83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r>
            <a:rPr lang="en-US" sz="3600" dirty="0">
              <a:solidFill>
                <a:srgbClr val="C00000"/>
              </a:solidFill>
              <a:latin typeface="Arial Black" panose="020B0A04020102020204" pitchFamily="34" charset="0"/>
            </a:rPr>
            <a:t>Completing Sentence</a:t>
          </a:r>
        </a:p>
      </dgm:t>
    </dgm:pt>
    <dgm:pt modelId="{6B91F188-1778-42BD-902A-5DA2C1D1EC07}" type="parTrans" cxnId="{338E888B-5A70-4B1B-8011-CD8F84109843}">
      <dgm:prSet/>
      <dgm:spPr/>
      <dgm:t>
        <a:bodyPr/>
        <a:lstStyle/>
        <a:p>
          <a:endParaRPr lang="en-US"/>
        </a:p>
      </dgm:t>
    </dgm:pt>
    <dgm:pt modelId="{DEAEA49A-FFC5-4C53-BBA8-C3FE3557434B}" type="sibTrans" cxnId="{338E888B-5A70-4B1B-8011-CD8F84109843}">
      <dgm:prSet/>
      <dgm:spPr/>
      <dgm:t>
        <a:bodyPr/>
        <a:lstStyle/>
        <a:p>
          <a:endParaRPr lang="en-US"/>
        </a:p>
      </dgm:t>
    </dgm:pt>
    <dgm:pt modelId="{390FA5AD-57E5-4700-B65B-7297179FFB37}">
      <dgm:prSet phldrT="[Text]" custT="1"/>
      <dgm:spPr>
        <a:solidFill>
          <a:srgbClr val="00B050"/>
        </a:solidFill>
        <a:ln w="34925"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8800" dirty="0" smtClean="0">
              <a:solidFill>
                <a:srgbClr val="002060"/>
              </a:solidFill>
              <a:latin typeface="Arial Black" panose="020B0A04020102020204" pitchFamily="34" charset="0"/>
            </a:rPr>
            <a:t>Part</a:t>
          </a:r>
          <a:r>
            <a:rPr lang="en-US" sz="8800" dirty="0">
              <a:solidFill>
                <a:srgbClr val="002060"/>
              </a:solidFill>
              <a:latin typeface="Arial Black" panose="020B0A04020102020204" pitchFamily="34" charset="0"/>
            </a:rPr>
            <a:t>: 01</a:t>
          </a:r>
        </a:p>
      </dgm:t>
    </dgm:pt>
    <dgm:pt modelId="{A9F4F43B-78DD-412A-ABB9-E987AF3D12C3}" type="parTrans" cxnId="{4229C058-2F80-45F5-ABC0-84983A86B3D6}">
      <dgm:prSet/>
      <dgm:spPr/>
      <dgm:t>
        <a:bodyPr/>
        <a:lstStyle/>
        <a:p>
          <a:endParaRPr lang="en-US"/>
        </a:p>
      </dgm:t>
    </dgm:pt>
    <dgm:pt modelId="{450A4523-D760-48F0-8559-D69FE78D1F6B}" type="sibTrans" cxnId="{4229C058-2F80-45F5-ABC0-84983A86B3D6}">
      <dgm:prSet/>
      <dgm:spPr/>
      <dgm:t>
        <a:bodyPr/>
        <a:lstStyle/>
        <a:p>
          <a:endParaRPr lang="en-US"/>
        </a:p>
      </dgm:t>
    </dgm:pt>
    <dgm:pt modelId="{BA94C3DE-54DC-4393-9866-0DAF87AD3BCA}" type="pres">
      <dgm:prSet presAssocID="{132453FA-D359-477B-B372-5894D5B470A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1549C55-0C9D-4FE8-9047-69B5B228C328}" type="pres">
      <dgm:prSet presAssocID="{132453FA-D359-477B-B372-5894D5B470A2}" presName="pyramid" presStyleLbl="node1" presStyleIdx="0" presStyleCnt="1" custLinFactNeighborX="-28612"/>
      <dgm:spPr>
        <a:solidFill>
          <a:srgbClr val="92D050"/>
        </a:solidFill>
        <a:ln>
          <a:noFill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p3d prstMaterial="translucentPowder">
          <a:bevelT w="203200" h="50800" prst="softRound"/>
        </a:sp3d>
      </dgm:spPr>
    </dgm:pt>
    <dgm:pt modelId="{4E645213-7740-4A24-964F-767F2EF666EE}" type="pres">
      <dgm:prSet presAssocID="{132453FA-D359-477B-B372-5894D5B470A2}" presName="theList" presStyleCnt="0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</dgm:pt>
    <dgm:pt modelId="{49B5B7B8-C75C-4842-B54C-BCB39B7A928D}" type="pres">
      <dgm:prSet presAssocID="{74AE544C-B8D6-401A-9304-85D092FDE550}" presName="aNode" presStyleLbl="fgAcc1" presStyleIdx="0" presStyleCnt="3" custScaleX="165027" custScaleY="22499" custLinFactNeighborX="-45245" custLinFactNeighborY="-858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82BD1-EED3-44F2-B00C-D15AA5E10EED}" type="pres">
      <dgm:prSet presAssocID="{74AE544C-B8D6-401A-9304-85D092FDE550}" presName="aSpace" presStyleCnt="0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</dgm:pt>
    <dgm:pt modelId="{106285BF-CC7D-4B5D-987D-60E9ED73D507}" type="pres">
      <dgm:prSet presAssocID="{7F31A976-9387-4C6F-AB21-2EA3A89C72D8}" presName="aNode" presStyleLbl="fgAcc1" presStyleIdx="1" presStyleCnt="3" custScaleX="161527" custScaleY="28814" custLinFactNeighborX="-6744" custLinFactNeighborY="-317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BD4BF-2948-4631-ACF2-04123AC1F932}" type="pres">
      <dgm:prSet presAssocID="{7F31A976-9387-4C6F-AB21-2EA3A89C72D8}" presName="aSpace" presStyleCnt="0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</dgm:pt>
    <dgm:pt modelId="{7BDAF9CA-DE11-44C9-883F-CC822114C530}" type="pres">
      <dgm:prSet presAssocID="{390FA5AD-57E5-4700-B65B-7297179FFB37}" presName="aNode" presStyleLbl="fgAcc1" presStyleIdx="2" presStyleCnt="3" custScaleX="161527" custScaleY="28814" custLinFactNeighborX="-242" custLinFactNeighborY="452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70E85-211C-4C53-A327-1599619050F2}" type="pres">
      <dgm:prSet presAssocID="{390FA5AD-57E5-4700-B65B-7297179FFB37}" presName="aSpace" presStyleCnt="0"/>
      <dgm:spPr/>
    </dgm:pt>
  </dgm:ptLst>
  <dgm:cxnLst>
    <dgm:cxn modelId="{E31ED924-82FE-4393-BA79-6AA2BA92CF80}" type="presOf" srcId="{390FA5AD-57E5-4700-B65B-7297179FFB37}" destId="{7BDAF9CA-DE11-44C9-883F-CC822114C530}" srcOrd="0" destOrd="0" presId="urn:microsoft.com/office/officeart/2005/8/layout/pyramid2"/>
    <dgm:cxn modelId="{1FE96357-80DC-4863-BAF5-D9F2120CE456}" type="presOf" srcId="{132453FA-D359-477B-B372-5894D5B470A2}" destId="{BA94C3DE-54DC-4393-9866-0DAF87AD3BCA}" srcOrd="0" destOrd="0" presId="urn:microsoft.com/office/officeart/2005/8/layout/pyramid2"/>
    <dgm:cxn modelId="{338E888B-5A70-4B1B-8011-CD8F84109843}" srcId="{132453FA-D359-477B-B372-5894D5B470A2}" destId="{7F31A976-9387-4C6F-AB21-2EA3A89C72D8}" srcOrd="1" destOrd="0" parTransId="{6B91F188-1778-42BD-902A-5DA2C1D1EC07}" sibTransId="{DEAEA49A-FFC5-4C53-BBA8-C3FE3557434B}"/>
    <dgm:cxn modelId="{4229C058-2F80-45F5-ABC0-84983A86B3D6}" srcId="{132453FA-D359-477B-B372-5894D5B470A2}" destId="{390FA5AD-57E5-4700-B65B-7297179FFB37}" srcOrd="2" destOrd="0" parTransId="{A9F4F43B-78DD-412A-ABB9-E987AF3D12C3}" sibTransId="{450A4523-D760-48F0-8559-D69FE78D1F6B}"/>
    <dgm:cxn modelId="{3A682062-1137-433C-ACA6-5B2A88597830}" type="presOf" srcId="{7F31A976-9387-4C6F-AB21-2EA3A89C72D8}" destId="{106285BF-CC7D-4B5D-987D-60E9ED73D507}" srcOrd="0" destOrd="0" presId="urn:microsoft.com/office/officeart/2005/8/layout/pyramid2"/>
    <dgm:cxn modelId="{8917E44C-1880-4469-AE7E-BEFE3EB51843}" srcId="{132453FA-D359-477B-B372-5894D5B470A2}" destId="{74AE544C-B8D6-401A-9304-85D092FDE550}" srcOrd="0" destOrd="0" parTransId="{A202854C-6B88-463B-960B-C8F9C75A6F16}" sibTransId="{0D0E88DB-9D6B-4191-8022-7DF8AC9A77EA}"/>
    <dgm:cxn modelId="{B6CB9525-02BC-427F-BE68-78952B98DD57}" type="presOf" srcId="{74AE544C-B8D6-401A-9304-85D092FDE550}" destId="{49B5B7B8-C75C-4842-B54C-BCB39B7A928D}" srcOrd="0" destOrd="0" presId="urn:microsoft.com/office/officeart/2005/8/layout/pyramid2"/>
    <dgm:cxn modelId="{C8E26EBC-F904-4F2F-B20B-44DF21546369}" type="presParOf" srcId="{BA94C3DE-54DC-4393-9866-0DAF87AD3BCA}" destId="{81549C55-0C9D-4FE8-9047-69B5B228C328}" srcOrd="0" destOrd="0" presId="urn:microsoft.com/office/officeart/2005/8/layout/pyramid2"/>
    <dgm:cxn modelId="{286A89DE-306A-42F7-A7A2-75DD89248486}" type="presParOf" srcId="{BA94C3DE-54DC-4393-9866-0DAF87AD3BCA}" destId="{4E645213-7740-4A24-964F-767F2EF666EE}" srcOrd="1" destOrd="0" presId="urn:microsoft.com/office/officeart/2005/8/layout/pyramid2"/>
    <dgm:cxn modelId="{50B6F1AA-CC13-43D2-9443-05355D86D6CE}" type="presParOf" srcId="{4E645213-7740-4A24-964F-767F2EF666EE}" destId="{49B5B7B8-C75C-4842-B54C-BCB39B7A928D}" srcOrd="0" destOrd="0" presId="urn:microsoft.com/office/officeart/2005/8/layout/pyramid2"/>
    <dgm:cxn modelId="{329570FD-C721-4455-95EA-550526334060}" type="presParOf" srcId="{4E645213-7740-4A24-964F-767F2EF666EE}" destId="{33D82BD1-EED3-44F2-B00C-D15AA5E10EED}" srcOrd="1" destOrd="0" presId="urn:microsoft.com/office/officeart/2005/8/layout/pyramid2"/>
    <dgm:cxn modelId="{4E60216D-A1BA-4A98-A87A-D7F3795D0AE3}" type="presParOf" srcId="{4E645213-7740-4A24-964F-767F2EF666EE}" destId="{106285BF-CC7D-4B5D-987D-60E9ED73D507}" srcOrd="2" destOrd="0" presId="urn:microsoft.com/office/officeart/2005/8/layout/pyramid2"/>
    <dgm:cxn modelId="{3F8D3D54-7FAB-4AC1-88CB-04A864E2AEE7}" type="presParOf" srcId="{4E645213-7740-4A24-964F-767F2EF666EE}" destId="{D1BBD4BF-2948-4631-ACF2-04123AC1F932}" srcOrd="3" destOrd="0" presId="urn:microsoft.com/office/officeart/2005/8/layout/pyramid2"/>
    <dgm:cxn modelId="{B6BD313F-D380-46C4-9424-312031262E67}" type="presParOf" srcId="{4E645213-7740-4A24-964F-767F2EF666EE}" destId="{7BDAF9CA-DE11-44C9-883F-CC822114C530}" srcOrd="4" destOrd="0" presId="urn:microsoft.com/office/officeart/2005/8/layout/pyramid2"/>
    <dgm:cxn modelId="{DBE86DFE-6648-49E9-B61C-8B8190FB8ADE}" type="presParOf" srcId="{4E645213-7740-4A24-964F-767F2EF666EE}" destId="{B7C70E85-211C-4C53-A327-1599619050F2}" srcOrd="5" destOrd="0" presId="urn:microsoft.com/office/officeart/2005/8/layout/pyramid2"/>
  </dgm:cxnLst>
  <dgm:bg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485D0A-0AFF-489E-A5A6-7C5AFE644F6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7A28FE-F5CF-4E77-83F0-683535932EAB}">
      <dgm:prSet phldrT="[Text]" custT="1"/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dirty="0">
              <a:latin typeface="Arial Black" panose="020B0A04020102020204" pitchFamily="34" charset="0"/>
            </a:rPr>
            <a:t>Completing Sentence</a:t>
          </a:r>
        </a:p>
      </dgm:t>
    </dgm:pt>
    <dgm:pt modelId="{1CC0A6B3-DCA5-4540-A306-591E0A542138}" type="parTrans" cxnId="{7831240D-0CAF-47F5-B472-D532618BA550}">
      <dgm:prSet/>
      <dgm:spPr/>
      <dgm:t>
        <a:bodyPr/>
        <a:lstStyle/>
        <a:p>
          <a:endParaRPr lang="en-US"/>
        </a:p>
      </dgm:t>
    </dgm:pt>
    <dgm:pt modelId="{337977E7-464F-4178-A87F-F1B40111390B}" type="sibTrans" cxnId="{7831240D-0CAF-47F5-B472-D532618BA550}">
      <dgm:prSet/>
      <dgm:spPr/>
      <dgm:t>
        <a:bodyPr/>
        <a:lstStyle/>
        <a:p>
          <a:endParaRPr lang="en-US"/>
        </a:p>
      </dgm:t>
    </dgm:pt>
    <dgm:pt modelId="{96AC6CF1-9386-45BD-B696-E634365A25DE}">
      <dgm:prSet phldrT="[Text]" custT="1"/>
      <dgm:spPr>
        <a:gradFill rotWithShape="0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</a:gradFill>
        <a:ln w="34925"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n-US" sz="3600" dirty="0">
              <a:latin typeface="Arial Black" panose="020B0A04020102020204" pitchFamily="34" charset="0"/>
            </a:rPr>
            <a:t>Sentence</a:t>
          </a:r>
        </a:p>
      </dgm:t>
    </dgm:pt>
    <dgm:pt modelId="{5B384960-201E-4544-8076-D05D7DD3F9FC}" type="parTrans" cxnId="{A0A1D80F-8E64-420A-86EF-2C9FE012D38F}">
      <dgm:prSet/>
      <dgm:spPr/>
      <dgm:t>
        <a:bodyPr/>
        <a:lstStyle/>
        <a:p>
          <a:endParaRPr lang="en-US"/>
        </a:p>
      </dgm:t>
    </dgm:pt>
    <dgm:pt modelId="{850BB7DA-47C5-4085-BB7D-3DC2E989483D}" type="sibTrans" cxnId="{A0A1D80F-8E64-420A-86EF-2C9FE012D38F}">
      <dgm:prSet/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  <dgm:t>
        <a:bodyPr/>
        <a:lstStyle/>
        <a:p>
          <a:endParaRPr lang="en-US"/>
        </a:p>
      </dgm:t>
    </dgm:pt>
    <dgm:pt modelId="{7213CD3A-9D4F-481F-881D-406902482B52}">
      <dgm:prSet phldrT="[Text]" custT="1"/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en-US" sz="3600" dirty="0">
              <a:latin typeface="Arial Black" panose="020B0A04020102020204" pitchFamily="34" charset="0"/>
            </a:rPr>
            <a:t>Clause</a:t>
          </a:r>
        </a:p>
      </dgm:t>
    </dgm:pt>
    <dgm:pt modelId="{F276EBC2-05E4-4894-A622-FD84C3897189}" type="parTrans" cxnId="{1E1B102A-0936-4CDD-8EA8-D6AC3F715C6A}">
      <dgm:prSet/>
      <dgm:spPr/>
      <dgm:t>
        <a:bodyPr/>
        <a:lstStyle/>
        <a:p>
          <a:endParaRPr lang="en-US"/>
        </a:p>
      </dgm:t>
    </dgm:pt>
    <dgm:pt modelId="{861454C0-C7FE-46DB-92C8-C8738D59BFE2}" type="sibTrans" cxnId="{1E1B102A-0936-4CDD-8EA8-D6AC3F715C6A}">
      <dgm:prSet/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  <dgm:t>
        <a:bodyPr/>
        <a:lstStyle/>
        <a:p>
          <a:endParaRPr lang="en-US"/>
        </a:p>
      </dgm:t>
    </dgm:pt>
    <dgm:pt modelId="{65AEA3BA-F483-4113-872D-174F65B17CF1}">
      <dgm:prSet phldrT="[Text]" custT="1"/>
      <dgm:spPr>
        <a:gradFill rotWithShape="0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</a:gra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en-US" sz="3600" dirty="0">
              <a:latin typeface="Arial Black" panose="020B0A04020102020204" pitchFamily="34" charset="0"/>
            </a:rPr>
            <a:t>Phrase</a:t>
          </a:r>
        </a:p>
      </dgm:t>
    </dgm:pt>
    <dgm:pt modelId="{3ABF0440-CCAC-4804-8042-ED2EDCCB0901}" type="parTrans" cxnId="{44B34749-E75D-4566-8342-61B6849DF907}">
      <dgm:prSet/>
      <dgm:spPr/>
      <dgm:t>
        <a:bodyPr/>
        <a:lstStyle/>
        <a:p>
          <a:endParaRPr lang="en-US"/>
        </a:p>
      </dgm:t>
    </dgm:pt>
    <dgm:pt modelId="{4A0493C6-F244-45E7-8A90-DC9D85559E1C}" type="sibTrans" cxnId="{44B34749-E75D-4566-8342-61B6849DF907}">
      <dgm:prSet/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  <dgm:t>
        <a:bodyPr/>
        <a:lstStyle/>
        <a:p>
          <a:endParaRPr lang="en-US"/>
        </a:p>
      </dgm:t>
    </dgm:pt>
    <dgm:pt modelId="{1DF9A98D-4B1C-4F33-AE65-6F49E6C499AE}">
      <dgm:prSet phldrT="[Text]" custT="1"/>
      <dgm:sp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n-US" sz="4000" dirty="0">
              <a:latin typeface="Arial Black" panose="020B0A04020102020204" pitchFamily="34" charset="0"/>
            </a:rPr>
            <a:t>Part: 01</a:t>
          </a:r>
        </a:p>
      </dgm:t>
    </dgm:pt>
    <dgm:pt modelId="{B27A98DF-B9AA-4E94-830E-27BAA5E584D1}" type="parTrans" cxnId="{88B19136-1072-4B4E-8C88-95C47B510B5A}">
      <dgm:prSet/>
      <dgm:spPr/>
      <dgm:t>
        <a:bodyPr/>
        <a:lstStyle/>
        <a:p>
          <a:endParaRPr lang="en-US"/>
        </a:p>
      </dgm:t>
    </dgm:pt>
    <dgm:pt modelId="{01130DD5-DAA9-4467-A07E-6ED4F785A1F1}" type="sibTrans" cxnId="{88B19136-1072-4B4E-8C88-95C47B510B5A}">
      <dgm:prSet/>
      <dgm:sp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  <dgm:t>
        <a:bodyPr/>
        <a:lstStyle/>
        <a:p>
          <a:endParaRPr lang="en-US"/>
        </a:p>
      </dgm:t>
    </dgm:pt>
    <dgm:pt modelId="{BF4C417E-EDDA-4924-9E43-60E7E26EBD40}" type="pres">
      <dgm:prSet presAssocID="{DE485D0A-0AFF-489E-A5A6-7C5AFE644F6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7CF73F-2093-47D2-8AE6-9A12C2D3E79F}" type="pres">
      <dgm:prSet presAssocID="{2D7A28FE-F5CF-4E77-83F0-683535932EAB}" presName="centerShape" presStyleLbl="node0" presStyleIdx="0" presStyleCnt="1" custScaleX="205704" custScaleY="122564"/>
      <dgm:spPr/>
      <dgm:t>
        <a:bodyPr/>
        <a:lstStyle/>
        <a:p>
          <a:endParaRPr lang="en-US"/>
        </a:p>
      </dgm:t>
    </dgm:pt>
    <dgm:pt modelId="{D672660C-B323-4D34-A8D7-BB43FBC67759}" type="pres">
      <dgm:prSet presAssocID="{96AC6CF1-9386-45BD-B696-E634365A25DE}" presName="node" presStyleLbl="node1" presStyleIdx="0" presStyleCnt="4" custScaleX="248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0DC2F-40D0-43E8-97DE-5623BB5AAECC}" type="pres">
      <dgm:prSet presAssocID="{96AC6CF1-9386-45BD-B696-E634365A25DE}" presName="dummy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6ED8B119-99F2-494F-9684-0F243A403AE9}" type="pres">
      <dgm:prSet presAssocID="{850BB7DA-47C5-4085-BB7D-3DC2E989483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A4D0C5B-9EC7-4D1D-B6B5-58B9B9D409D1}" type="pres">
      <dgm:prSet presAssocID="{7213CD3A-9D4F-481F-881D-406902482B52}" presName="node" presStyleLbl="node1" presStyleIdx="1" presStyleCnt="4" custScaleX="182248" custScaleY="100885" custRadScaleRad="168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D7B19-99C9-4ECA-BB8A-9D883B3BFF93}" type="pres">
      <dgm:prSet presAssocID="{7213CD3A-9D4F-481F-881D-406902482B52}" presName="dummy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22F205B5-7661-4345-99D0-9CB6CDDD31FF}" type="pres">
      <dgm:prSet presAssocID="{861454C0-C7FE-46DB-92C8-C8738D59BFE2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FE11527-9F05-4A70-92C9-AA1E37569B75}" type="pres">
      <dgm:prSet presAssocID="{65AEA3BA-F483-4113-872D-174F65B17CF1}" presName="node" presStyleLbl="node1" presStyleIdx="2" presStyleCnt="4" custScaleX="188474" custScaleY="99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D27C2A-B968-4990-8558-29F9A16B47A2}" type="pres">
      <dgm:prSet presAssocID="{65AEA3BA-F483-4113-872D-174F65B17CF1}" presName="dummy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1890C2A7-4EBC-4420-B469-07E7A5BE4575}" type="pres">
      <dgm:prSet presAssocID="{4A0493C6-F244-45E7-8A90-DC9D85559E1C}" presName="sibTrans" presStyleLbl="sibTrans2D1" presStyleIdx="2" presStyleCnt="4" custLinFactNeighborX="-4711" custLinFactNeighborY="-10885"/>
      <dgm:spPr/>
      <dgm:t>
        <a:bodyPr/>
        <a:lstStyle/>
        <a:p>
          <a:endParaRPr lang="en-US"/>
        </a:p>
      </dgm:t>
    </dgm:pt>
    <dgm:pt modelId="{0D83442B-A4D7-4632-BC25-576CBEF833DB}" type="pres">
      <dgm:prSet presAssocID="{1DF9A98D-4B1C-4F33-AE65-6F49E6C499AE}" presName="node" presStyleLbl="node1" presStyleIdx="3" presStyleCnt="4" custScaleX="238582" custScaleY="105255" custRadScaleRad="174918" custRadScaleInc="1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5DF43-A8DD-46A2-BDC7-9DBB91FA48B8}" type="pres">
      <dgm:prSet presAssocID="{1DF9A98D-4B1C-4F33-AE65-6F49E6C499AE}" presName="dummy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</dgm:pt>
    <dgm:pt modelId="{69867FCC-35EC-4F87-A2CF-C19C9C606651}" type="pres">
      <dgm:prSet presAssocID="{01130DD5-DAA9-4467-A07E-6ED4F785A1F1}" presName="sibTrans" presStyleLbl="sibTrans2D1" presStyleIdx="3" presStyleCnt="4" custLinFactNeighborX="-3454" custLinFactNeighborY="5947"/>
      <dgm:spPr/>
      <dgm:t>
        <a:bodyPr/>
        <a:lstStyle/>
        <a:p>
          <a:endParaRPr lang="en-US"/>
        </a:p>
      </dgm:t>
    </dgm:pt>
  </dgm:ptLst>
  <dgm:cxnLst>
    <dgm:cxn modelId="{D820D0B6-2DB5-4341-97AE-A0F55A8D2F41}" type="presOf" srcId="{7213CD3A-9D4F-481F-881D-406902482B52}" destId="{DA4D0C5B-9EC7-4D1D-B6B5-58B9B9D409D1}" srcOrd="0" destOrd="0" presId="urn:microsoft.com/office/officeart/2005/8/layout/radial6"/>
    <dgm:cxn modelId="{1CA176DD-A518-4671-AB0B-B93BCBEF2980}" type="presOf" srcId="{65AEA3BA-F483-4113-872D-174F65B17CF1}" destId="{1FE11527-9F05-4A70-92C9-AA1E37569B75}" srcOrd="0" destOrd="0" presId="urn:microsoft.com/office/officeart/2005/8/layout/radial6"/>
    <dgm:cxn modelId="{0C837067-73ED-43CE-A023-A462984A9836}" type="presOf" srcId="{861454C0-C7FE-46DB-92C8-C8738D59BFE2}" destId="{22F205B5-7661-4345-99D0-9CB6CDDD31FF}" srcOrd="0" destOrd="0" presId="urn:microsoft.com/office/officeart/2005/8/layout/radial6"/>
    <dgm:cxn modelId="{88B19136-1072-4B4E-8C88-95C47B510B5A}" srcId="{2D7A28FE-F5CF-4E77-83F0-683535932EAB}" destId="{1DF9A98D-4B1C-4F33-AE65-6F49E6C499AE}" srcOrd="3" destOrd="0" parTransId="{B27A98DF-B9AA-4E94-830E-27BAA5E584D1}" sibTransId="{01130DD5-DAA9-4467-A07E-6ED4F785A1F1}"/>
    <dgm:cxn modelId="{7B909DFA-DE0C-4830-AE12-90987C6D001B}" type="presOf" srcId="{850BB7DA-47C5-4085-BB7D-3DC2E989483D}" destId="{6ED8B119-99F2-494F-9684-0F243A403AE9}" srcOrd="0" destOrd="0" presId="urn:microsoft.com/office/officeart/2005/8/layout/radial6"/>
    <dgm:cxn modelId="{741A6547-44F3-46B0-A7C2-A11EAF468260}" type="presOf" srcId="{01130DD5-DAA9-4467-A07E-6ED4F785A1F1}" destId="{69867FCC-35EC-4F87-A2CF-C19C9C606651}" srcOrd="0" destOrd="0" presId="urn:microsoft.com/office/officeart/2005/8/layout/radial6"/>
    <dgm:cxn modelId="{7831240D-0CAF-47F5-B472-D532618BA550}" srcId="{DE485D0A-0AFF-489E-A5A6-7C5AFE644F64}" destId="{2D7A28FE-F5CF-4E77-83F0-683535932EAB}" srcOrd="0" destOrd="0" parTransId="{1CC0A6B3-DCA5-4540-A306-591E0A542138}" sibTransId="{337977E7-464F-4178-A87F-F1B40111390B}"/>
    <dgm:cxn modelId="{C89468CD-884A-42B3-9777-45EE68F98C82}" type="presOf" srcId="{DE485D0A-0AFF-489E-A5A6-7C5AFE644F64}" destId="{BF4C417E-EDDA-4924-9E43-60E7E26EBD40}" srcOrd="0" destOrd="0" presId="urn:microsoft.com/office/officeart/2005/8/layout/radial6"/>
    <dgm:cxn modelId="{1DAA2216-D18A-4CDF-865D-2D773BC7D05B}" type="presOf" srcId="{4A0493C6-F244-45E7-8A90-DC9D85559E1C}" destId="{1890C2A7-4EBC-4420-B469-07E7A5BE4575}" srcOrd="0" destOrd="0" presId="urn:microsoft.com/office/officeart/2005/8/layout/radial6"/>
    <dgm:cxn modelId="{44B34749-E75D-4566-8342-61B6849DF907}" srcId="{2D7A28FE-F5CF-4E77-83F0-683535932EAB}" destId="{65AEA3BA-F483-4113-872D-174F65B17CF1}" srcOrd="2" destOrd="0" parTransId="{3ABF0440-CCAC-4804-8042-ED2EDCCB0901}" sibTransId="{4A0493C6-F244-45E7-8A90-DC9D85559E1C}"/>
    <dgm:cxn modelId="{2DFBCD2B-F235-4DFC-B51D-A55C9948C795}" type="presOf" srcId="{1DF9A98D-4B1C-4F33-AE65-6F49E6C499AE}" destId="{0D83442B-A4D7-4632-BC25-576CBEF833DB}" srcOrd="0" destOrd="0" presId="urn:microsoft.com/office/officeart/2005/8/layout/radial6"/>
    <dgm:cxn modelId="{1E1B102A-0936-4CDD-8EA8-D6AC3F715C6A}" srcId="{2D7A28FE-F5CF-4E77-83F0-683535932EAB}" destId="{7213CD3A-9D4F-481F-881D-406902482B52}" srcOrd="1" destOrd="0" parTransId="{F276EBC2-05E4-4894-A622-FD84C3897189}" sibTransId="{861454C0-C7FE-46DB-92C8-C8738D59BFE2}"/>
    <dgm:cxn modelId="{A0A1D80F-8E64-420A-86EF-2C9FE012D38F}" srcId="{2D7A28FE-F5CF-4E77-83F0-683535932EAB}" destId="{96AC6CF1-9386-45BD-B696-E634365A25DE}" srcOrd="0" destOrd="0" parTransId="{5B384960-201E-4544-8076-D05D7DD3F9FC}" sibTransId="{850BB7DA-47C5-4085-BB7D-3DC2E989483D}"/>
    <dgm:cxn modelId="{6194826B-C7D0-416B-BFD9-8254B75A4AF1}" type="presOf" srcId="{96AC6CF1-9386-45BD-B696-E634365A25DE}" destId="{D672660C-B323-4D34-A8D7-BB43FBC67759}" srcOrd="0" destOrd="0" presId="urn:microsoft.com/office/officeart/2005/8/layout/radial6"/>
    <dgm:cxn modelId="{A7D60C68-6B18-4389-9526-A8A24A4D4A87}" type="presOf" srcId="{2D7A28FE-F5CF-4E77-83F0-683535932EAB}" destId="{8A7CF73F-2093-47D2-8AE6-9A12C2D3E79F}" srcOrd="0" destOrd="0" presId="urn:microsoft.com/office/officeart/2005/8/layout/radial6"/>
    <dgm:cxn modelId="{DDDDD44E-4234-486D-8990-781F31A7DE08}" type="presParOf" srcId="{BF4C417E-EDDA-4924-9E43-60E7E26EBD40}" destId="{8A7CF73F-2093-47D2-8AE6-9A12C2D3E79F}" srcOrd="0" destOrd="0" presId="urn:microsoft.com/office/officeart/2005/8/layout/radial6"/>
    <dgm:cxn modelId="{FCEE9D61-6FF3-4679-9C06-410F79009054}" type="presParOf" srcId="{BF4C417E-EDDA-4924-9E43-60E7E26EBD40}" destId="{D672660C-B323-4D34-A8D7-BB43FBC67759}" srcOrd="1" destOrd="0" presId="urn:microsoft.com/office/officeart/2005/8/layout/radial6"/>
    <dgm:cxn modelId="{D0961363-579D-45DD-8AAA-AD75A9F72E07}" type="presParOf" srcId="{BF4C417E-EDDA-4924-9E43-60E7E26EBD40}" destId="{5E70DC2F-40D0-43E8-97DE-5623BB5AAECC}" srcOrd="2" destOrd="0" presId="urn:microsoft.com/office/officeart/2005/8/layout/radial6"/>
    <dgm:cxn modelId="{17A2614A-0BF4-43C1-83C8-A0A567B10245}" type="presParOf" srcId="{BF4C417E-EDDA-4924-9E43-60E7E26EBD40}" destId="{6ED8B119-99F2-494F-9684-0F243A403AE9}" srcOrd="3" destOrd="0" presId="urn:microsoft.com/office/officeart/2005/8/layout/radial6"/>
    <dgm:cxn modelId="{E017B9FA-29FB-4BEF-B9A7-62494F639213}" type="presParOf" srcId="{BF4C417E-EDDA-4924-9E43-60E7E26EBD40}" destId="{DA4D0C5B-9EC7-4D1D-B6B5-58B9B9D409D1}" srcOrd="4" destOrd="0" presId="urn:microsoft.com/office/officeart/2005/8/layout/radial6"/>
    <dgm:cxn modelId="{C0EDA1D3-B51D-4DD9-AAA7-6D9403EF9203}" type="presParOf" srcId="{BF4C417E-EDDA-4924-9E43-60E7E26EBD40}" destId="{A74D7B19-99C9-4ECA-BB8A-9D883B3BFF93}" srcOrd="5" destOrd="0" presId="urn:microsoft.com/office/officeart/2005/8/layout/radial6"/>
    <dgm:cxn modelId="{200B2A53-83E7-4F1D-B28A-E1B71E048B49}" type="presParOf" srcId="{BF4C417E-EDDA-4924-9E43-60E7E26EBD40}" destId="{22F205B5-7661-4345-99D0-9CB6CDDD31FF}" srcOrd="6" destOrd="0" presId="urn:microsoft.com/office/officeart/2005/8/layout/radial6"/>
    <dgm:cxn modelId="{3FFE85A1-1206-4118-83BE-701E0986BCE3}" type="presParOf" srcId="{BF4C417E-EDDA-4924-9E43-60E7E26EBD40}" destId="{1FE11527-9F05-4A70-92C9-AA1E37569B75}" srcOrd="7" destOrd="0" presId="urn:microsoft.com/office/officeart/2005/8/layout/radial6"/>
    <dgm:cxn modelId="{FA7E3EF1-5DD4-4305-A697-7AAA6680DACD}" type="presParOf" srcId="{BF4C417E-EDDA-4924-9E43-60E7E26EBD40}" destId="{1FD27C2A-B968-4990-8558-29F9A16B47A2}" srcOrd="8" destOrd="0" presId="urn:microsoft.com/office/officeart/2005/8/layout/radial6"/>
    <dgm:cxn modelId="{16DD4564-5C80-48B9-99FA-6F2DD0BA62E3}" type="presParOf" srcId="{BF4C417E-EDDA-4924-9E43-60E7E26EBD40}" destId="{1890C2A7-4EBC-4420-B469-07E7A5BE4575}" srcOrd="9" destOrd="0" presId="urn:microsoft.com/office/officeart/2005/8/layout/radial6"/>
    <dgm:cxn modelId="{0E0CBB81-83B2-4E10-9EBB-C6C0AC813F5A}" type="presParOf" srcId="{BF4C417E-EDDA-4924-9E43-60E7E26EBD40}" destId="{0D83442B-A4D7-4632-BC25-576CBEF833DB}" srcOrd="10" destOrd="0" presId="urn:microsoft.com/office/officeart/2005/8/layout/radial6"/>
    <dgm:cxn modelId="{9102856F-4008-4B45-BA5B-F9C0A27F0E0B}" type="presParOf" srcId="{BF4C417E-EDDA-4924-9E43-60E7E26EBD40}" destId="{DA75DF43-A8DD-46A2-BDC7-9DBB91FA48B8}" srcOrd="11" destOrd="0" presId="urn:microsoft.com/office/officeart/2005/8/layout/radial6"/>
    <dgm:cxn modelId="{6947D895-1ACA-41F1-82A1-749DFAC796F9}" type="presParOf" srcId="{BF4C417E-EDDA-4924-9E43-60E7E26EBD40}" destId="{69867FCC-35EC-4F87-A2CF-C19C9C60665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49C55-0C9D-4FE8-9047-69B5B228C328}">
      <dsp:nvSpPr>
        <dsp:cNvPr id="0" name=""/>
        <dsp:cNvSpPr/>
      </dsp:nvSpPr>
      <dsp:spPr>
        <a:xfrm>
          <a:off x="0" y="0"/>
          <a:ext cx="5659361" cy="5659361"/>
        </a:xfrm>
        <a:prstGeom prst="triangle">
          <a:avLst/>
        </a:prstGeom>
        <a:solidFill>
          <a:srgbClr val="92D050"/>
        </a:solidFill>
        <a:ln w="19050" cap="rnd" cmpd="sng" algn="ctr">
          <a:noFill/>
          <a:prstDash val="solid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5B7B8-C75C-4842-B54C-BCB39B7A928D}">
      <dsp:nvSpPr>
        <dsp:cNvPr id="0" name=""/>
        <dsp:cNvSpPr/>
      </dsp:nvSpPr>
      <dsp:spPr>
        <a:xfrm>
          <a:off x="1575257" y="154747"/>
          <a:ext cx="6070657" cy="865445"/>
        </a:xfrm>
        <a:prstGeom prst="roundRect">
          <a:avLst/>
        </a:prstGeom>
        <a:solidFill>
          <a:srgbClr val="00B050"/>
        </a:solidFill>
        <a:ln w="34925" cap="rnd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>
              <a:solidFill>
                <a:schemeClr val="bg1"/>
              </a:solidFill>
              <a:latin typeface="Arial Black" panose="020B0A04020102020204" pitchFamily="34" charset="0"/>
            </a:rPr>
            <a:t>Today’s topic:</a:t>
          </a:r>
        </a:p>
      </dsp:txBody>
      <dsp:txXfrm>
        <a:off x="1617505" y="196995"/>
        <a:ext cx="5986161" cy="780949"/>
      </dsp:txXfrm>
    </dsp:sp>
    <dsp:sp modelId="{106285BF-CC7D-4B5D-987D-60E9ED73D507}">
      <dsp:nvSpPr>
        <dsp:cNvPr id="0" name=""/>
        <dsp:cNvSpPr/>
      </dsp:nvSpPr>
      <dsp:spPr>
        <a:xfrm>
          <a:off x="3055924" y="1761038"/>
          <a:ext cx="5941907" cy="1108358"/>
        </a:xfrm>
        <a:prstGeom prst="roundRect">
          <a:avLst/>
        </a:prstGeom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83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w="19050" cap="rnd" cmpd="sng" algn="ctr">
          <a:noFill/>
          <a:prstDash val="solid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rgbClr val="C00000"/>
              </a:solidFill>
              <a:latin typeface="Arial Black" panose="020B0A04020102020204" pitchFamily="34" charset="0"/>
            </a:rPr>
            <a:t>Completing Sentence</a:t>
          </a:r>
        </a:p>
      </dsp:txBody>
      <dsp:txXfrm>
        <a:off x="3110030" y="1815144"/>
        <a:ext cx="5833695" cy="1000146"/>
      </dsp:txXfrm>
    </dsp:sp>
    <dsp:sp modelId="{7BDAF9CA-DE11-44C9-883F-CC822114C530}">
      <dsp:nvSpPr>
        <dsp:cNvPr id="0" name=""/>
        <dsp:cNvSpPr/>
      </dsp:nvSpPr>
      <dsp:spPr>
        <a:xfrm>
          <a:off x="3295106" y="3720355"/>
          <a:ext cx="5941907" cy="1108358"/>
        </a:xfrm>
        <a:prstGeom prst="roundRect">
          <a:avLst/>
        </a:prstGeom>
        <a:solidFill>
          <a:srgbClr val="00B050"/>
        </a:solidFill>
        <a:ln w="34925" cap="rnd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280" tIns="335280" rIns="335280" bIns="33528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800" kern="1200" dirty="0" smtClean="0">
              <a:solidFill>
                <a:srgbClr val="002060"/>
              </a:solidFill>
              <a:latin typeface="Arial Black" panose="020B0A04020102020204" pitchFamily="34" charset="0"/>
            </a:rPr>
            <a:t>Part</a:t>
          </a:r>
          <a:r>
            <a:rPr lang="en-US" sz="8800" kern="1200" dirty="0">
              <a:solidFill>
                <a:srgbClr val="002060"/>
              </a:solidFill>
              <a:latin typeface="Arial Black" panose="020B0A04020102020204" pitchFamily="34" charset="0"/>
            </a:rPr>
            <a:t>: 01</a:t>
          </a:r>
        </a:p>
      </dsp:txBody>
      <dsp:txXfrm>
        <a:off x="3349212" y="3774461"/>
        <a:ext cx="5833695" cy="10001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67FCC-35EC-4F87-A2CF-C19C9C606651}">
      <dsp:nvSpPr>
        <dsp:cNvPr id="0" name=""/>
        <dsp:cNvSpPr/>
      </dsp:nvSpPr>
      <dsp:spPr>
        <a:xfrm>
          <a:off x="1704381" y="-176405"/>
          <a:ext cx="4490937" cy="4490937"/>
        </a:xfrm>
        <a:prstGeom prst="blockArc">
          <a:avLst>
            <a:gd name="adj1" fmla="val 9033707"/>
            <a:gd name="adj2" fmla="val 19833707"/>
            <a:gd name="adj3" fmla="val 4625"/>
          </a:avLst>
        </a:prstGeom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2A7-4EBC-4420-B469-07E7A5BE4575}">
      <dsp:nvSpPr>
        <dsp:cNvPr id="0" name=""/>
        <dsp:cNvSpPr/>
      </dsp:nvSpPr>
      <dsp:spPr>
        <a:xfrm>
          <a:off x="1632654" y="1234997"/>
          <a:ext cx="4518858" cy="4518858"/>
        </a:xfrm>
        <a:prstGeom prst="blockArc">
          <a:avLst>
            <a:gd name="adj1" fmla="val 1804441"/>
            <a:gd name="adj2" fmla="val 12604441"/>
            <a:gd name="adj3" fmla="val 4596"/>
          </a:avLst>
        </a:prstGeom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205B5-7661-4345-99D0-9CB6CDDD31FF}">
      <dsp:nvSpPr>
        <dsp:cNvPr id="0" name=""/>
        <dsp:cNvSpPr/>
      </dsp:nvSpPr>
      <dsp:spPr>
        <a:xfrm>
          <a:off x="5405476" y="1398203"/>
          <a:ext cx="4472477" cy="4472477"/>
        </a:xfrm>
        <a:prstGeom prst="blockArc">
          <a:avLst>
            <a:gd name="adj1" fmla="val 20434852"/>
            <a:gd name="adj2" fmla="val 8287425"/>
            <a:gd name="adj3" fmla="val 4644"/>
          </a:avLst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8B119-99F2-494F-9684-0F243A403AE9}">
      <dsp:nvSpPr>
        <dsp:cNvPr id="0" name=""/>
        <dsp:cNvSpPr/>
      </dsp:nvSpPr>
      <dsp:spPr>
        <a:xfrm>
          <a:off x="5405476" y="-54262"/>
          <a:ext cx="4472477" cy="4472477"/>
        </a:xfrm>
        <a:prstGeom prst="blockArc">
          <a:avLst>
            <a:gd name="adj1" fmla="val 13312575"/>
            <a:gd name="adj2" fmla="val 1165148"/>
            <a:gd name="adj3" fmla="val 4644"/>
          </a:avLst>
        </a:prstGeom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CF73F-2093-47D2-8AE6-9A12C2D3E79F}">
      <dsp:nvSpPr>
        <dsp:cNvPr id="0" name=""/>
        <dsp:cNvSpPr/>
      </dsp:nvSpPr>
      <dsp:spPr>
        <a:xfrm>
          <a:off x="3896164" y="1645572"/>
          <a:ext cx="4238266" cy="2525273"/>
        </a:xfrm>
        <a:prstGeom prst="ellipse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 w="19050" cap="rnd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Arial Black" panose="020B0A04020102020204" pitchFamily="34" charset="0"/>
            </a:rPr>
            <a:t>Completing Sentence</a:t>
          </a:r>
        </a:p>
      </dsp:txBody>
      <dsp:txXfrm>
        <a:off x="4516844" y="2015390"/>
        <a:ext cx="2996906" cy="1785637"/>
      </dsp:txXfrm>
    </dsp:sp>
    <dsp:sp modelId="{D672660C-B323-4D34-A8D7-BB43FBC67759}">
      <dsp:nvSpPr>
        <dsp:cNvPr id="0" name=""/>
        <dsp:cNvSpPr/>
      </dsp:nvSpPr>
      <dsp:spPr>
        <a:xfrm>
          <a:off x="4220881" y="2761"/>
          <a:ext cx="3588833" cy="1442259"/>
        </a:xfrm>
        <a:prstGeom prst="ellipse">
          <a:avLst/>
        </a:prstGeom>
        <a:gradFill rotWithShape="0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</a:gradFill>
        <a:ln w="34925" cap="rnd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Arial Black" panose="020B0A04020102020204" pitchFamily="34" charset="0"/>
            </a:rPr>
            <a:t>Sentence</a:t>
          </a:r>
        </a:p>
      </dsp:txBody>
      <dsp:txXfrm>
        <a:off x="4746453" y="213975"/>
        <a:ext cx="2537689" cy="1019831"/>
      </dsp:txXfrm>
    </dsp:sp>
    <dsp:sp modelId="{DA4D0C5B-9EC7-4D1D-B6B5-58B9B9D409D1}">
      <dsp:nvSpPr>
        <dsp:cNvPr id="0" name=""/>
        <dsp:cNvSpPr/>
      </dsp:nvSpPr>
      <dsp:spPr>
        <a:xfrm>
          <a:off x="8387525" y="2180697"/>
          <a:ext cx="2628489" cy="1455023"/>
        </a:xfrm>
        <a:prstGeom prst="ellipse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 w="19050" cap="rnd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Arial Black" panose="020B0A04020102020204" pitchFamily="34" charset="0"/>
            </a:rPr>
            <a:t>Clause</a:t>
          </a:r>
        </a:p>
      </dsp:txBody>
      <dsp:txXfrm>
        <a:off x="8772458" y="2393780"/>
        <a:ext cx="1858623" cy="1028857"/>
      </dsp:txXfrm>
    </dsp:sp>
    <dsp:sp modelId="{1FE11527-9F05-4A70-92C9-AA1E37569B75}">
      <dsp:nvSpPr>
        <dsp:cNvPr id="0" name=""/>
        <dsp:cNvSpPr/>
      </dsp:nvSpPr>
      <dsp:spPr>
        <a:xfrm>
          <a:off x="4656155" y="4372788"/>
          <a:ext cx="2718284" cy="1439476"/>
        </a:xfrm>
        <a:prstGeom prst="ellipse">
          <a:avLst/>
        </a:prstGeom>
        <a:gradFill rotWithShape="0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</a:gradFill>
        <a:ln w="19050" cap="rnd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Arial Black" panose="020B0A04020102020204" pitchFamily="34" charset="0"/>
            </a:rPr>
            <a:t>Phrase</a:t>
          </a:r>
        </a:p>
      </dsp:txBody>
      <dsp:txXfrm>
        <a:off x="5054238" y="4583594"/>
        <a:ext cx="1922118" cy="1017864"/>
      </dsp:txXfrm>
    </dsp:sp>
    <dsp:sp modelId="{0D83442B-A4D7-4632-BC25-576CBEF833DB}">
      <dsp:nvSpPr>
        <dsp:cNvPr id="0" name=""/>
        <dsp:cNvSpPr/>
      </dsp:nvSpPr>
      <dsp:spPr>
        <a:xfrm>
          <a:off x="474150" y="2121056"/>
          <a:ext cx="3440972" cy="1518050"/>
        </a:xfrm>
        <a:prstGeom prst="ellipse">
          <a:avLst/>
        </a:prstGeom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ln w="19050" cap="rnd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latin typeface="Arial Black" panose="020B0A04020102020204" pitchFamily="34" charset="0"/>
            </a:rPr>
            <a:t>Part: 01</a:t>
          </a:r>
        </a:p>
      </dsp:txBody>
      <dsp:txXfrm>
        <a:off x="978069" y="2343369"/>
        <a:ext cx="2433134" cy="1073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CD22-B0C9-4164-B573-B67BF436E55B}" type="datetime1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lkjhbvcxzc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F5845-4C2D-4481-BFB4-C07A28632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53728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CD22-B0C9-4164-B573-B67BF436E55B}" type="datetime1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lkjhbvcxzc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F5845-4C2D-4481-BFB4-C07A28632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74995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CD22-B0C9-4164-B573-B67BF436E55B}" type="datetime1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lkjhbvcxzc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F5845-4C2D-4481-BFB4-C07A28632F8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8149540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CD22-B0C9-4164-B573-B67BF436E55B}" type="datetime1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lkjhbvcxzc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F5845-4C2D-4481-BFB4-C07A28632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32832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CD22-B0C9-4164-B573-B67BF436E55B}" type="datetime1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lkjhbvcxzc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F5845-4C2D-4481-BFB4-C07A28632F8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8086295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CD22-B0C9-4164-B573-B67BF436E55B}" type="datetime1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lkjhbvcxzc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F5845-4C2D-4481-BFB4-C07A28632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88506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CD22-B0C9-4164-B573-B67BF436E55B}" type="datetime1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lkjhbvcxzc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F5845-4C2D-4481-BFB4-C07A28632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06095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CD22-B0C9-4164-B573-B67BF436E55B}" type="datetime1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lkjhbvcxzc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F5845-4C2D-4481-BFB4-C07A28632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79652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CD22-B0C9-4164-B573-B67BF436E55B}" type="datetime1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lkjhbvcxzc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F5845-4C2D-4481-BFB4-C07A28632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14296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CD22-B0C9-4164-B573-B67BF436E55B}" type="datetime1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lkjhbvcxzc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F5845-4C2D-4481-BFB4-C07A28632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21381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CD22-B0C9-4164-B573-B67BF436E55B}" type="datetime1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lkjhbvcxzc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F5845-4C2D-4481-BFB4-C07A28632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11226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CD22-B0C9-4164-B573-B67BF436E55B}" type="datetime1">
              <a:rPr lang="en-US" smtClean="0"/>
              <a:t>10/4/2020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lkjhbvcxzc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F5845-4C2D-4481-BFB4-C07A28632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72526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CD22-B0C9-4164-B573-B67BF436E55B}" type="datetime1">
              <a:rPr lang="en-US" smtClean="0"/>
              <a:t>10/4/2020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lkjhbvcxzc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F5845-4C2D-4481-BFB4-C07A28632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90984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06AE-3DCE-4939-8EA4-695EE52A18E9}" type="datetime1">
              <a:rPr lang="en-US" smtClean="0"/>
              <a:pPr/>
              <a:t>10/4/2020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D7F210FE-710E-4FD0-AD73-278F4D79CC0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frame">
            <a:avLst>
              <a:gd name="adj1" fmla="val 1262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133F8064-F40B-4093-8168-994BF0311694}"/>
              </a:ext>
            </a:extLst>
          </p:cNvPr>
          <p:cNvSpPr/>
          <p:nvPr userDrawn="1"/>
        </p:nvSpPr>
        <p:spPr>
          <a:xfrm>
            <a:off x="91439" y="81326"/>
            <a:ext cx="849086" cy="809897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2724BBEF-B2EC-4C52-958B-657B53E1C02E}"/>
              </a:ext>
            </a:extLst>
          </p:cNvPr>
          <p:cNvSpPr/>
          <p:nvPr userDrawn="1"/>
        </p:nvSpPr>
        <p:spPr>
          <a:xfrm rot="10800000">
            <a:off x="11251474" y="5962923"/>
            <a:ext cx="849086" cy="809897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3777208E-1198-47E6-BEC0-0CA115A952A9}"/>
              </a:ext>
            </a:extLst>
          </p:cNvPr>
          <p:cNvSpPr/>
          <p:nvPr userDrawn="1"/>
        </p:nvSpPr>
        <p:spPr>
          <a:xfrm rot="16200000">
            <a:off x="71846" y="5943328"/>
            <a:ext cx="849086" cy="809897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ACE42B52-8CDA-4A6A-8073-FA96D43405C4}"/>
              </a:ext>
            </a:extLst>
          </p:cNvPr>
          <p:cNvSpPr/>
          <p:nvPr userDrawn="1"/>
        </p:nvSpPr>
        <p:spPr>
          <a:xfrm rot="5400000">
            <a:off x="11271070" y="100921"/>
            <a:ext cx="849086" cy="809897"/>
          </a:xfrm>
          <a:prstGeom prst="halfFram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75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CD22-B0C9-4164-B573-B67BF436E55B}" type="datetime1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lkjhbvcxzc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F5845-4C2D-4481-BFB4-C07A28632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03333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CD22-B0C9-4164-B573-B67BF436E55B}" type="datetime1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lkjhbvcxzc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F5845-4C2D-4481-BFB4-C07A28632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44910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BCD22-B0C9-4164-B573-B67BF436E55B}" type="datetime1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lkjhbvcxzc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EF5845-4C2D-4481-BFB4-C07A28632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6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4C996D-11AF-4B94-92AF-EDA4E7DB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5A7FCF-DCAD-4C1F-858C-9AA3E31E6CDB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10/4/2020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57D7F7-8734-472B-8691-669CFAA3B91A}"/>
              </a:ext>
            </a:extLst>
          </p:cNvPr>
          <p:cNvSpPr/>
          <p:nvPr/>
        </p:nvSpPr>
        <p:spPr>
          <a:xfrm>
            <a:off x="3685310" y="0"/>
            <a:ext cx="51354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6600" b="1" i="0" u="none" strike="noStrike" kern="1200" cap="none" spc="0" normalizeH="0" baseline="0" noProof="0" dirty="0">
                <a:ln/>
                <a:effectLst/>
                <a:uLnTx/>
                <a:uFillTx/>
                <a:latin typeface="Algerian" panose="04020705040A02060702" pitchFamily="82" charset="0"/>
                <a:ea typeface="+mn-ea"/>
                <a:cs typeface="Times New Roman" pitchFamily="18" charset="0"/>
              </a:rPr>
              <a:t>Welcome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B7F84E-5A29-461E-8993-EDD1A2AFA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61" y="1000384"/>
            <a:ext cx="10031896" cy="55366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2749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4C996D-11AF-4B94-92AF-EDA4E7DB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5A7FCF-DCAD-4C1F-858C-9AA3E31E6CDB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10/4/2020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139A13-E8E8-4292-A50F-2479484EE592}"/>
              </a:ext>
            </a:extLst>
          </p:cNvPr>
          <p:cNvSpPr/>
          <p:nvPr/>
        </p:nvSpPr>
        <p:spPr>
          <a:xfrm>
            <a:off x="352136" y="596279"/>
            <a:ext cx="11506200" cy="544508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Definition of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Clause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Clause is a group of words that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contains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finite verb expressed or understood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 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I can not tell when he will come .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en-US" sz="2400" b="1" noProof="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en-US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400" b="1" noProof="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Analysis: </a:t>
            </a:r>
            <a:r>
              <a:rPr lang="en-US" sz="2400" b="1" noProof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 not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tell”---- is clause having a finite verb ‘tell’</a:t>
            </a:r>
          </a:p>
          <a:p>
            <a:pPr lvl="0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“when he will come”----is also a clause having a finite verb ‘come’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396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06AE-3DCE-4939-8EA4-695EE52A18E9}" type="datetime1">
              <a:rPr lang="en-US" smtClean="0"/>
              <a:pPr/>
              <a:t>10/4/2020</a:t>
            </a:fld>
            <a:endParaRPr lang="en-US"/>
          </a:p>
        </p:txBody>
      </p:sp>
      <p:sp>
        <p:nvSpPr>
          <p:cNvPr id="4" name="Callout: Down Arrow 2">
            <a:extLst>
              <a:ext uri="{FF2B5EF4-FFF2-40B4-BE49-F238E27FC236}">
                <a16:creationId xmlns:a16="http://schemas.microsoft.com/office/drawing/2014/main" id="{AEB87AEE-3E55-4C1C-8038-B2FD9A74E2AE}"/>
              </a:ext>
            </a:extLst>
          </p:cNvPr>
          <p:cNvSpPr/>
          <p:nvPr/>
        </p:nvSpPr>
        <p:spPr>
          <a:xfrm>
            <a:off x="1182254" y="64653"/>
            <a:ext cx="9550400" cy="932874"/>
          </a:xfrm>
          <a:prstGeom prst="downArrowCallou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Classification of Clauses: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3346" y="895927"/>
            <a:ext cx="11176000" cy="57912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</a:rPr>
              <a:t>1.Principle </a:t>
            </a:r>
            <a:r>
              <a:rPr lang="en-US" sz="2800" b="1" dirty="0" err="1" smtClean="0">
                <a:solidFill>
                  <a:schemeClr val="accent2"/>
                </a:solidFill>
              </a:rPr>
              <a:t>Clause:</a:t>
            </a:r>
            <a:r>
              <a:rPr lang="en-US" sz="2400" b="1" dirty="0" err="1" smtClean="0">
                <a:solidFill>
                  <a:schemeClr val="tx1"/>
                </a:solidFill>
              </a:rPr>
              <a:t>Can</a:t>
            </a:r>
            <a:r>
              <a:rPr lang="en-US" sz="2400" b="1" dirty="0" smtClean="0">
                <a:solidFill>
                  <a:schemeClr val="tx1"/>
                </a:solidFill>
              </a:rPr>
              <a:t> express meaning without depending on other </a:t>
            </a:r>
            <a:r>
              <a:rPr lang="en-US" sz="2400" b="1" dirty="0" err="1" smtClean="0">
                <a:solidFill>
                  <a:schemeClr val="tx1"/>
                </a:solidFill>
              </a:rPr>
              <a:t>clause;that’s</a:t>
            </a:r>
            <a:r>
              <a:rPr lang="en-US" sz="2400" b="1" dirty="0" smtClean="0">
                <a:solidFill>
                  <a:schemeClr val="tx1"/>
                </a:solidFill>
              </a:rPr>
              <a:t> why it is also called independent clause.</a:t>
            </a: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err="1" smtClean="0">
                <a:solidFill>
                  <a:schemeClr val="accent5"/>
                </a:solidFill>
              </a:rPr>
              <a:t>Examle</a:t>
            </a:r>
            <a:r>
              <a:rPr lang="en-US" sz="2400" b="1" dirty="0" smtClean="0">
                <a:solidFill>
                  <a:schemeClr val="accent5"/>
                </a:solidFill>
              </a:rPr>
              <a:t>:</a:t>
            </a:r>
            <a:r>
              <a:rPr lang="en-US" sz="2400" b="1" dirty="0" smtClean="0">
                <a:solidFill>
                  <a:schemeClr val="tx1"/>
                </a:solidFill>
              </a:rPr>
              <a:t> I asked him about the incident.</a:t>
            </a: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2800" b="1" dirty="0" smtClean="0">
                <a:solidFill>
                  <a:schemeClr val="accent2"/>
                </a:solidFill>
              </a:rPr>
              <a:t>2.Sub-ordinate </a:t>
            </a:r>
            <a:r>
              <a:rPr lang="en-US" sz="2800" b="1" dirty="0" err="1" smtClean="0">
                <a:solidFill>
                  <a:schemeClr val="accent2"/>
                </a:solidFill>
              </a:rPr>
              <a:t>Clause:</a:t>
            </a:r>
            <a:r>
              <a:rPr lang="en-US" sz="2400" b="1" dirty="0" err="1" smtClean="0">
                <a:solidFill>
                  <a:schemeClr val="tx1"/>
                </a:solidFill>
              </a:rPr>
              <a:t>Needs</a:t>
            </a:r>
            <a:r>
              <a:rPr lang="en-US" sz="2400" b="1" dirty="0" smtClean="0">
                <a:solidFill>
                  <a:schemeClr val="tx1"/>
                </a:solidFill>
              </a:rPr>
              <a:t> to depend on principle clause to express </a:t>
            </a:r>
            <a:r>
              <a:rPr lang="en-US" sz="2400" b="1" dirty="0" err="1" smtClean="0">
                <a:solidFill>
                  <a:schemeClr val="tx1"/>
                </a:solidFill>
              </a:rPr>
              <a:t>meaning;that’s</a:t>
            </a:r>
            <a:r>
              <a:rPr lang="en-US" sz="2400" b="1" dirty="0" smtClean="0">
                <a:solidFill>
                  <a:schemeClr val="tx1"/>
                </a:solidFill>
              </a:rPr>
              <a:t> why it is also called dependent </a:t>
            </a:r>
            <a:r>
              <a:rPr lang="en-US" sz="2400" b="1" dirty="0" err="1" smtClean="0">
                <a:solidFill>
                  <a:schemeClr val="tx1"/>
                </a:solidFill>
              </a:rPr>
              <a:t>clause.they</a:t>
            </a:r>
            <a:r>
              <a:rPr lang="en-US" sz="2400" b="1" dirty="0" smtClean="0">
                <a:solidFill>
                  <a:schemeClr val="tx1"/>
                </a:solidFill>
              </a:rPr>
              <a:t> start with sub-</a:t>
            </a:r>
            <a:r>
              <a:rPr lang="en-US" sz="2400" b="1" dirty="0" err="1" smtClean="0">
                <a:solidFill>
                  <a:schemeClr val="tx1"/>
                </a:solidFill>
              </a:rPr>
              <a:t>ordinating</a:t>
            </a:r>
            <a:r>
              <a:rPr lang="en-US" sz="2400" b="1" dirty="0" smtClean="0">
                <a:solidFill>
                  <a:schemeClr val="tx1"/>
                </a:solidFill>
              </a:rPr>
              <a:t> conjunction like ‘since/as’, although/though’, ‘so that’, ‘so…that’, any relative pronoun(</a:t>
            </a:r>
            <a:r>
              <a:rPr lang="en-US" sz="2400" b="1" dirty="0" err="1" smtClean="0">
                <a:solidFill>
                  <a:schemeClr val="tx1"/>
                </a:solidFill>
              </a:rPr>
              <a:t>that,which,what,who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etc</a:t>
            </a:r>
            <a:r>
              <a:rPr lang="en-US" sz="2400" b="1" dirty="0" smtClean="0">
                <a:solidFill>
                  <a:schemeClr val="tx1"/>
                </a:solidFill>
              </a:rPr>
              <a:t>)  </a:t>
            </a:r>
          </a:p>
          <a:p>
            <a:pPr algn="ctr"/>
            <a:r>
              <a:rPr lang="en-US" sz="2400" b="1" dirty="0" smtClean="0">
                <a:solidFill>
                  <a:schemeClr val="accent5"/>
                </a:solidFill>
              </a:rPr>
              <a:t>Example:</a:t>
            </a:r>
            <a:r>
              <a:rPr lang="en-US" sz="2400" b="1" dirty="0" smtClean="0">
                <a:solidFill>
                  <a:schemeClr val="tx1"/>
                </a:solidFill>
              </a:rPr>
              <a:t> I asked him </a:t>
            </a:r>
            <a:r>
              <a:rPr lang="en-US" sz="2400" b="1" u="sng" dirty="0" smtClean="0">
                <a:solidFill>
                  <a:schemeClr val="tx1"/>
                </a:solidFill>
              </a:rPr>
              <a:t>what had happened.</a:t>
            </a:r>
          </a:p>
          <a:p>
            <a:pPr algn="just"/>
            <a:endParaRPr lang="en-US" sz="2800" b="1" dirty="0" smtClean="0">
              <a:solidFill>
                <a:schemeClr val="accent2"/>
              </a:solidFill>
            </a:endParaRPr>
          </a:p>
          <a:p>
            <a:pPr algn="just"/>
            <a:r>
              <a:rPr lang="en-US" sz="2800" b="1" dirty="0" smtClean="0">
                <a:solidFill>
                  <a:schemeClr val="accent2"/>
                </a:solidFill>
              </a:rPr>
              <a:t>3.Co-ordinate </a:t>
            </a:r>
            <a:r>
              <a:rPr lang="en-US" sz="2800" b="1" dirty="0" err="1" smtClean="0">
                <a:solidFill>
                  <a:schemeClr val="accent2"/>
                </a:solidFill>
              </a:rPr>
              <a:t>Clause:</a:t>
            </a:r>
            <a:r>
              <a:rPr lang="en-US" sz="2400" b="1" dirty="0" err="1" smtClean="0">
                <a:solidFill>
                  <a:schemeClr val="tx1"/>
                </a:solidFill>
              </a:rPr>
              <a:t>Two</a:t>
            </a:r>
            <a:r>
              <a:rPr lang="en-US" sz="2400" b="1" dirty="0" smtClean="0">
                <a:solidFill>
                  <a:schemeClr val="tx1"/>
                </a:solidFill>
              </a:rPr>
              <a:t> or more independent clauses joined with co-</a:t>
            </a:r>
            <a:r>
              <a:rPr lang="en-US" sz="2400" b="1" dirty="0" err="1" smtClean="0">
                <a:solidFill>
                  <a:schemeClr val="tx1"/>
                </a:solidFill>
              </a:rPr>
              <a:t>ordenating</a:t>
            </a:r>
            <a:r>
              <a:rPr lang="en-US" sz="2400" b="1" dirty="0" smtClean="0">
                <a:solidFill>
                  <a:schemeClr val="tx1"/>
                </a:solidFill>
              </a:rPr>
              <a:t> conjunctions like ‘and’, ‘but’, ‘and so’, ‘therefore’ etc.</a:t>
            </a:r>
          </a:p>
          <a:p>
            <a:pPr algn="just"/>
            <a:r>
              <a:rPr lang="en-US" sz="2400" b="1" dirty="0" smtClean="0">
                <a:solidFill>
                  <a:schemeClr val="tx1"/>
                </a:solidFill>
              </a:rPr>
              <a:t>                     </a:t>
            </a:r>
            <a:r>
              <a:rPr lang="en-US" sz="2400" b="1" dirty="0" smtClean="0">
                <a:solidFill>
                  <a:schemeClr val="accent5"/>
                </a:solidFill>
              </a:rPr>
              <a:t>Example:</a:t>
            </a:r>
            <a:r>
              <a:rPr lang="en-US" sz="2400" b="1" dirty="0" smtClean="0">
                <a:solidFill>
                  <a:schemeClr val="tx1"/>
                </a:solidFill>
              </a:rPr>
              <a:t> He is poor but honest.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68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4C996D-11AF-4B94-92AF-EDA4E7DB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5A7FCF-DCAD-4C1F-858C-9AA3E31E6CDB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10/4/2020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139A13-E8E8-4292-A50F-2479484EE592}"/>
              </a:ext>
            </a:extLst>
          </p:cNvPr>
          <p:cNvSpPr/>
          <p:nvPr/>
        </p:nvSpPr>
        <p:spPr>
          <a:xfrm>
            <a:off x="461818" y="129309"/>
            <a:ext cx="11387282" cy="2981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Definition of Phrase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Phrase 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Phrase is a group of words which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does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 contain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finite verb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tried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heart and soul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pass the exam 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1B4362-B743-416D-B223-07CDF5CC6EF7}"/>
              </a:ext>
            </a:extLst>
          </p:cNvPr>
          <p:cNvSpPr/>
          <p:nvPr/>
        </p:nvSpPr>
        <p:spPr>
          <a:xfrm>
            <a:off x="461818" y="3165347"/>
            <a:ext cx="11387282" cy="34663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Difference of Clause &amp; Phrase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(i) He gave me a gold chain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ii) He gave me a chain which was made of gold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5FCC67F7-493B-44AE-8910-A69E34C65D43}"/>
              </a:ext>
            </a:extLst>
          </p:cNvPr>
          <p:cNvCxnSpPr>
            <a:cxnSpLocks/>
          </p:cNvCxnSpPr>
          <p:nvPr/>
        </p:nvCxnSpPr>
        <p:spPr>
          <a:xfrm>
            <a:off x="4027004" y="2604761"/>
            <a:ext cx="5010979" cy="225792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0CB315D-EFE6-4100-A8B6-793885FBE5D1}"/>
              </a:ext>
            </a:extLst>
          </p:cNvPr>
          <p:cNvSpPr/>
          <p:nvPr/>
        </p:nvSpPr>
        <p:spPr>
          <a:xfrm>
            <a:off x="9037983" y="2646149"/>
            <a:ext cx="1537252" cy="4515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Phrase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row: Left-Right-Up 6">
            <a:extLst>
              <a:ext uri="{FF2B5EF4-FFF2-40B4-BE49-F238E27FC236}">
                <a16:creationId xmlns:a16="http://schemas.microsoft.com/office/drawing/2014/main" id="{1E1BD7D3-7213-413A-88F2-75A7ADF4B365}"/>
              </a:ext>
            </a:extLst>
          </p:cNvPr>
          <p:cNvSpPr/>
          <p:nvPr/>
        </p:nvSpPr>
        <p:spPr>
          <a:xfrm rot="10800000">
            <a:off x="5291481" y="4625463"/>
            <a:ext cx="2107096" cy="324687"/>
          </a:xfrm>
          <a:prstGeom prst="leftRightUp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219C34-EDE8-4E28-B167-01F5C79DF0D8}"/>
              </a:ext>
            </a:extLst>
          </p:cNvPr>
          <p:cNvSpPr/>
          <p:nvPr/>
        </p:nvSpPr>
        <p:spPr>
          <a:xfrm>
            <a:off x="5300515" y="4953928"/>
            <a:ext cx="2189975" cy="289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Phrase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Left-Right-Up 10">
            <a:extLst>
              <a:ext uri="{FF2B5EF4-FFF2-40B4-BE49-F238E27FC236}">
                <a16:creationId xmlns:a16="http://schemas.microsoft.com/office/drawing/2014/main" id="{0CB1D1F2-84AD-4E6A-B778-01D950820421}"/>
              </a:ext>
            </a:extLst>
          </p:cNvPr>
          <p:cNvSpPr/>
          <p:nvPr/>
        </p:nvSpPr>
        <p:spPr>
          <a:xfrm rot="10800000">
            <a:off x="6659217" y="5535876"/>
            <a:ext cx="4114800" cy="324687"/>
          </a:xfrm>
          <a:prstGeom prst="leftRightUp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A83727-FB1B-46B7-A26E-8FE3BD9C29D8}"/>
              </a:ext>
            </a:extLst>
          </p:cNvPr>
          <p:cNvSpPr/>
          <p:nvPr/>
        </p:nvSpPr>
        <p:spPr>
          <a:xfrm>
            <a:off x="8070573" y="5970381"/>
            <a:ext cx="1292088" cy="3820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Clause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22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4C996D-11AF-4B94-92AF-EDA4E7DB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5A7FCF-DCAD-4C1F-858C-9AA3E31E6CDB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10/4/2020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ound Diagonal Corner Rectangle 12">
            <a:extLst>
              <a:ext uri="{FF2B5EF4-FFF2-40B4-BE49-F238E27FC236}">
                <a16:creationId xmlns:a16="http://schemas.microsoft.com/office/drawing/2014/main" id="{186993DD-A6C1-42E3-85E9-E37DC8F050C4}"/>
              </a:ext>
            </a:extLst>
          </p:cNvPr>
          <p:cNvSpPr/>
          <p:nvPr/>
        </p:nvSpPr>
        <p:spPr>
          <a:xfrm>
            <a:off x="1589649" y="381000"/>
            <a:ext cx="8011551" cy="1143000"/>
          </a:xfrm>
          <a:prstGeom prst="round2Diag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i="1" u="sng" noProof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evaluation</a:t>
            </a:r>
            <a:endParaRPr kumimoji="0" lang="en-US" sz="6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ound Diagonal Corner Rectangle 12">
            <a:extLst>
              <a:ext uri="{FF2B5EF4-FFF2-40B4-BE49-F238E27FC236}">
                <a16:creationId xmlns:a16="http://schemas.microsoft.com/office/drawing/2014/main" id="{E5E08C45-D42F-4ADB-96B0-7E5BA8242135}"/>
              </a:ext>
            </a:extLst>
          </p:cNvPr>
          <p:cNvSpPr/>
          <p:nvPr/>
        </p:nvSpPr>
        <p:spPr>
          <a:xfrm>
            <a:off x="510309" y="2668262"/>
            <a:ext cx="11506200" cy="2049211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marR="0" lvl="0" indent="-6858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4400" b="1" i="1" noProof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Say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definition of Sentence , Clause &amp; Phrase 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3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06AE-3DCE-4939-8EA4-695EE52A18E9}" type="datetime1">
              <a:rPr lang="en-US" smtClean="0"/>
              <a:pPr/>
              <a:t>10/4/2020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985491" y="304800"/>
            <a:ext cx="3971636" cy="148705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Home work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14400" y="2050472"/>
            <a:ext cx="10113818" cy="461463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Write down 20 sentences (</a:t>
            </a:r>
            <a:r>
              <a:rPr lang="en-US" sz="2400" b="1" dirty="0" err="1" smtClean="0">
                <a:solidFill>
                  <a:srgbClr val="0070C0"/>
                </a:solidFill>
              </a:rPr>
              <a:t>simple,complex</a:t>
            </a:r>
            <a:r>
              <a:rPr lang="en-US" sz="2400" b="1" dirty="0" smtClean="0">
                <a:solidFill>
                  <a:srgbClr val="0070C0"/>
                </a:solidFill>
              </a:rPr>
              <a:t>, and compound)</a:t>
            </a:r>
            <a:endParaRPr lang="en-GB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0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06AE-3DCE-4939-8EA4-695EE52A18E9}" type="datetime1">
              <a:rPr lang="en-US" smtClean="0"/>
              <a:pPr/>
              <a:t>10/4/2020</a:t>
            </a:fld>
            <a:endParaRPr lang="en-US"/>
          </a:p>
        </p:txBody>
      </p:sp>
      <p:sp>
        <p:nvSpPr>
          <p:cNvPr id="3" name="Date Placeholder 1"/>
          <p:cNvSpPr>
            <a:spLocks noGrp="1"/>
          </p:cNvSpPr>
          <p:nvPr/>
        </p:nvSpPr>
        <p:spPr>
          <a:xfrm>
            <a:off x="5429443" y="6045445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9792CB-3D43-4D68-B957-92E4998DC6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/>
        </p:nvSpPr>
        <p:spPr>
          <a:xfrm>
            <a:off x="6814973" y="6045445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FE0D52-35D2-4874-9ACB-2DAA64C70F4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94411" y="5068983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 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all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02939" y="373538"/>
            <a:ext cx="8164945" cy="455814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8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p Ribbon 6"/>
          <p:cNvSpPr/>
          <p:nvPr/>
        </p:nvSpPr>
        <p:spPr>
          <a:xfrm>
            <a:off x="1370127" y="32632"/>
            <a:ext cx="7251886" cy="827852"/>
          </a:xfrm>
          <a:prstGeom prst="ribbon2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41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Introduction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622852" y="4174435"/>
            <a:ext cx="6105325" cy="2398644"/>
          </a:xfrm>
          <a:prstGeom prst="round2Diag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Sree</a:t>
            </a: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Pradip Chandra Das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Lecturer in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English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Ziarkandi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Hafij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Uddin </a:t>
            </a:r>
            <a:r>
              <a:rPr lang="en-US" sz="2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Fazil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Madrasa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Titas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Cumilla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7195931" y="3879552"/>
            <a:ext cx="4590612" cy="1128546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Class : 11-12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16200000" flipH="1">
            <a:off x="4674463" y="3723376"/>
            <a:ext cx="4740548" cy="8937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599B8D1-891D-463E-A050-C8A666F65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931" y="625645"/>
            <a:ext cx="4590612" cy="266089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991360" y="1319793"/>
            <a:ext cx="3460606" cy="2559759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06AE-3DCE-4939-8EA4-695EE52A18E9}" type="datetime1">
              <a:rPr lang="en-US" smtClean="0"/>
              <a:pPr/>
              <a:t>10/4/2020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865747" y="1344960"/>
            <a:ext cx="8044872" cy="532014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2429164" y="171942"/>
            <a:ext cx="6816436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Read the text below and guess what may be the Topic Today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3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4C996D-11AF-4B94-92AF-EDA4E7DB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5A7FCF-DCAD-4C1F-858C-9AA3E31E6CDB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10/4/2020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2D9C84F-267D-4391-8EC2-2ABC3061BE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4749159"/>
              </p:ext>
            </p:extLst>
          </p:nvPr>
        </p:nvGraphicFramePr>
        <p:xfrm>
          <a:off x="928468" y="688430"/>
          <a:ext cx="10916280" cy="5659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575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06AE-3DCE-4939-8EA4-695EE52A18E9}" type="datetime1">
              <a:rPr lang="en-US" smtClean="0"/>
              <a:pPr/>
              <a:t>10/4/2020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9008A3-6E31-4CCD-88CF-1AFD65067DFA}"/>
              </a:ext>
            </a:extLst>
          </p:cNvPr>
          <p:cNvSpPr/>
          <p:nvPr/>
        </p:nvSpPr>
        <p:spPr>
          <a:xfrm>
            <a:off x="1024372" y="1570183"/>
            <a:ext cx="9264938" cy="393930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After the lesson the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will be able to-</a:t>
            </a:r>
          </a:p>
          <a:p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say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sentences/phrases/clauses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→say about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sub-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ordinating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co-ordinating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conjunctions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complete the incomplete part of a sentence </a:t>
            </a:r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using phrase/clause</a:t>
            </a:r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345411" y="355600"/>
            <a:ext cx="4953000" cy="1033272"/>
          </a:xfrm>
          <a:prstGeom prst="horizontalScroll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Outcomes:</a:t>
            </a:r>
          </a:p>
        </p:txBody>
      </p:sp>
    </p:spTree>
    <p:extLst>
      <p:ext uri="{BB962C8B-B14F-4D97-AF65-F5344CB8AC3E}">
        <p14:creationId xmlns:p14="http://schemas.microsoft.com/office/powerpoint/2010/main" val="1191154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1C55B4-1574-418E-92C3-72419B8DA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206AE-3DCE-4939-8EA4-695EE52A18E9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10/4/2020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2BA44CD-92AC-4CBB-8B6A-ED5F83CCF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7160388"/>
              </p:ext>
            </p:extLst>
          </p:nvPr>
        </p:nvGraphicFramePr>
        <p:xfrm>
          <a:off x="347251" y="323306"/>
          <a:ext cx="11624354" cy="5815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034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4C996D-11AF-4B94-92AF-EDA4E7DB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5A7FCF-DCAD-4C1F-858C-9AA3E31E6CDB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10/4/2020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139A13-E8E8-4292-A50F-2479484EE592}"/>
              </a:ext>
            </a:extLst>
          </p:cNvPr>
          <p:cNvSpPr/>
          <p:nvPr/>
        </p:nvSpPr>
        <p:spPr>
          <a:xfrm>
            <a:off x="436419" y="780045"/>
            <a:ext cx="11468100" cy="526131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Definition of </a:t>
            </a: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sentenceSentence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A sentence is a group of words which express a complete meaning or sense.</a:t>
            </a:r>
          </a:p>
          <a:p>
            <a:pPr lvl="0" algn="just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cs typeface="Times New Roman" panose="02020603050405020304" pitchFamily="18" charset="0"/>
              </a:rPr>
              <a:t>Example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cs typeface="Times New Roman" panose="02020603050405020304" pitchFamily="18" charset="0"/>
              </a:rPr>
              <a:t>: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 Black" panose="020B0A04020102020204" pitchFamily="34" charset="0"/>
              </a:rPr>
              <a:t>Before putting on a mask, you must clean your hands with soap and water.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0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FD8969-741C-4EB8-A5D3-9E175180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206AE-3DCE-4939-8EA4-695EE52A18E9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10/4/2020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AEB87AEE-3E55-4C1C-8038-B2FD9A74E2AE}"/>
              </a:ext>
            </a:extLst>
          </p:cNvPr>
          <p:cNvSpPr/>
          <p:nvPr/>
        </p:nvSpPr>
        <p:spPr>
          <a:xfrm>
            <a:off x="877455" y="355626"/>
            <a:ext cx="11139054" cy="1507352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ccording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to the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structures,sentences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are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devided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into three types: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2E3B0279-031B-4092-AD3A-E852035C81C8}"/>
              </a:ext>
            </a:extLst>
          </p:cNvPr>
          <p:cNvSpPr/>
          <p:nvPr/>
        </p:nvSpPr>
        <p:spPr>
          <a:xfrm>
            <a:off x="3919330" y="1862978"/>
            <a:ext cx="4600136" cy="1308296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Simple Sentence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B001E835-6542-418F-8E58-AAB9A3338912}"/>
              </a:ext>
            </a:extLst>
          </p:cNvPr>
          <p:cNvSpPr/>
          <p:nvPr/>
        </p:nvSpPr>
        <p:spPr>
          <a:xfrm>
            <a:off x="3919330" y="3437507"/>
            <a:ext cx="4600136" cy="1308296"/>
          </a:xfrm>
          <a:prstGeom prst="horizontalScroll">
            <a:avLst/>
          </a:prstGeom>
          <a:solidFill>
            <a:schemeClr val="bg2">
              <a:lumMod val="9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(ii) Complex Sentence .</a:t>
            </a: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3E448B4E-96E8-47F1-B4B7-F1D955A4D9FC}"/>
              </a:ext>
            </a:extLst>
          </p:cNvPr>
          <p:cNvSpPr/>
          <p:nvPr/>
        </p:nvSpPr>
        <p:spPr>
          <a:xfrm>
            <a:off x="3919330" y="5012036"/>
            <a:ext cx="4600136" cy="1308296"/>
          </a:xfrm>
          <a:prstGeom prst="horizontalScroll">
            <a:avLst/>
          </a:prstGeom>
          <a:solidFill>
            <a:schemeClr val="bg2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(iii) Compound Sentence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18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4C996D-11AF-4B94-92AF-EDA4E7DB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5A7FCF-DCAD-4C1F-858C-9AA3E31E6CDB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10/4/2020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75ADE8-9928-400B-94B8-E475A2EBAA0F}"/>
              </a:ext>
            </a:extLst>
          </p:cNvPr>
          <p:cNvSpPr/>
          <p:nvPr/>
        </p:nvSpPr>
        <p:spPr>
          <a:xfrm>
            <a:off x="193963" y="147781"/>
            <a:ext cx="11813309" cy="650029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Definition  of  different  sentences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Simple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Sentence :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Simple Sentence is one that contains only one subject &amp; 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finite verb .     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4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I helped a poor boy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Complex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Sentence :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Complex sentence is one that contains one principal clause &amp; one or more Subordinate Clause or Clauses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I have a pen which is very nice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Compound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Sentence: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Compound sentence is one that contains two or more independent Clauses or Co-ordinating Clauses joined together by Co-ordinating Conjunctions like And , But,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  etc.                               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The man is poor but honest 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783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555</TotalTime>
  <Words>556</Words>
  <Application>Microsoft Office PowerPoint</Application>
  <PresentationFormat>Widescreen</PresentationFormat>
  <Paragraphs>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Algerian</vt:lpstr>
      <vt:lpstr>Arial</vt:lpstr>
      <vt:lpstr>Arial Black</vt:lpstr>
      <vt:lpstr>Calibri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 shahidullah</dc:creator>
  <cp:lastModifiedBy>Pradip das</cp:lastModifiedBy>
  <cp:revision>39</cp:revision>
  <dcterms:created xsi:type="dcterms:W3CDTF">2020-05-08T20:08:13Z</dcterms:created>
  <dcterms:modified xsi:type="dcterms:W3CDTF">2020-10-04T17:06:28Z</dcterms:modified>
</cp:coreProperties>
</file>