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9" r:id="rId5"/>
    <p:sldId id="264" r:id="rId6"/>
    <p:sldId id="278" r:id="rId7"/>
    <p:sldId id="262" r:id="rId8"/>
    <p:sldId id="266" r:id="rId9"/>
    <p:sldId id="268" r:id="rId10"/>
    <p:sldId id="269" r:id="rId11"/>
    <p:sldId id="272" r:id="rId12"/>
    <p:sldId id="271" r:id="rId13"/>
    <p:sldId id="27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3333CC"/>
    <a:srgbClr val="FFFF00"/>
    <a:srgbClr val="FF3300"/>
    <a:srgbClr val="006600"/>
    <a:srgbClr val="A31D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4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6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0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9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8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9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2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AA72-9F63-443C-A4CB-E189683C523D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058C-9EEE-422D-B45E-467BD4B52A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i0o7Tqbs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20444" y="239152"/>
            <a:ext cx="2954214" cy="4708981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বৃষ্টিস্নাত কদম ফুলের শুভেচ্ছা ।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9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02" y="1730326"/>
            <a:ext cx="11408898" cy="736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চিনে তা দিয়ে তৈরি করা নতুন শব্দ পড়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27232" y="3259393"/>
            <a:ext cx="2386473" cy="1253614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রঙ্গা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97776" y="3465869"/>
            <a:ext cx="1578079" cy="7079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ঙ্গ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4249" y="3465868"/>
            <a:ext cx="1578078" cy="7079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6398" y="3465868"/>
            <a:ext cx="1578078" cy="7079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9832870" y="3259393"/>
            <a:ext cx="2182150" cy="1253614"/>
          </a:xfrm>
          <a:prstGeom prst="rightArrow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বঙ্গ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04715" y="5090615"/>
            <a:ext cx="2435245" cy="133968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আচ্ছা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3923" y="5324168"/>
            <a:ext cx="1548580" cy="7669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95741" y="5353664"/>
            <a:ext cx="1720985" cy="7816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4351" y="5312061"/>
            <a:ext cx="1548580" cy="7669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9778181" y="4995081"/>
            <a:ext cx="2236839" cy="1331977"/>
          </a:xfrm>
          <a:prstGeom prst="rightArrow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7088" y="717451"/>
            <a:ext cx="3587263" cy="707886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5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206" y="2532185"/>
            <a:ext cx="8623495" cy="721953"/>
          </a:xfrm>
          <a:prstGeom prst="rect">
            <a:avLst/>
          </a:prstGeom>
          <a:ln w="76200">
            <a:solidFill>
              <a:srgbClr val="00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গল্পের অংশটুকো অভিনয় করে দেখাও 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9803" y="914400"/>
            <a:ext cx="4375052" cy="707886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57" y="1519310"/>
            <a:ext cx="11099409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পাঠ্যাংশটুকো পড় এবং নিচের প্রশ্নগুলোর উত্তর লিখ -</a:t>
            </a:r>
            <a:endParaRPr lang="en-US" sz="4000" dirty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114" y="2588455"/>
            <a:ext cx="6203852" cy="70788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বুড়ির কয়টি কুকুর ছিল ?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4852" y="2536723"/>
            <a:ext cx="2639961" cy="70788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endParaRPr lang="en-US" sz="40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911" y="3615397"/>
            <a:ext cx="6133514" cy="73602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বুড়ি কোথায় যাচ্ছিল ?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1126" y="3798277"/>
            <a:ext cx="2826925" cy="707886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নাতনির বাড়ি</a:t>
            </a:r>
            <a:endParaRPr lang="en-US" sz="40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6776" y="5106572"/>
            <a:ext cx="6104244" cy="704254"/>
          </a:xfrm>
          <a:prstGeom prst="rect">
            <a:avLst/>
          </a:prstGeom>
          <a:ln>
            <a:solidFill>
              <a:srgbClr val="00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শিয়াল বুড়িকে কী বলল ?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21305" y="4642338"/>
            <a:ext cx="4360983" cy="132343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খুব খিদে , বুড়ি তোমাকে খাবো ।</a:t>
            </a:r>
            <a:endParaRPr lang="en-US" sz="40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588" y="590842"/>
            <a:ext cx="10227211" cy="70788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A31D33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rgbClr val="A31D3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145" y="1392702"/>
            <a:ext cx="10156873" cy="646331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2076" y="2377440"/>
            <a:ext cx="9731040" cy="317009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4000" dirty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endParaRPr lang="en-US" sz="4000" dirty="0" smtClean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৩।এবার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endParaRPr lang="en-US" sz="4000" dirty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।আমরা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দেশকে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endParaRPr lang="en-US" sz="4000" dirty="0" smtClean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করছো</a:t>
            </a:r>
            <a:r>
              <a:rPr lang="en-US" sz="4000" dirty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5057" y="351692"/>
            <a:ext cx="4262511" cy="707886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9872" y="5294671"/>
            <a:ext cx="9497960" cy="707886"/>
          </a:xfrm>
          <a:prstGeom prst="rect">
            <a:avLst/>
          </a:prstGeom>
          <a:solidFill>
            <a:srgbClr val="FF66CC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সকলকে 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ন্যবাদ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জানিয়ে শেষ করছি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4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149" y="422027"/>
            <a:ext cx="4276579" cy="76944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149" y="1557349"/>
            <a:ext cx="4979963" cy="2308324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সুমাইয়া আক্তার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বাহেরচর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সপ্রা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রায়পুরা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নরসিংদী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7074" y="369148"/>
            <a:ext cx="4164034" cy="8309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91115" y="1557349"/>
            <a:ext cx="4929993" cy="3416320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কুঁজো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বুড়ির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:(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ছিল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কুঁজো--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তাজা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হয়ে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3035" y="211015"/>
            <a:ext cx="7484012" cy="70788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302" y="1083212"/>
            <a:ext cx="11394830" cy="56323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</a:p>
          <a:p>
            <a:pPr algn="ctr"/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১.1.2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১.1.1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শুদ্ধভাবে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1.5.1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প্রশ্নচিহ্ন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সাবলীলভাবে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</a:t>
            </a:r>
            <a:r>
              <a:rPr lang="en-US" sz="40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40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১.6.1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প্রশ্নচিহ্ন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endParaRPr lang="en-US" sz="4000" dirty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4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7922" y="3138984"/>
            <a:ext cx="999628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hlinkClick r:id="rId2"/>
              </a:rPr>
              <a:t>https://www.youtube.com/watch?v=mwi0o7TqbsY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36763" y="1223889"/>
            <a:ext cx="6189785" cy="769441"/>
          </a:xfrm>
          <a:prstGeom prst="rect">
            <a:avLst/>
          </a:prstGeom>
          <a:solidFill>
            <a:srgbClr val="FF66CC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6406" y="1546369"/>
            <a:ext cx="6963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ছবিতে তোমরা কাকে দেখতে </a:t>
            </a:r>
            <a:r>
              <a:rPr lang="bn-IN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পাচ্ছ?</a:t>
            </a:r>
            <a:endParaRPr lang="bn-IN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21306" y="2869808"/>
            <a:ext cx="2940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বুড়িকে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1151" y="4476466"/>
            <a:ext cx="4769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তিনি কীভাবে </a:t>
            </a:r>
            <a:r>
              <a:rPr lang="bn-IN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হাঁটছেন?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5717" y="5359790"/>
            <a:ext cx="3671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কুঁজো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F:\sumaiya content\buri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123" y="1336995"/>
            <a:ext cx="4178471" cy="519041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53551" y="225083"/>
            <a:ext cx="9819249" cy="769441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5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9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88" y="1322548"/>
            <a:ext cx="11241070" cy="4972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15729" y="182879"/>
            <a:ext cx="402336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2857" y="3193365"/>
            <a:ext cx="5616655" cy="1191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828" y="4804115"/>
            <a:ext cx="1772529" cy="16137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60" y="2954215"/>
            <a:ext cx="1758461" cy="1730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914" y="1152165"/>
            <a:ext cx="1716258" cy="1682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991647" y="1111349"/>
            <a:ext cx="4881486" cy="517691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</a:t>
            </a:r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 কুঁজো বুড়ি । বুড়ির ছিল তিনটি কুকুর । রঙ্গা , বঙ্গা আর ভুতু । বুড়ি ঠিক করল নাতনির বাড়ি যাবে । তাই রঙ্গা , বঙ্গা আর ভুতোকে ডাকল । বলল , তোরা বাড়ি পাহারা দে । আমি নাতনিকে দেখে আসি ।</a:t>
            </a:r>
          </a:p>
          <a:p>
            <a:pPr algn="ctr"/>
            <a:r>
              <a:rPr lang="bn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 তিনটি বলল , আচ্ছা । </a:t>
            </a:r>
            <a:r>
              <a:rPr lang="bn-IN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F:\sumaiya content\buri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609" y="1162274"/>
            <a:ext cx="4347015" cy="53369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336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19778" y="436098"/>
            <a:ext cx="4698610" cy="6043847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বুড়ি রওয়ানা হলো । লাঠি ঠুক ঠুক করে কুঁজো বুড়ি চলল । খানিক দূরে যেতেই এক শিয়ালের সঙ্গে বুড়ির দেখা । শিয়াল বলল , আমার খুব খিদে । বুড়ি , তোমাকে আমি খাব । বুড়ি বুদ্ধি করে বলল , আমাকে এখন খেয়ো না । আমার গায়ে কি মাংস আছে ? আগে নাতনির বাড়ি যাই । খেয়েদেয়ে মোটাতাজা হয়ে আসি । তখন বরং খেয়ো । শিয়াল বলল , ঠিক আছে । তবে তাই যাও ,মোটাতাজা হয়ে এসো 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F:\sumaiya content\fo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91" y="450165"/>
            <a:ext cx="6290559" cy="597876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2419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6093" y="1969476"/>
            <a:ext cx="9791114" cy="707886"/>
          </a:xfrm>
          <a:prstGeom prst="rect">
            <a:avLst/>
          </a:prstGeom>
          <a:noFill/>
          <a:ln w="76200"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 এবং অর্থ বল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99470" y="3010485"/>
            <a:ext cx="2152357" cy="70788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কুঁজো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7845" y="2969879"/>
            <a:ext cx="4734232" cy="70788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পিঠ বাঁকা ও ফোলা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403" y="4642338"/>
            <a:ext cx="1899139" cy="707886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খিদে 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8065" y="4645779"/>
            <a:ext cx="4778477" cy="707886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ক্ষুধা</a:t>
            </a:r>
            <a:endParaRPr lang="en-US" sz="4000" dirty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5058" y="886265"/>
            <a:ext cx="378421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80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422</Words>
  <Application>Microsoft Office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</cp:lastModifiedBy>
  <cp:revision>150</cp:revision>
  <dcterms:created xsi:type="dcterms:W3CDTF">2018-06-18T09:55:14Z</dcterms:created>
  <dcterms:modified xsi:type="dcterms:W3CDTF">2020-10-02T06:28:39Z</dcterms:modified>
</cp:coreProperties>
</file>