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9" r:id="rId2"/>
    <p:sldId id="261" r:id="rId3"/>
    <p:sldId id="262" r:id="rId4"/>
    <p:sldId id="263" r:id="rId5"/>
    <p:sldId id="264" r:id="rId6"/>
    <p:sldId id="271" r:id="rId7"/>
    <p:sldId id="273" r:id="rId8"/>
    <p:sldId id="281" r:id="rId9"/>
    <p:sldId id="280" r:id="rId10"/>
    <p:sldId id="275" r:id="rId11"/>
    <p:sldId id="277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3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D5456D-30ED-475B-A8C0-85928D13B48D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629667-C43A-4F80-9B12-702AFE166514}">
      <dgm:prSet phldrT="[Text]"/>
      <dgm:spPr/>
      <dgm:t>
        <a:bodyPr/>
        <a:lstStyle/>
        <a:p>
          <a:r>
            <a:rPr lang="bn-BD" dirty="0" smtClean="0"/>
            <a:t>সত্তাও</a:t>
          </a:r>
        </a:p>
        <a:p>
          <a:r>
            <a:rPr lang="bn-BD" dirty="0" smtClean="0"/>
            <a:t>অস্তিত্বে   </a:t>
          </a:r>
          <a:endParaRPr lang="en-US" dirty="0"/>
        </a:p>
      </dgm:t>
    </dgm:pt>
    <dgm:pt modelId="{6481F3AA-EF20-4CFF-BBF7-AA54B3F0EB8C}" type="parTrans" cxnId="{D553A6F8-7FFF-4D29-80F0-C0C5DD27D0DC}">
      <dgm:prSet/>
      <dgm:spPr/>
      <dgm:t>
        <a:bodyPr/>
        <a:lstStyle/>
        <a:p>
          <a:endParaRPr lang="en-US"/>
        </a:p>
      </dgm:t>
    </dgm:pt>
    <dgm:pt modelId="{F64E2DD1-A909-4E93-8619-3F4AA00E253E}" type="sibTrans" cxnId="{D553A6F8-7FFF-4D29-80F0-C0C5DD27D0DC}">
      <dgm:prSet/>
      <dgm:spPr/>
      <dgm:t>
        <a:bodyPr/>
        <a:lstStyle/>
        <a:p>
          <a:endParaRPr lang="en-US"/>
        </a:p>
      </dgm:t>
    </dgm:pt>
    <dgm:pt modelId="{18EAF057-AB21-4800-B727-D55198D26DAE}">
      <dgm:prSet phldrT="[Text]"/>
      <dgm:spPr/>
      <dgm:t>
        <a:bodyPr/>
        <a:lstStyle/>
        <a:p>
          <a:r>
            <a:rPr lang="bn-BD" dirty="0" smtClean="0"/>
            <a:t>গুনাবলিতে </a:t>
          </a:r>
          <a:endParaRPr lang="en-US" dirty="0"/>
        </a:p>
      </dgm:t>
    </dgm:pt>
    <dgm:pt modelId="{6749F492-A7CF-47A9-B37E-7FDE1B8B7122}" type="parTrans" cxnId="{5CA0BA32-CDED-4245-81EA-742BCD3323FF}">
      <dgm:prSet/>
      <dgm:spPr/>
      <dgm:t>
        <a:bodyPr/>
        <a:lstStyle/>
        <a:p>
          <a:endParaRPr lang="en-US"/>
        </a:p>
      </dgm:t>
    </dgm:pt>
    <dgm:pt modelId="{698751A1-0798-4DBC-998E-EC0743C24987}" type="sibTrans" cxnId="{5CA0BA32-CDED-4245-81EA-742BCD3323FF}">
      <dgm:prSet/>
      <dgm:spPr/>
      <dgm:t>
        <a:bodyPr/>
        <a:lstStyle/>
        <a:p>
          <a:endParaRPr lang="en-US"/>
        </a:p>
      </dgm:t>
    </dgm:pt>
    <dgm:pt modelId="{1B2559EB-D269-4EF7-A6BD-9037E01D7FA4}">
      <dgm:prSet phldrT="[Text]"/>
      <dgm:spPr/>
      <dgm:t>
        <a:bodyPr/>
        <a:lstStyle/>
        <a:p>
          <a:r>
            <a:rPr lang="bn-BD" dirty="0" smtClean="0"/>
            <a:t>পরিচালনায় </a:t>
          </a:r>
          <a:endParaRPr lang="en-US" dirty="0"/>
        </a:p>
      </dgm:t>
    </dgm:pt>
    <dgm:pt modelId="{B78EEA16-7075-4978-89FB-4506ADD30147}" type="parTrans" cxnId="{D76BF224-3222-4756-850C-20E89CA213B3}">
      <dgm:prSet/>
      <dgm:spPr/>
      <dgm:t>
        <a:bodyPr/>
        <a:lstStyle/>
        <a:p>
          <a:endParaRPr lang="en-US"/>
        </a:p>
      </dgm:t>
    </dgm:pt>
    <dgm:pt modelId="{8A9370D0-E3B6-4435-B7F9-ED1CB02EC09C}" type="sibTrans" cxnId="{D76BF224-3222-4756-850C-20E89CA213B3}">
      <dgm:prSet/>
      <dgm:spPr/>
      <dgm:t>
        <a:bodyPr/>
        <a:lstStyle/>
        <a:p>
          <a:endParaRPr lang="en-US"/>
        </a:p>
      </dgm:t>
    </dgm:pt>
    <dgm:pt modelId="{82C95B8C-AF20-41B2-BDBB-3D672B5364A0}">
      <dgm:prSet phldrT="[Text]"/>
      <dgm:spPr/>
      <dgm:t>
        <a:bodyPr/>
        <a:lstStyle/>
        <a:p>
          <a:r>
            <a:rPr lang="bn-BD" dirty="0" smtClean="0"/>
            <a:t>ইবাদতে   </a:t>
          </a:r>
          <a:endParaRPr lang="en-US" dirty="0"/>
        </a:p>
      </dgm:t>
    </dgm:pt>
    <dgm:pt modelId="{904F31B0-F4E5-4A70-9673-2952908E3D05}" type="parTrans" cxnId="{F541FAEC-6944-4099-A039-450EB2291920}">
      <dgm:prSet/>
      <dgm:spPr/>
      <dgm:t>
        <a:bodyPr/>
        <a:lstStyle/>
        <a:p>
          <a:endParaRPr lang="en-US"/>
        </a:p>
      </dgm:t>
    </dgm:pt>
    <dgm:pt modelId="{ABC28AC6-3D19-4B9B-8DD0-4C9444AF7049}" type="sibTrans" cxnId="{F541FAEC-6944-4099-A039-450EB2291920}">
      <dgm:prSet/>
      <dgm:spPr/>
      <dgm:t>
        <a:bodyPr/>
        <a:lstStyle/>
        <a:p>
          <a:endParaRPr lang="en-US"/>
        </a:p>
      </dgm:t>
    </dgm:pt>
    <dgm:pt modelId="{59ED6AFB-1767-4810-8E5D-CB48B815D288}" type="pres">
      <dgm:prSet presAssocID="{CED5456D-30ED-475B-A8C0-85928D13B48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C74AAA-9925-4069-A3B3-00FA541E5AFD}" type="pres">
      <dgm:prSet presAssocID="{CED5456D-30ED-475B-A8C0-85928D13B48D}" presName="axisShape" presStyleLbl="bgShp" presStyleIdx="0" presStyleCnt="1"/>
      <dgm:spPr/>
    </dgm:pt>
    <dgm:pt modelId="{EF3F27C7-0584-4540-BF54-E71B60AE1D64}" type="pres">
      <dgm:prSet presAssocID="{CED5456D-30ED-475B-A8C0-85928D13B48D}" presName="rect1" presStyleLbl="node1" presStyleIdx="0" presStyleCnt="4" custScaleX="171875" custLinFactNeighborX="-29023" custLinFactNeighborY="56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2F891-2D8D-4AEE-BDE5-62700484DF24}" type="pres">
      <dgm:prSet presAssocID="{CED5456D-30ED-475B-A8C0-85928D13B48D}" presName="rect2" presStyleLbl="node1" presStyleIdx="1" presStyleCnt="4" custScaleX="170782" custLinFactNeighborX="47773" custLinFactNeighborY="-84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4222D-D06C-48F2-BE78-C0DE7962C130}" type="pres">
      <dgm:prSet presAssocID="{CED5456D-30ED-475B-A8C0-85928D13B48D}" presName="rect3" presStyleLbl="node1" presStyleIdx="2" presStyleCnt="4" custScaleX="165624" custLinFactNeighborX="-41719" custLinFactNeighborY="53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9C15B-6B4F-4586-B52D-D1C890B30D12}" type="pres">
      <dgm:prSet presAssocID="{CED5456D-30ED-475B-A8C0-85928D13B48D}" presName="rect4" presStyleLbl="node1" presStyleIdx="3" presStyleCnt="4" custScaleX="161562" custLinFactNeighborX="52188" custLinFactNeighborY="6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A0BA32-CDED-4245-81EA-742BCD3323FF}" srcId="{CED5456D-30ED-475B-A8C0-85928D13B48D}" destId="{18EAF057-AB21-4800-B727-D55198D26DAE}" srcOrd="1" destOrd="0" parTransId="{6749F492-A7CF-47A9-B37E-7FDE1B8B7122}" sibTransId="{698751A1-0798-4DBC-998E-EC0743C24987}"/>
    <dgm:cxn modelId="{D76BF224-3222-4756-850C-20E89CA213B3}" srcId="{CED5456D-30ED-475B-A8C0-85928D13B48D}" destId="{1B2559EB-D269-4EF7-A6BD-9037E01D7FA4}" srcOrd="2" destOrd="0" parTransId="{B78EEA16-7075-4978-89FB-4506ADD30147}" sibTransId="{8A9370D0-E3B6-4435-B7F9-ED1CB02EC09C}"/>
    <dgm:cxn modelId="{C7A05FFA-DF05-4511-A3EA-B8BF772B6E22}" type="presOf" srcId="{82C95B8C-AF20-41B2-BDBB-3D672B5364A0}" destId="{1859C15B-6B4F-4586-B52D-D1C890B30D12}" srcOrd="0" destOrd="0" presId="urn:microsoft.com/office/officeart/2005/8/layout/matrix2"/>
    <dgm:cxn modelId="{467B5F45-CD8C-4963-9C72-934724E43068}" type="presOf" srcId="{4B629667-C43A-4F80-9B12-702AFE166514}" destId="{EF3F27C7-0584-4540-BF54-E71B60AE1D64}" srcOrd="0" destOrd="0" presId="urn:microsoft.com/office/officeart/2005/8/layout/matrix2"/>
    <dgm:cxn modelId="{D0C2C3A6-528A-4EC3-88B2-F6F892B97A49}" type="presOf" srcId="{18EAF057-AB21-4800-B727-D55198D26DAE}" destId="{D532F891-2D8D-4AEE-BDE5-62700484DF24}" srcOrd="0" destOrd="0" presId="urn:microsoft.com/office/officeart/2005/8/layout/matrix2"/>
    <dgm:cxn modelId="{50A18061-B1A1-4887-B6D2-E3AF4BDDEA0B}" type="presOf" srcId="{1B2559EB-D269-4EF7-A6BD-9037E01D7FA4}" destId="{9E64222D-D06C-48F2-BE78-C0DE7962C130}" srcOrd="0" destOrd="0" presId="urn:microsoft.com/office/officeart/2005/8/layout/matrix2"/>
    <dgm:cxn modelId="{F541FAEC-6944-4099-A039-450EB2291920}" srcId="{CED5456D-30ED-475B-A8C0-85928D13B48D}" destId="{82C95B8C-AF20-41B2-BDBB-3D672B5364A0}" srcOrd="3" destOrd="0" parTransId="{904F31B0-F4E5-4A70-9673-2952908E3D05}" sibTransId="{ABC28AC6-3D19-4B9B-8DD0-4C9444AF7049}"/>
    <dgm:cxn modelId="{E1B83B47-0927-4776-9A87-F3EC4BFB29E4}" type="presOf" srcId="{CED5456D-30ED-475B-A8C0-85928D13B48D}" destId="{59ED6AFB-1767-4810-8E5D-CB48B815D288}" srcOrd="0" destOrd="0" presId="urn:microsoft.com/office/officeart/2005/8/layout/matrix2"/>
    <dgm:cxn modelId="{D553A6F8-7FFF-4D29-80F0-C0C5DD27D0DC}" srcId="{CED5456D-30ED-475B-A8C0-85928D13B48D}" destId="{4B629667-C43A-4F80-9B12-702AFE166514}" srcOrd="0" destOrd="0" parTransId="{6481F3AA-EF20-4CFF-BBF7-AA54B3F0EB8C}" sibTransId="{F64E2DD1-A909-4E93-8619-3F4AA00E253E}"/>
    <dgm:cxn modelId="{6577EEB8-1777-4FD9-9650-C9EAE05B0037}" type="presParOf" srcId="{59ED6AFB-1767-4810-8E5D-CB48B815D288}" destId="{B5C74AAA-9925-4069-A3B3-00FA541E5AFD}" srcOrd="0" destOrd="0" presId="urn:microsoft.com/office/officeart/2005/8/layout/matrix2"/>
    <dgm:cxn modelId="{47C94F8C-CB03-4136-B5CB-44A52A3AE461}" type="presParOf" srcId="{59ED6AFB-1767-4810-8E5D-CB48B815D288}" destId="{EF3F27C7-0584-4540-BF54-E71B60AE1D64}" srcOrd="1" destOrd="0" presId="urn:microsoft.com/office/officeart/2005/8/layout/matrix2"/>
    <dgm:cxn modelId="{A4C29324-A551-472F-AB5D-6B33B402F65E}" type="presParOf" srcId="{59ED6AFB-1767-4810-8E5D-CB48B815D288}" destId="{D532F891-2D8D-4AEE-BDE5-62700484DF24}" srcOrd="2" destOrd="0" presId="urn:microsoft.com/office/officeart/2005/8/layout/matrix2"/>
    <dgm:cxn modelId="{38E4B456-478A-437B-8E0F-E88FB4BD9E2B}" type="presParOf" srcId="{59ED6AFB-1767-4810-8E5D-CB48B815D288}" destId="{9E64222D-D06C-48F2-BE78-C0DE7962C130}" srcOrd="3" destOrd="0" presId="urn:microsoft.com/office/officeart/2005/8/layout/matrix2"/>
    <dgm:cxn modelId="{0C89D6B4-0901-4F47-935D-50E8F0F36153}" type="presParOf" srcId="{59ED6AFB-1767-4810-8E5D-CB48B815D288}" destId="{1859C15B-6B4F-4586-B52D-D1C890B30D12}" srcOrd="4" destOrd="0" presId="urn:microsoft.com/office/officeart/2005/8/layout/matrix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E6A01-4662-4FD6-83E9-5A8A89F93D66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A0725-777B-4F50-B431-9A802F734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A0725-777B-4F50-B431-9A802F7344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A0725-777B-4F50-B431-9A802F7344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A0725-777B-4F50-B431-9A802F73443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A0725-777B-4F50-B431-9A802F73443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A0725-777B-4F50-B431-9A802F73443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/>
          </a:p>
        </p:txBody>
      </p:sp>
      <p:pic>
        <p:nvPicPr>
          <p:cNvPr id="4" name="Content Placeholder 3" descr="Picture 0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2014926"/>
            <a:ext cx="4876800" cy="39429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828800"/>
            <a:ext cx="5867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মৃতের কাছ থেকে কিছু প্রাপ্তির আশায় মাজারে দান ও মান্নত করা কী?</a:t>
            </a: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মুশরিক বলতে কি বুজায় ?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।সব  চেয়ে  বড় জুলুম কী ?</a:t>
            </a: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৪। কোন পাপের  ফলে  পুনরায়  ঈমান  আনতে হয়?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47800"/>
            <a:ext cx="7162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শিরককারী কীভাবে মানব মর্যাদা ক্ষুন্ন করে ?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r>
              <a:rPr lang="bn-BD" dirty="0" smtClean="0"/>
              <a:t>ধন্যবাদ</a:t>
            </a:r>
            <a:endParaRPr lang="en-US" dirty="0"/>
          </a:p>
        </p:txBody>
      </p:sp>
      <p:pic>
        <p:nvPicPr>
          <p:cNvPr id="3" name="Picture 2" descr="Picture 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447800"/>
            <a:ext cx="5715000" cy="428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419600" cy="4953000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মোস্তাফিজুর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সিংগারদিঘী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মাওনা,শ্রীপুর,গাজীপুর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4191000" cy="4830763"/>
          </a:xfrm>
        </p:spPr>
        <p:txBody>
          <a:bodyPr/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শ্রেনিঃনবম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 ইসলামশিক্ষা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অধ্যায়ঃ প্রথম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পাঠঃ সাত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 ৪৫ 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১।লোকটি মাজারে কী করছে ?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২।আল্লাহ ব্যতীত  অন্য কারও নামে সিজদা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করা কী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শিরক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১।শিরকের ধারনা ব্যাখ্যা করতে পারবে।</a:t>
            </a:r>
          </a:p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২।শিরকের প্রকার ভেদ বলতে পারবে।</a:t>
            </a:r>
          </a:p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৩।কি কি  কারনে  একজন  লোক  মশ্রিক হিসেবে বিবেচিত হয় তা </a:t>
            </a:r>
          </a:p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বলতে পারবে।</a:t>
            </a:r>
          </a:p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৪।শিরকের পরিনাম জেনে  তা পরিহার করে চলতে পারবে।</a:t>
            </a:r>
          </a:p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৫।শিরকের ধারনা  খণ্ডনের প্রমাণ দিতে  পারবে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0"/>
            <a:ext cx="3962400" cy="3489960"/>
          </a:xfrm>
          <a:prstGeom prst="rect">
            <a:avLst/>
          </a:prstGeom>
        </p:spPr>
      </p:pic>
      <p:pic>
        <p:nvPicPr>
          <p:cNvPr id="3" name="Picture 2" descr="images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4320" y="2697480"/>
            <a:ext cx="975360" cy="1463040"/>
          </a:xfrm>
          <a:prstGeom prst="rect">
            <a:avLst/>
          </a:prstGeom>
        </p:spPr>
      </p:pic>
      <p:pic>
        <p:nvPicPr>
          <p:cNvPr id="4" name="Picture 3" descr="images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7200" y="2377440"/>
            <a:ext cx="4552950" cy="32727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95400" y="1676400"/>
            <a:ext cx="6248400" cy="4525963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তুমি কিভাবে মাজার জিয়ারত  করবে?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কি কি কাজ করলে শিরক হয় তা লেখ।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159</Words>
  <Application>Microsoft Office PowerPoint</Application>
  <PresentationFormat>On-screen Show (4:3)</PresentationFormat>
  <Paragraphs>42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স্বাগতম</vt:lpstr>
      <vt:lpstr>পরিচিতি</vt:lpstr>
      <vt:lpstr>Slide 3</vt:lpstr>
      <vt:lpstr>১।লোকটি মাজারে কী করছে ? ২।আল্লাহ ব্যতীত  অন্য কারও নামে সিজদা  করা কী ?</vt:lpstr>
      <vt:lpstr>শিরক</vt:lpstr>
      <vt:lpstr>শিখনফল</vt:lpstr>
      <vt:lpstr>Slide 7</vt:lpstr>
      <vt:lpstr>Slide 8</vt:lpstr>
      <vt:lpstr>দলীয় কাজ</vt:lpstr>
      <vt:lpstr>মূল্যায়ন</vt:lpstr>
      <vt:lpstr>বাড়ির কাজ 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Victoria</dc:creator>
  <cp:lastModifiedBy>dcta</cp:lastModifiedBy>
  <cp:revision>67</cp:revision>
  <dcterms:created xsi:type="dcterms:W3CDTF">2006-08-16T00:00:00Z</dcterms:created>
  <dcterms:modified xsi:type="dcterms:W3CDTF">2018-02-19T06:01:17Z</dcterms:modified>
</cp:coreProperties>
</file>