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306" r:id="rId2"/>
    <p:sldId id="299" r:id="rId3"/>
    <p:sldId id="314" r:id="rId4"/>
    <p:sldId id="315" r:id="rId5"/>
    <p:sldId id="302" r:id="rId6"/>
    <p:sldId id="301" r:id="rId7"/>
    <p:sldId id="307" r:id="rId8"/>
    <p:sldId id="308" r:id="rId9"/>
    <p:sldId id="297" r:id="rId10"/>
    <p:sldId id="310" r:id="rId11"/>
    <p:sldId id="312" r:id="rId12"/>
    <p:sldId id="313" r:id="rId13"/>
    <p:sldId id="318" r:id="rId14"/>
    <p:sldId id="316" r:id="rId15"/>
    <p:sldId id="319" r:id="rId16"/>
    <p:sldId id="320" r:id="rId17"/>
    <p:sldId id="317" r:id="rId18"/>
    <p:sldId id="32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1096C0"/>
    <a:srgbClr val="B2F0F8"/>
    <a:srgbClr val="0A9A25"/>
    <a:srgbClr val="14C235"/>
    <a:srgbClr val="7FBE6E"/>
    <a:srgbClr val="76B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255" autoAdjust="0"/>
  </p:normalViewPr>
  <p:slideViewPr>
    <p:cSldViewPr>
      <p:cViewPr varScale="1">
        <p:scale>
          <a:sx n="70" d="100"/>
          <a:sy n="70" d="100"/>
        </p:scale>
        <p:origin x="714" y="6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F5D7-2D97-40E5-8D49-AC4F6FB5B1FD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24672-95B3-4006-AE85-FF5ABF84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5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0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0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8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Frame 28"/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44"/>
              </a:avLst>
            </a:prstGeom>
            <a:solidFill>
              <a:srgbClr val="0A9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 userDrawn="1"/>
          </p:nvSpPr>
          <p:spPr>
            <a:xfrm>
              <a:off x="228600" y="228600"/>
              <a:ext cx="11734800" cy="6400800"/>
            </a:xfrm>
            <a:prstGeom prst="frame">
              <a:avLst>
                <a:gd name="adj1" fmla="val 11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Oval 31"/>
          <p:cNvSpPr/>
          <p:nvPr userDrawn="1"/>
        </p:nvSpPr>
        <p:spPr>
          <a:xfrm>
            <a:off x="25400" y="38100"/>
            <a:ext cx="685800" cy="685800"/>
          </a:xfrm>
          <a:prstGeom prst="ellipse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>
            <a:off x="159374" y="159374"/>
            <a:ext cx="425828" cy="425828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 userDrawn="1"/>
        </p:nvSpPr>
        <p:spPr>
          <a:xfrm>
            <a:off x="576948" y="114300"/>
            <a:ext cx="515252" cy="515252"/>
          </a:xfrm>
          <a:prstGeom prst="ellipse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 userDrawn="1"/>
        </p:nvSpPr>
        <p:spPr>
          <a:xfrm>
            <a:off x="678597" y="203249"/>
            <a:ext cx="319931" cy="319931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11442700" y="6121400"/>
            <a:ext cx="685800" cy="685800"/>
          </a:xfrm>
          <a:prstGeom prst="ellipse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11576674" y="6242674"/>
            <a:ext cx="425828" cy="425828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 userDrawn="1"/>
        </p:nvSpPr>
        <p:spPr>
          <a:xfrm>
            <a:off x="88900" y="546100"/>
            <a:ext cx="515252" cy="515252"/>
          </a:xfrm>
          <a:prstGeom prst="ellipse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 userDrawn="1"/>
        </p:nvSpPr>
        <p:spPr>
          <a:xfrm>
            <a:off x="190549" y="635049"/>
            <a:ext cx="319931" cy="319931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 userDrawn="1"/>
        </p:nvSpPr>
        <p:spPr>
          <a:xfrm>
            <a:off x="11557000" y="5783948"/>
            <a:ext cx="515252" cy="515252"/>
          </a:xfrm>
          <a:prstGeom prst="ellipse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11658649" y="5872897"/>
            <a:ext cx="319931" cy="319931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 userDrawn="1"/>
        </p:nvSpPr>
        <p:spPr>
          <a:xfrm>
            <a:off x="11105248" y="6228448"/>
            <a:ext cx="515252" cy="515252"/>
          </a:xfrm>
          <a:prstGeom prst="ellipse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 userDrawn="1"/>
        </p:nvSpPr>
        <p:spPr>
          <a:xfrm>
            <a:off x="11206897" y="6317397"/>
            <a:ext cx="319931" cy="319931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 userDrawn="1"/>
        </p:nvSpPr>
        <p:spPr>
          <a:xfrm>
            <a:off x="265044" y="71230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 userDrawn="1"/>
        </p:nvSpPr>
        <p:spPr>
          <a:xfrm>
            <a:off x="275546" y="275546"/>
            <a:ext cx="184404" cy="1844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762000" y="27829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 userDrawn="1"/>
        </p:nvSpPr>
        <p:spPr>
          <a:xfrm>
            <a:off x="11698356" y="6361044"/>
            <a:ext cx="184404" cy="1844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 userDrawn="1"/>
        </p:nvSpPr>
        <p:spPr>
          <a:xfrm>
            <a:off x="11284228" y="639748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 userDrawn="1"/>
        </p:nvSpPr>
        <p:spPr>
          <a:xfrm>
            <a:off x="11741430" y="595685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7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1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1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0" y="91994"/>
            <a:ext cx="11693554" cy="6587918"/>
          </a:xfrm>
          <a:prstGeom prst="rect">
            <a:avLst/>
          </a:prstGeom>
        </p:spPr>
      </p:pic>
      <p:sp>
        <p:nvSpPr>
          <p:cNvPr id="6" name="Block Arc 5"/>
          <p:cNvSpPr/>
          <p:nvPr/>
        </p:nvSpPr>
        <p:spPr>
          <a:xfrm rot="4588362">
            <a:off x="3918003" y="3908182"/>
            <a:ext cx="4800600" cy="685801"/>
          </a:xfrm>
          <a:prstGeom prst="blockArc">
            <a:avLst>
              <a:gd name="adj1" fmla="val 11023609"/>
              <a:gd name="adj2" fmla="val 21320065"/>
              <a:gd name="adj3" fmla="val 20128"/>
            </a:avLst>
          </a:prstGeom>
          <a:solidFill>
            <a:srgbClr val="14C23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18468262">
            <a:off x="4829568" y="2687424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0341556">
            <a:off x="4655441" y="2533500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21473432">
            <a:off x="4683919" y="2322168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663988">
            <a:off x="4688848" y="2070743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611655">
            <a:off x="4826946" y="1832761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2464139">
            <a:off x="4958773" y="1608547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3811388">
            <a:off x="5127230" y="1496754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4923828">
            <a:off x="5301607" y="1356077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6801705">
            <a:off x="5538781" y="1335810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8073157">
            <a:off x="5808609" y="1324262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8129455">
            <a:off x="5929250" y="1603422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9181118">
            <a:off x="6066619" y="1809820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9988362">
            <a:off x="6158781" y="2021550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11034961">
            <a:off x="6173938" y="2272531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642633">
            <a:off x="5987239" y="2491484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2806111">
            <a:off x="5814803" y="2705312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7813441">
            <a:off x="5100931" y="2812087"/>
            <a:ext cx="1447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20788362">
            <a:off x="5790644" y="1844694"/>
            <a:ext cx="381000" cy="334782"/>
          </a:xfrm>
          <a:prstGeom prst="ellipse">
            <a:avLst/>
          </a:prstGeom>
          <a:solidFill>
            <a:srgbClr val="E6A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20788362">
            <a:off x="6018567" y="2132702"/>
            <a:ext cx="381000" cy="334782"/>
          </a:xfrm>
          <a:prstGeom prst="ellipse">
            <a:avLst/>
          </a:prstGeom>
          <a:solidFill>
            <a:srgbClr val="E6A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0788362">
            <a:off x="5942281" y="1937599"/>
            <a:ext cx="381000" cy="334782"/>
          </a:xfrm>
          <a:prstGeom prst="ellipse">
            <a:avLst/>
          </a:prstGeom>
          <a:solidFill>
            <a:srgbClr val="E6A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20788362">
            <a:off x="5652687" y="2073526"/>
            <a:ext cx="381000" cy="334782"/>
          </a:xfrm>
          <a:prstGeom prst="ellipse">
            <a:avLst/>
          </a:prstGeom>
          <a:solidFill>
            <a:srgbClr val="E6A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20788362">
            <a:off x="5801600" y="2193066"/>
            <a:ext cx="381000" cy="334782"/>
          </a:xfrm>
          <a:prstGeom prst="ellipse">
            <a:avLst/>
          </a:prstGeom>
          <a:solidFill>
            <a:srgbClr val="E6A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0208">
            <a:off x="-1290664" y="1017718"/>
            <a:ext cx="1101365" cy="93065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8177">
            <a:off x="-1527002" y="3086281"/>
            <a:ext cx="1223480" cy="8481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6030">
            <a:off x="-1522105" y="5268278"/>
            <a:ext cx="1219946" cy="8172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28600" y="990600"/>
            <a:ext cx="4267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905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 w="1905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905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7200" b="1" dirty="0" smtClean="0">
              <a:ln w="1905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 smtClean="0">
                <a:ln w="1905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905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905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28 0.05741 L -0.08528 0.05787 L -0.06354 0.04028 C -0.05911 0.03658 -0.05468 0.03449 -0.05065 0.02917 C -0.04778 0.02524 -0.04479 0.02153 -0.04192 0.01736 C -0.03984 0.01412 -0.03802 0.00834 -0.03554 0.00625 C -0.03008 0.00093 -0.02396 -0.00023 -0.01836 -0.00509 C -0.00716 -0.01527 -0.01419 -0.00995 0.003 -0.01666 C 0.01836 -0.03009 -0.00052 -0.0125 0.0181 -0.03379 C 0.02032 -0.03588 0.02266 -0.03703 0.02474 -0.03935 C 0.04336 -0.06041 0.02461 -0.04305 0.03972 -0.05671 C 0.05209 -0.07824 0.04024 -0.05949 0.05274 -0.07338 C 0.05547 -0.07708 0.05821 -0.08078 0.06094 -0.08472 C 0.06315 -0.08819 0.06511 -0.09351 0.06745 -0.09676 C 0.07019 -0.09953 0.07305 -0.10046 0.07578 -0.10208 L 0.18151 -0.09676 C 0.18451 -0.09629 0.18711 -0.09143 0.19024 -0.09051 C 0.20508 -0.08773 0.22032 -0.0868 0.23542 -0.08472 C 0.24974 -0.0868 0.26407 -0.08657 0.27839 -0.09051 C 0.28295 -0.09213 0.28685 -0.09907 0.29141 -0.10208 L 0.3 -0.10764 C 0.30144 -0.11134 0.30235 -0.11666 0.30417 -0.11921 C 0.30821 -0.12453 0.32617 -0.13009 0.328 -0.13009 C 0.35742 -0.12847 0.38672 -0.12847 0.41615 -0.125 C 0.42591 -0.12361 0.42344 -0.11805 0.43112 -0.10764 C 0.44922 -0.08402 0.42383 -0.12615 0.44636 -0.09051 C 0.45091 -0.08356 0.45482 -0.07384 0.45938 -0.06805 C 0.46224 -0.06389 0.4655 -0.06157 0.46797 -0.05671 C 0.48438 -0.02384 0.46927 -0.04027 0.48308 -0.02801 C 0.49401 0.00093 0.47982 -0.03287 0.49388 -0.01088 C 0.49558 -0.00787 0.49649 -0.00277 0.49805 0.0007 C 0.50886 0.02431 0.50508 0.0125 0.51732 0.03496 C 0.52019 0.04028 0.52292 0.04676 0.52604 0.05162 C 0.52878 0.05625 0.53216 0.05834 0.53464 0.0632 C 0.53542 0.06389 0.53464 0.0669 0.53464 0.06899 L 0.53464 0.0632 L 0.53034 0.04607 " pathEditMode="relative" rAng="0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3" y="-8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6 4.44444E-6 L -0.02226 0.00023 C -0.01744 -0.00718 -0.01237 -0.01343 -0.00794 -0.02107 C -0.00638 -0.02408 -0.0056 -0.02848 -0.0039 -0.03172 C -0.00143 -0.03681 0.00209 -0.04028 0.00417 -0.04561 C 0.00547 -0.04931 0.00651 -0.05325 0.00821 -0.05625 C 0.0099 -0.05926 0.01237 -0.06065 0.0142 -0.0632 C 0.01576 -0.06528 0.0168 -0.06829 0.01836 -0.07037 C 0.02019 -0.07292 0.0224 -0.07477 0.02435 -0.07732 C 0.02578 -0.0794 0.0267 -0.08287 0.02839 -0.08426 C 0.03086 -0.08658 0.03386 -0.08635 0.03646 -0.08774 C 0.05638 -0.09815 0.04063 -0.0926 0.06042 -0.09838 C 0.07461 -0.11042 0.06276 -0.10186 0.08073 -0.1088 C 0.08256 -0.10973 0.08477 -0.11158 0.08672 -0.11227 C 0.08985 -0.11389 0.09336 -0.11436 0.09688 -0.11598 C 0.10821 -0.12084 0.09883 -0.12153 0.11693 -0.12292 C 0.14115 -0.12477 0.1655 -0.12524 0.18972 -0.12639 C 0.19779 -0.12755 0.20586 -0.12825 0.21407 -0.12987 C 0.21667 -0.13056 0.2194 -0.13287 0.22201 -0.13334 C 0.2293 -0.13519 0.23698 -0.13565 0.24414 -0.13681 C 0.24974 -0.13797 0.25508 -0.13936 0.26042 -0.14051 C 0.27357 -0.14792 0.2668 -0.14491 0.29076 -0.14746 C 0.3056 -0.14885 0.32045 -0.14977 0.33516 -0.15093 C 0.33802 -0.15209 0.3405 -0.15348 0.34336 -0.1544 C 0.34649 -0.15579 0.35 -0.15625 0.35339 -0.15787 C 0.3569 -0.15973 0.36016 -0.16274 0.36355 -0.16505 C 0.37318 -0.1713 0.36732 -0.16575 0.37969 -0.17547 C 0.38386 -0.17871 0.38802 -0.18195 0.3918 -0.18612 C 0.3948 -0.18912 0.39701 -0.19375 0.4 -0.19653 C 0.40782 -0.20417 0.42058 -0.20764 0.42826 -0.21412 C 0.43073 -0.21644 0.4336 -0.21899 0.43607 -0.22107 C 0.44024 -0.22408 0.44623 -0.22639 0.45039 -0.22801 C 0.45638 -0.22686 0.46263 -0.22639 0.46862 -0.22454 C 0.47071 -0.22408 0.47305 -0.22315 0.47474 -0.22107 C 0.47787 -0.21737 0.48008 -0.21181 0.48269 -0.20718 C 0.48438 -0.20417 0.48477 -0.19908 0.48685 -0.19653 C 0.48841 -0.19422 0.49089 -0.19445 0.49284 -0.19306 C 0.49571 -0.19098 0.49818 -0.1882 0.50091 -0.18612 C 0.50821 -0.18033 0.51042 -0.1794 0.51719 -0.17547 C 0.51771 -0.172 0.51914 -0.16875 0.51914 -0.16505 C 0.51914 -0.16135 0.51719 -0.1507 0.51719 -0.1544 C 0.51719 -0.1551 0.52019 -0.17686 0.52123 -0.17894 C 0.52409 -0.18519 0.5293 -0.18727 0.53334 -0.18959 C 0.53464 -0.18612 0.5375 -0.18334 0.5375 -0.17894 C 0.5375 -0.17153 0.53334 -0.16528 0.53334 -0.15787 L 0.53334 -0.14399 L 0.53334 -0.14375 " pathEditMode="relative" rAng="0" ptsTypes="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-11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0069 L -0.04401 0.00116 C -0.03763 -0.0007 -0.03138 -0.00209 -0.02513 -0.00301 C -0.01185 -0.0044 0.00143 -0.0044 0.01458 -0.00648 C 0.0168 -0.00672 0.01875 -0.00949 0.02083 -0.01019 C 0.03138 -0.0132 0.05781 -0.01597 0.06654 -0.01713 C 0.0888 -0.02685 0.06602 -0.01783 0.11445 -0.02454 C 0.1194 -0.025 0.12409 -0.02755 0.1293 -0.02801 C 0.1612 -0.03009 0.19284 -0.03056 0.22526 -0.03172 C 0.25599 -0.04051 0.21966 -0.03102 0.28151 -0.03889 C 0.28581 -0.03935 0.28997 -0.04121 0.29401 -0.04236 C 0.30117 -0.04468 0.30794 -0.04954 0.3151 -0.04977 L 0.43828 -0.05324 C 0.44362 -0.0544 0.4487 -0.05579 0.45482 -0.05672 C 0.48841 -0.06227 0.47214 -0.05602 0.49037 -0.06389 C 0.52721 -0.06227 0.54961 -0.06713 0.58008 -0.05672 C 0.58294 -0.05579 0.58581 -0.0544 0.58841 -0.05324 L 0.67617 -0.06042 C 0.68151 -0.06111 0.68711 -0.06945 0.69089 -0.07477 C 0.69245 -0.07685 0.69336 -0.08009 0.69505 -0.08195 C 0.69818 -0.08588 0.70208 -0.08912 0.70547 -0.09259 C 0.71667 -0.12153 0.70208 -0.08658 0.71589 -0.11065 C 0.71849 -0.11482 0.72018 -0.12014 0.72201 -0.125 C 0.72357 -0.12871 0.72513 -0.13195 0.7263 -0.13565 C 0.72852 -0.14236 0.73125 -0.15509 0.73477 -0.16088 C 0.73659 -0.16389 0.73906 -0.16528 0.74089 -0.16829 C 0.74323 -0.1713 0.74479 -0.17593 0.74714 -0.17894 C 0.74909 -0.18102 0.75143 -0.18079 0.75352 -0.18241 C 0.75573 -0.18426 0.75742 -0.1875 0.75977 -0.18982 C 0.76172 -0.19144 0.76393 -0.19213 0.76589 -0.19329 C 0.77135 -0.19584 0.77552 -0.19653 0.7806 -0.20047 C 0.78346 -0.20255 0.78594 -0.20579 0.78906 -0.20741 C 0.79245 -0.20972 0.79596 -0.20972 0.79948 -0.21134 C 0.80143 -0.21204 0.80365 -0.21389 0.8056 -0.21482 C 0.80898 -0.21621 0.81263 -0.2169 0.81602 -0.21852 C 0.81823 -0.21945 0.82018 -0.22107 0.82227 -0.22199 C 0.82787 -0.22454 0.83333 -0.22709 0.83906 -0.22917 C 0.85221 -0.2338 0.84609 -0.23125 0.85781 -0.23634 C 0.85859 -0.24005 0.8599 -0.24329 0.8599 -0.24699 C 0.8599 -0.29352 0.86016 -0.30625 0.85573 -0.34051 C 0.85521 -0.34514 0.8543 -0.35023 0.85339 -0.35486 C 0.85247 -0.36204 0.85143 -0.36968 0.84948 -0.37639 C 0.84831 -0.38125 0.84635 -0.38565 0.84518 -0.39074 C 0.8444 -0.39491 0.84284 -0.41111 0.84115 -0.41574 C 0.84023 -0.41875 0.83828 -0.4206 0.83698 -0.42315 C 0.8306 -0.44491 0.8349 -0.43357 0.82227 -0.45533 L 0.82227 -0.45509 C 0.82096 -0.45903 0.82018 -0.46343 0.81823 -0.46597 C 0.81628 -0.46852 0.81406 -0.46852 0.81198 -0.46991 C 0.80365 -0.49121 0.81263 -0.47246 0.80143 -0.48403 C 0.79974 -0.48565 0.79896 -0.48959 0.79727 -0.49121 C 0.79375 -0.49468 0.7832 -0.49746 0.7806 -0.49861 C 0.77083 -0.50278 0.77565 -0.50463 0.76172 -0.50556 C 0.73398 -0.50787 0.70625 -0.5081 0.67839 -0.50926 C 0.675 -0.51042 0.67109 -0.51134 0.66784 -0.51273 C 0.66589 -0.51366 0.66393 -0.51621 0.66159 -0.51621 C 0.65378 -0.51621 0.64622 -0.51435 0.63854 -0.51273 C 0.62878 -0.51088 0.60951 -0.50556 0.60951 -0.50533 L 0.60951 -0.50556 " pathEditMode="relative" rAng="0" ptsTypes="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95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 -0.06412 L -0.0194 -0.06412 C -0.02018 -0.05023 -0.02044 -0.03611 -0.02148 -0.02222 C -0.02174 -0.01852 -0.02304 -0.01528 -0.02343 -0.01157 C -0.02434 -0.00347 -0.02473 0.00486 -0.02538 0.01296 C -0.02604 0.01991 -0.02656 0.02708 -0.02734 0.03403 C -0.02786 0.03866 -0.02877 0.04329 -0.02929 0.04792 C -0.03007 0.05394 -0.03059 0.05972 -0.03124 0.06551 C -0.0319 0.09468 -0.03216 0.12407 -0.03333 0.15324 C -0.03346 0.15694 -0.03476 0.16019 -0.03528 0.16389 C -0.03606 0.17083 -0.03645 0.17778 -0.03723 0.18472 C -0.03932 0.20301 -0.03867 0.19375 -0.04114 0.20949 C -0.04518 0.23449 -0.04101 0.21204 -0.04505 0.24097 C -0.04557 0.24444 -0.04648 0.24792 -0.04713 0.25139 C -0.04778 0.26204 -0.04843 0.27245 -0.04908 0.2831 C -0.04973 0.29583 -0.04973 0.30903 -0.05104 0.32153 C -0.05156 0.32708 -0.05507 0.34769 -0.05898 0.35324 C -0.06223 0.35787 -0.06705 0.35671 -0.0707 0.35671 L -0.04505 0.29352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1.875E-6 3.33333E-6 C 0.00039 0.01458 0.00039 0.02986 0.00117 0.04467 C 0.00143 0.05532 0.00534 0.09259 0.00586 0.09838 L 0.00937 0.12314 L 0.0112 0.13541 C 0.01159 0.15046 0.01159 0.16574 0.01237 0.18009 C 0.01237 0.18495 0.01393 0.18889 0.01393 0.19328 C 0.01432 0.23264 0.01185 0.27268 0.01367 0.3125 C 0.0138 0.31713 0.01732 0.31852 0.01953 0.32083 C 0.02331 0.32453 0.03125 0.32939 0.03125 0.32986 C 0.03021 0.34328 0.03021 0.35717 0.02838 0.3706 C 0.02786 0.37546 0.02513 0.37824 0.02422 0.3824 C 0.02096 0.3949 0.02187 0.40023 0.02161 0.41527 L 0.02161 0.41597 " pathEditMode="relative" rAng="120000" ptsTypes="AAAAAAAAAAAAA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208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1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62" grpId="0"/>
      <p:bldP spid="6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3" b="8109"/>
          <a:stretch/>
        </p:blipFill>
        <p:spPr>
          <a:xfrm>
            <a:off x="356381" y="4261608"/>
            <a:ext cx="11479237" cy="1341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"/>
          <a:stretch/>
        </p:blipFill>
        <p:spPr>
          <a:xfrm>
            <a:off x="365760" y="2113218"/>
            <a:ext cx="11479237" cy="10109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05557"/>
            <a:ext cx="9601200" cy="418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68707" y="402608"/>
            <a:ext cx="7191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9054" y="5631359"/>
            <a:ext cx="1422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4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856" y="402608"/>
            <a:ext cx="10529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8437" y="5638800"/>
            <a:ext cx="6537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7" y="414996"/>
            <a:ext cx="1105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পারাপারে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1582400" y="2940428"/>
            <a:ext cx="23622000" cy="939044"/>
            <a:chOff x="-11582400" y="2800350"/>
            <a:chExt cx="23622000" cy="100965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2819400"/>
              <a:ext cx="11811000" cy="990600"/>
              <a:chOff x="228600" y="2819400"/>
              <a:chExt cx="11581062" cy="990600"/>
            </a:xfrm>
          </p:grpSpPr>
          <p:sp>
            <p:nvSpPr>
              <p:cNvPr id="15" name="Double Wave 14"/>
              <p:cNvSpPr/>
              <p:nvPr/>
            </p:nvSpPr>
            <p:spPr>
              <a:xfrm>
                <a:off x="228600" y="2819400"/>
                <a:ext cx="5789862" cy="990600"/>
              </a:xfrm>
              <a:prstGeom prst="doubleWav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uble Wave 15"/>
              <p:cNvSpPr/>
              <p:nvPr/>
            </p:nvSpPr>
            <p:spPr>
              <a:xfrm>
                <a:off x="6019800" y="2819400"/>
                <a:ext cx="5789862" cy="990600"/>
              </a:xfrm>
              <a:prstGeom prst="doubleWav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-11582400" y="2800350"/>
              <a:ext cx="11811000" cy="990600"/>
              <a:chOff x="228600" y="2819400"/>
              <a:chExt cx="11581062" cy="990600"/>
            </a:xfrm>
          </p:grpSpPr>
          <p:sp>
            <p:nvSpPr>
              <p:cNvPr id="13" name="Double Wave 12"/>
              <p:cNvSpPr/>
              <p:nvPr/>
            </p:nvSpPr>
            <p:spPr>
              <a:xfrm>
                <a:off x="228600" y="2819400"/>
                <a:ext cx="5789862" cy="990600"/>
              </a:xfrm>
              <a:prstGeom prst="doubleWav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uble Wave 13"/>
              <p:cNvSpPr/>
              <p:nvPr/>
            </p:nvSpPr>
            <p:spPr>
              <a:xfrm>
                <a:off x="6019800" y="2819400"/>
                <a:ext cx="5789862" cy="990600"/>
              </a:xfrm>
              <a:prstGeom prst="doubleWav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-11582400" y="3321428"/>
            <a:ext cx="23622000" cy="939044"/>
            <a:chOff x="-11582400" y="2800350"/>
            <a:chExt cx="23622000" cy="1009650"/>
          </a:xfrm>
          <a:solidFill>
            <a:srgbClr val="1096C0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228600" y="2819400"/>
              <a:ext cx="11811000" cy="990600"/>
              <a:chOff x="228600" y="2819400"/>
              <a:chExt cx="11581062" cy="990600"/>
            </a:xfrm>
            <a:grpFill/>
          </p:grpSpPr>
          <p:sp>
            <p:nvSpPr>
              <p:cNvPr id="22" name="Double Wave 21"/>
              <p:cNvSpPr/>
              <p:nvPr/>
            </p:nvSpPr>
            <p:spPr>
              <a:xfrm>
                <a:off x="228600" y="2819400"/>
                <a:ext cx="5789862" cy="990600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uble Wave 22"/>
              <p:cNvSpPr/>
              <p:nvPr/>
            </p:nvSpPr>
            <p:spPr>
              <a:xfrm>
                <a:off x="6019800" y="2819400"/>
                <a:ext cx="5789862" cy="990600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11582400" y="2800350"/>
              <a:ext cx="11811000" cy="990600"/>
              <a:chOff x="228600" y="2819400"/>
              <a:chExt cx="11581062" cy="990600"/>
            </a:xfrm>
            <a:grpFill/>
          </p:grpSpPr>
          <p:sp>
            <p:nvSpPr>
              <p:cNvPr id="20" name="Double Wave 19"/>
              <p:cNvSpPr/>
              <p:nvPr/>
            </p:nvSpPr>
            <p:spPr>
              <a:xfrm>
                <a:off x="228600" y="2819400"/>
                <a:ext cx="5789862" cy="990600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uble Wave 20"/>
              <p:cNvSpPr/>
              <p:nvPr/>
            </p:nvSpPr>
            <p:spPr>
              <a:xfrm>
                <a:off x="6019800" y="2819400"/>
                <a:ext cx="5789862" cy="990600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-11582400" y="3702428"/>
            <a:ext cx="23622000" cy="939044"/>
            <a:chOff x="-11582400" y="2800350"/>
            <a:chExt cx="23622000" cy="1009650"/>
          </a:xfrm>
          <a:solidFill>
            <a:srgbClr val="0070C0"/>
          </a:solidFill>
        </p:grpSpPr>
        <p:grpSp>
          <p:nvGrpSpPr>
            <p:cNvPr id="25" name="Group 24"/>
            <p:cNvGrpSpPr/>
            <p:nvPr/>
          </p:nvGrpSpPr>
          <p:grpSpPr>
            <a:xfrm>
              <a:off x="228600" y="2819400"/>
              <a:ext cx="11811000" cy="990600"/>
              <a:chOff x="228600" y="2819400"/>
              <a:chExt cx="11581062" cy="990600"/>
            </a:xfrm>
            <a:grpFill/>
          </p:grpSpPr>
          <p:sp>
            <p:nvSpPr>
              <p:cNvPr id="29" name="Double Wave 28"/>
              <p:cNvSpPr/>
              <p:nvPr/>
            </p:nvSpPr>
            <p:spPr>
              <a:xfrm>
                <a:off x="228600" y="2819400"/>
                <a:ext cx="5789862" cy="990600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uble Wave 29"/>
              <p:cNvSpPr/>
              <p:nvPr/>
            </p:nvSpPr>
            <p:spPr>
              <a:xfrm>
                <a:off x="6019800" y="2819400"/>
                <a:ext cx="5789862" cy="990600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-11582400" y="2800350"/>
              <a:ext cx="11811000" cy="990600"/>
              <a:chOff x="228600" y="2819400"/>
              <a:chExt cx="11581062" cy="990600"/>
            </a:xfrm>
            <a:grpFill/>
          </p:grpSpPr>
          <p:sp>
            <p:nvSpPr>
              <p:cNvPr id="27" name="Double Wave 26"/>
              <p:cNvSpPr/>
              <p:nvPr/>
            </p:nvSpPr>
            <p:spPr>
              <a:xfrm>
                <a:off x="228600" y="2819400"/>
                <a:ext cx="5789862" cy="990600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uble Wave 27"/>
              <p:cNvSpPr/>
              <p:nvPr/>
            </p:nvSpPr>
            <p:spPr>
              <a:xfrm>
                <a:off x="6019800" y="2819400"/>
                <a:ext cx="5789862" cy="990600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5" b="11951"/>
          <a:stretch/>
        </p:blipFill>
        <p:spPr>
          <a:xfrm>
            <a:off x="457200" y="1676400"/>
            <a:ext cx="11513813" cy="296507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676400" y="5638800"/>
            <a:ext cx="9347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পারাপারে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786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2.22222E-6 L 0.96875 0.0069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38" y="34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2.22222E-6 L 0.96875 0.0069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38" y="34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3.33333E-6 L 0.96875 0.0069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38" y="34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8" y="1391412"/>
            <a:ext cx="10820400" cy="409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101308" y="457200"/>
            <a:ext cx="8498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9035" y="5631359"/>
            <a:ext cx="9347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সাঁকো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457200"/>
            <a:ext cx="8498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সাঁকো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953" y="5651970"/>
            <a:ext cx="11311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সাঁকো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6133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97" y="1524000"/>
            <a:ext cx="9982199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126031" y="457200"/>
            <a:ext cx="4360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457200"/>
            <a:ext cx="702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সেতুটিতে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9555" y="5555159"/>
            <a:ext cx="849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909" y="2949714"/>
            <a:ext cx="11311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1091" y="2949714"/>
            <a:ext cx="702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40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14" y="377020"/>
            <a:ext cx="6248400" cy="2293960"/>
          </a:xfrm>
          <a:prstGeom prst="wedgeRoundRectCallout">
            <a:avLst>
              <a:gd name="adj1" fmla="val 54795"/>
              <a:gd name="adj2" fmla="val 22639"/>
              <a:gd name="adj3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61515"/>
            <a:ext cx="51054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16" y="3008286"/>
            <a:ext cx="4851184" cy="2810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160293" y="1753830"/>
            <a:ext cx="2978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817021"/>
            <a:ext cx="2978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চীনমৈত্রী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5696" y="5816502"/>
            <a:ext cx="360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লালনশাহ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1954" y="5826456"/>
            <a:ext cx="934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সেতুগুলোর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4911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82" y="304800"/>
            <a:ext cx="6025318" cy="6206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963681">
            <a:off x="379919" y="3473713"/>
            <a:ext cx="4637265" cy="844808"/>
          </a:xfrm>
          <a:prstGeom prst="snip2Diag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7989" flipH="1">
            <a:off x="906110" y="1708065"/>
            <a:ext cx="2047473" cy="123800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56341" y="6019800"/>
            <a:ext cx="949059" cy="41969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পৃষ্ঠা-40</a:t>
            </a:r>
          </a:p>
        </p:txBody>
      </p:sp>
    </p:spTree>
    <p:extLst>
      <p:ext uri="{BB962C8B-B14F-4D97-AF65-F5344CB8AC3E}">
        <p14:creationId xmlns:p14="http://schemas.microsoft.com/office/powerpoint/2010/main" val="485989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716899"/>
            <a:ext cx="6400800" cy="1379101"/>
          </a:xfrm>
          <a:prstGeom prst="round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৪টি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9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4960" y="523195"/>
            <a:ext cx="2258788" cy="534932"/>
          </a:xfrm>
          <a:prstGeom prst="wedgeRoundRectCallout">
            <a:avLst>
              <a:gd name="adj1" fmla="val -20833"/>
              <a:gd name="adj2" fmla="val 83007"/>
              <a:gd name="adj3" fmla="val 16667"/>
            </a:avLst>
          </a:prstGeom>
          <a:noFill/>
          <a:ln w="57150">
            <a:solidFill>
              <a:srgbClr val="BBEFC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97" y="1452707"/>
            <a:ext cx="7315199" cy="2890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698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0934" y="572724"/>
            <a:ext cx="2163318" cy="764381"/>
          </a:xfrm>
          <a:prstGeom prst="flowChartDocument">
            <a:avLst/>
          </a:prstGeom>
          <a:noFill/>
          <a:ln w="38100">
            <a:solidFill>
              <a:srgbClr val="00B0F0"/>
            </a:solidFill>
            <a:prstDash val="solid"/>
          </a:ln>
          <a:effectLst/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5464314"/>
            <a:ext cx="702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8000" y="1822304"/>
            <a:ext cx="6248400" cy="3130696"/>
            <a:chOff x="2209800" y="1513928"/>
            <a:chExt cx="7543800" cy="33240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518234"/>
              <a:ext cx="3622998" cy="15613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602" y="1513928"/>
              <a:ext cx="3622998" cy="15613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3276600"/>
              <a:ext cx="3622998" cy="15613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673" y="3276600"/>
              <a:ext cx="3622998" cy="15613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58151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713" y="2063941"/>
            <a:ext cx="1039368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বাক্যাংশের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বাক্যাংশের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751" y="5540617"/>
            <a:ext cx="5521967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596" y="3088781"/>
            <a:ext cx="5521967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সম্পদগুলো</a:t>
            </a:r>
            <a:endParaRPr lang="en-US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832" y="3892962"/>
            <a:ext cx="5521967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শহরগুলোতে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025" y="4708933"/>
            <a:ext cx="5521967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রেলগাড়িতে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47857" y="3068825"/>
            <a:ext cx="423452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7857" y="3890690"/>
            <a:ext cx="4234529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7857" y="4708933"/>
            <a:ext cx="423452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সাঁকো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7857" y="5540617"/>
            <a:ext cx="423452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0712" y="537694"/>
            <a:ext cx="2407145" cy="890558"/>
          </a:xfrm>
          <a:prstGeom prst="cloudCallout">
            <a:avLst>
              <a:gd name="adj1" fmla="val -14450"/>
              <a:gd name="adj2" fmla="val 74833"/>
            </a:avLst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-3.7037E-6 L -0.05286 -0.112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564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01551 L -0.05286 -0.2377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126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-4.44444E-6 L -0.05286 0.2405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201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-0.00833 L -0.05325 0.126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673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" presetClass="emph" presetSubtype="2" ac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553361"/>
            <a:ext cx="9533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সম্পদগুলো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জনসাধারণ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4818" y="984540"/>
            <a:ext cx="3174782" cy="844261"/>
          </a:xfrm>
          <a:prstGeom prst="round2Diag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90" y="827019"/>
            <a:ext cx="2544725" cy="1611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686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6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11582400" cy="4038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782198" y="695742"/>
            <a:ext cx="8123802" cy="212365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 ধন্যবাদ জানিয়ে</a:t>
            </a:r>
            <a:endParaRPr lang="en-US" sz="6600" b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আজকের পাঠ শেষ করলাম। </a:t>
            </a:r>
            <a:endParaRPr lang="en-US" sz="66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86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1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96F33F0-A9FA-41B8-B7A4-D85DB6C8DBAE}"/>
              </a:ext>
            </a:extLst>
          </p:cNvPr>
          <p:cNvSpPr txBox="1"/>
          <p:nvPr/>
        </p:nvSpPr>
        <p:spPr>
          <a:xfrm>
            <a:off x="5867400" y="1099105"/>
            <a:ext cx="5348521" cy="255454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ফিরোজ</a:t>
            </a:r>
            <a:endParaRPr lang="bn-IN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বোরহানউদ্দিন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1365" y="548375"/>
            <a:ext cx="240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পস্থাপনায়ঃ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76095" y="3796951"/>
            <a:ext cx="4457338" cy="823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96F33F0-A9FA-41B8-B7A4-D85DB6C8DBAE}"/>
              </a:ext>
            </a:extLst>
          </p:cNvPr>
          <p:cNvSpPr txBox="1"/>
          <p:nvPr/>
        </p:nvSpPr>
        <p:spPr>
          <a:xfrm>
            <a:off x="5215037" y="4109102"/>
            <a:ext cx="6471710" cy="206210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৪র্থ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5F21D31-2AEA-44DF-B1DF-36C05EE24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70" y="4925666"/>
            <a:ext cx="1508066" cy="1305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8069" y="-17586"/>
            <a:ext cx="12238824" cy="3404382"/>
            <a:chOff x="14067" y="457200"/>
            <a:chExt cx="12182599" cy="2804640"/>
          </a:xfrm>
        </p:grpSpPr>
        <p:sp>
          <p:nvSpPr>
            <p:cNvPr id="3" name="Rounded Rectangle 2"/>
            <p:cNvSpPr/>
            <p:nvPr/>
          </p:nvSpPr>
          <p:spPr>
            <a:xfrm rot="5400000">
              <a:off x="6060184" y="-2860640"/>
              <a:ext cx="104303" cy="12140658"/>
            </a:xfrm>
            <a:prstGeom prst="roundRect">
              <a:avLst>
                <a:gd name="adj" fmla="val 4966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067" y="457200"/>
              <a:ext cx="12182599" cy="27215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 rot="10800000">
            <a:off x="-14070" y="3380096"/>
            <a:ext cx="12210757" cy="3484937"/>
            <a:chOff x="44216" y="457200"/>
            <a:chExt cx="12210757" cy="2819398"/>
          </a:xfrm>
        </p:grpSpPr>
        <p:sp>
          <p:nvSpPr>
            <p:cNvPr id="6" name="Rounded Rectangle 5"/>
            <p:cNvSpPr/>
            <p:nvPr/>
          </p:nvSpPr>
          <p:spPr>
            <a:xfrm rot="5400000">
              <a:off x="6096000" y="-2868306"/>
              <a:ext cx="97807" cy="12192002"/>
            </a:xfrm>
            <a:prstGeom prst="roundRect">
              <a:avLst>
                <a:gd name="adj" fmla="val 4966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16" y="457200"/>
              <a:ext cx="12210757" cy="27215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8506" y="879144"/>
            <a:ext cx="4777827" cy="4699468"/>
            <a:chOff x="478506" y="879144"/>
            <a:chExt cx="4777827" cy="4699468"/>
          </a:xfrm>
        </p:grpSpPr>
        <p:sp>
          <p:nvSpPr>
            <p:cNvPr id="25" name="Oval 24"/>
            <p:cNvSpPr/>
            <p:nvPr/>
          </p:nvSpPr>
          <p:spPr>
            <a:xfrm>
              <a:off x="3535267" y="1234451"/>
              <a:ext cx="1066800" cy="1066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40469" y="1981200"/>
              <a:ext cx="10668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89533" y="2880693"/>
              <a:ext cx="1066800" cy="1066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988574" y="3656128"/>
              <a:ext cx="1066800" cy="10668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395917" y="4241549"/>
              <a:ext cx="1066800" cy="10668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598335" y="4511812"/>
              <a:ext cx="1066800" cy="10668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006171" y="4075268"/>
              <a:ext cx="1066800" cy="1066800"/>
            </a:xfrm>
            <a:prstGeom prst="ellipse">
              <a:avLst/>
            </a:prstGeom>
            <a:solidFill>
              <a:srgbClr val="0A9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788121" y="4398562"/>
              <a:ext cx="10668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08346" y="3410975"/>
              <a:ext cx="1066800" cy="1066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78506" y="2616110"/>
              <a:ext cx="1066800" cy="106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50544" y="1844720"/>
              <a:ext cx="1066800" cy="1066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095795" y="1218559"/>
              <a:ext cx="1066800" cy="10668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83569" y="922125"/>
              <a:ext cx="1066800" cy="1066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715904" y="879144"/>
              <a:ext cx="10668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77252" y="1356336"/>
            <a:ext cx="3620976" cy="3688659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9762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8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6288"/>
            <a:ext cx="530443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6" y="996288"/>
            <a:ext cx="530443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1" y="3505200"/>
            <a:ext cx="530443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6" y="3505200"/>
            <a:ext cx="530443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92785" y="263574"/>
            <a:ext cx="594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2440" y="270682"/>
            <a:ext cx="594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75" y="1201480"/>
            <a:ext cx="7766219" cy="3748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173640" y="5243674"/>
            <a:ext cx="189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40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148687"/>
            <a:ext cx="7766635" cy="3801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271448" y="5230504"/>
            <a:ext cx="189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40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72" y="1143000"/>
            <a:ext cx="7781822" cy="3807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257800" y="5216845"/>
            <a:ext cx="1893814" cy="94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endParaRPr lang="en-US" sz="40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7766634" cy="3807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341192" y="5236820"/>
            <a:ext cx="3355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endParaRPr lang="en-US" sz="40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63856"/>
            <a:ext cx="1052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সম্পদগুলো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5883986"/>
            <a:ext cx="791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সম্পদগুলো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7678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961" y="1050880"/>
            <a:ext cx="4980766" cy="2027396"/>
          </a:xfrm>
          <a:prstGeom prst="downArrowCallou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4D856D-2BB3-4878-AFF8-732A25FCFDFC}"/>
              </a:ext>
            </a:extLst>
          </p:cNvPr>
          <p:cNvSpPr txBox="1"/>
          <p:nvPr/>
        </p:nvSpPr>
        <p:spPr>
          <a:xfrm>
            <a:off x="3476383" y="3711867"/>
            <a:ext cx="4969688" cy="1758613"/>
          </a:xfrm>
          <a:prstGeom prst="doubleWave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সম্পদ</a:t>
            </a:r>
            <a:endParaRPr lang="en-US" sz="8000" b="1" dirty="0">
              <a:solidFill>
                <a:srgbClr val="00B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28069" y="-17586"/>
            <a:ext cx="12238824" cy="3404382"/>
            <a:chOff x="14067" y="457200"/>
            <a:chExt cx="12182599" cy="2804640"/>
          </a:xfrm>
        </p:grpSpPr>
        <p:sp>
          <p:nvSpPr>
            <p:cNvPr id="21" name="Rounded Rectangle 20"/>
            <p:cNvSpPr/>
            <p:nvPr/>
          </p:nvSpPr>
          <p:spPr>
            <a:xfrm rot="5400000">
              <a:off x="6060184" y="-2860640"/>
              <a:ext cx="104303" cy="12140658"/>
            </a:xfrm>
            <a:prstGeom prst="roundRect">
              <a:avLst>
                <a:gd name="adj" fmla="val 4966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067" y="457200"/>
              <a:ext cx="12182599" cy="27215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0800000">
            <a:off x="-14070" y="3380096"/>
            <a:ext cx="12210757" cy="3484937"/>
            <a:chOff x="44216" y="457200"/>
            <a:chExt cx="12210757" cy="2819398"/>
          </a:xfrm>
        </p:grpSpPr>
        <p:sp>
          <p:nvSpPr>
            <p:cNvPr id="24" name="Rounded Rectangle 23"/>
            <p:cNvSpPr/>
            <p:nvPr/>
          </p:nvSpPr>
          <p:spPr>
            <a:xfrm rot="5400000">
              <a:off x="6096000" y="-2868306"/>
              <a:ext cx="97807" cy="12192002"/>
            </a:xfrm>
            <a:prstGeom prst="roundRect">
              <a:avLst>
                <a:gd name="adj" fmla="val 4966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216" y="457200"/>
              <a:ext cx="12210757" cy="27215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9646" y="505264"/>
            <a:ext cx="10812779" cy="5867400"/>
            <a:chOff x="1162929" y="533400"/>
            <a:chExt cx="9829799" cy="5867400"/>
          </a:xfrm>
        </p:grpSpPr>
        <p:grpSp>
          <p:nvGrpSpPr>
            <p:cNvPr id="42" name="Group 41"/>
            <p:cNvGrpSpPr/>
            <p:nvPr/>
          </p:nvGrpSpPr>
          <p:grpSpPr>
            <a:xfrm>
              <a:off x="6115928" y="533400"/>
              <a:ext cx="4876800" cy="5867400"/>
              <a:chOff x="6172200" y="533400"/>
              <a:chExt cx="4876800" cy="5867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172200" y="533400"/>
                <a:ext cx="4876800" cy="58674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99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 rot="5400000">
                <a:off x="6172200" y="1026944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 rot="5400000">
                <a:off x="6172200" y="1787769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 rot="5400000">
                <a:off x="6172200" y="2500952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rot="5400000">
                <a:off x="6172200" y="3186665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rot="5400000">
                <a:off x="6172200" y="3932832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 rot="5400000">
                <a:off x="6172200" y="4659489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5400000">
                <a:off x="6172200" y="541930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0800000">
              <a:off x="1162929" y="533400"/>
              <a:ext cx="4876800" cy="5867400"/>
              <a:chOff x="6172200" y="533400"/>
              <a:chExt cx="4876800" cy="58674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6172200" y="533400"/>
                <a:ext cx="4876800" cy="58674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99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5400000">
                <a:off x="6172200" y="975640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5400000">
                <a:off x="6172200" y="1729589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5400000">
                <a:off x="6172200" y="2462108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rot="5400000">
                <a:off x="6172200" y="3188345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5400000">
                <a:off x="6172200" y="3899847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rot="5400000">
                <a:off x="6172200" y="4620064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5400000">
                <a:off x="6172200" y="5382064"/>
                <a:ext cx="533400" cy="533400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tx1"/>
                  </a:gs>
                  <a:gs pos="62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5692724" y="1181692"/>
              <a:ext cx="762000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700933" y="1948960"/>
              <a:ext cx="762000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92724" y="2661560"/>
              <a:ext cx="762000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700933" y="3361924"/>
              <a:ext cx="762000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692724" y="4107508"/>
              <a:ext cx="762000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700933" y="4834748"/>
              <a:ext cx="762000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692724" y="5593976"/>
              <a:ext cx="762000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1552136" y="609600"/>
            <a:ext cx="3581400" cy="990600"/>
          </a:xfrm>
          <a:prstGeom prst="roundRect">
            <a:avLst>
              <a:gd name="adj" fmla="val 50000"/>
            </a:avLst>
          </a:prstGeom>
          <a:gradFill>
            <a:gsLst>
              <a:gs pos="29000">
                <a:srgbClr val="92D050"/>
              </a:gs>
              <a:gs pos="99722">
                <a:srgbClr val="F0A635"/>
              </a:gs>
              <a:gs pos="99445">
                <a:srgbClr val="F0A635"/>
              </a:gs>
              <a:gs pos="98890">
                <a:srgbClr val="EFA635"/>
              </a:gs>
              <a:gs pos="97781">
                <a:srgbClr val="EEA735"/>
              </a:gs>
              <a:gs pos="95562">
                <a:srgbClr val="EBA836"/>
              </a:gs>
              <a:gs pos="91125">
                <a:srgbClr val="E5AB38"/>
              </a:gs>
              <a:gs pos="77000">
                <a:srgbClr val="D9B03B"/>
              </a:gs>
              <a:gs pos="100000">
                <a:srgbClr val="FFC000"/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</a:rPr>
              <a:t>শিখনফল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6952" y="4661183"/>
            <a:ext cx="4274322" cy="1180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6F6C8CA-AD84-4772-9F8E-B17AF82B36A0}"/>
              </a:ext>
            </a:extLst>
          </p:cNvPr>
          <p:cNvSpPr txBox="1"/>
          <p:nvPr/>
        </p:nvSpPr>
        <p:spPr>
          <a:xfrm>
            <a:off x="1050880" y="4122760"/>
            <a:ext cx="4291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নাম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6F6C8CA-AD84-4772-9F8E-B17AF82B36A0}"/>
              </a:ext>
            </a:extLst>
          </p:cNvPr>
          <p:cNvSpPr txBox="1"/>
          <p:nvPr/>
        </p:nvSpPr>
        <p:spPr>
          <a:xfrm>
            <a:off x="1050880" y="1912960"/>
            <a:ext cx="4261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6F6C8CA-AD84-4772-9F8E-B17AF82B36A0}"/>
              </a:ext>
            </a:extLst>
          </p:cNvPr>
          <p:cNvSpPr txBox="1"/>
          <p:nvPr/>
        </p:nvSpPr>
        <p:spPr>
          <a:xfrm>
            <a:off x="6941134" y="1865320"/>
            <a:ext cx="4257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ব্যাখ্যা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6F6C8CA-AD84-4772-9F8E-B17AF82B36A0}"/>
              </a:ext>
            </a:extLst>
          </p:cNvPr>
          <p:cNvSpPr txBox="1"/>
          <p:nvPr/>
        </p:nvSpPr>
        <p:spPr>
          <a:xfrm>
            <a:off x="7157073" y="4075120"/>
            <a:ext cx="3631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গুরুত্ব ব্যাখ্যা করতে পারবে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96352" y="1939392"/>
            <a:ext cx="1080448" cy="5875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92872" y="2522560"/>
            <a:ext cx="3883928" cy="1180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6" name="Rectangle 45"/>
          <p:cNvSpPr/>
          <p:nvPr/>
        </p:nvSpPr>
        <p:spPr>
          <a:xfrm>
            <a:off x="2030104" y="4122760"/>
            <a:ext cx="1295401" cy="541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947423" y="1886078"/>
            <a:ext cx="1272777" cy="5475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74111" y="2429296"/>
            <a:ext cx="3793889" cy="1180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Rectangle 48"/>
          <p:cNvSpPr/>
          <p:nvPr/>
        </p:nvSpPr>
        <p:spPr>
          <a:xfrm>
            <a:off x="6951264" y="4626872"/>
            <a:ext cx="3564336" cy="11802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0319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99220"/>
            <a:ext cx="9659452" cy="1081980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528" y="2759220"/>
            <a:ext cx="11064240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সম্পদগুলো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7400" y="1981200"/>
            <a:ext cx="830580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52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10" decel="100000" fill="hold" grpId="3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2"/>
      <p:bldP spid="3" grpId="3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0026"/>
            <a:ext cx="5181600" cy="2700338"/>
          </a:xfrm>
          <a:prstGeom prst="roundRect">
            <a:avLst>
              <a:gd name="adj" fmla="val 4167"/>
            </a:avLst>
          </a:prstGeom>
          <a:noFill/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96" y="2090026"/>
            <a:ext cx="5181600" cy="2710574"/>
          </a:xfrm>
          <a:prstGeom prst="roundRect">
            <a:avLst>
              <a:gd name="adj" fmla="val 4167"/>
            </a:avLst>
          </a:prstGeom>
          <a:noFill/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33600" y="742385"/>
            <a:ext cx="7983018" cy="671824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041" y="4937820"/>
            <a:ext cx="5692959" cy="995422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937820"/>
            <a:ext cx="4956825" cy="995422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0048" y="707408"/>
            <a:ext cx="8190837" cy="747875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540992"/>
            <a:ext cx="1158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40" y="1613855"/>
            <a:ext cx="8851519" cy="3643945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43200" y="707885"/>
            <a:ext cx="6597535" cy="747875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2419" y="5410200"/>
            <a:ext cx="4059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8767" y="714985"/>
            <a:ext cx="7983018" cy="822663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5980" y="5473380"/>
            <a:ext cx="719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736090"/>
            <a:ext cx="7257289" cy="739006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47" y="1624700"/>
            <a:ext cx="8850924" cy="3567331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179254" y="5416060"/>
            <a:ext cx="2291515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40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740869"/>
            <a:ext cx="7257289" cy="747875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8018" y="5410200"/>
            <a:ext cx="6537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1917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154120"/>
            <a:ext cx="11582400" cy="3798880"/>
            <a:chOff x="304800" y="1154120"/>
            <a:chExt cx="11582400" cy="3798880"/>
          </a:xfrm>
        </p:grpSpPr>
        <p:sp>
          <p:nvSpPr>
            <p:cNvPr id="6" name="Rounded Rectangle 5"/>
            <p:cNvSpPr/>
            <p:nvPr/>
          </p:nvSpPr>
          <p:spPr>
            <a:xfrm>
              <a:off x="304800" y="1154120"/>
              <a:ext cx="11582400" cy="3798880"/>
            </a:xfrm>
            <a:prstGeom prst="roundRect">
              <a:avLst>
                <a:gd name="adj" fmla="val 0"/>
              </a:avLst>
            </a:prstGeom>
            <a:pattFill prst="sphere">
              <a:fgClr>
                <a:schemeClr val="tx1">
                  <a:lumMod val="65000"/>
                  <a:lumOff val="35000"/>
                </a:schemeClr>
              </a:fgClr>
              <a:bgClr>
                <a:schemeClr val="tx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6368" y="2155842"/>
              <a:ext cx="914400" cy="130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7968" y="2175804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6780" y="2175804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98168" y="2164018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50260" y="2175804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08368" y="2183979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766476" y="2192154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4092" y="3477064"/>
              <a:ext cx="914400" cy="130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75692" y="3497026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14504" y="3497026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75892" y="3485240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27984" y="3497026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886092" y="3505201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744200" y="3513376"/>
              <a:ext cx="914400" cy="130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0200" y="386860"/>
            <a:ext cx="8781320" cy="784243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9308" y="2141030"/>
            <a:ext cx="3705958" cy="14812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89974" l="12619" r="8702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745" y="1181130"/>
            <a:ext cx="3243223" cy="10368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99398" l="1316" r="97039">
                        <a14:foregroundMark x1="22039" y1="81325" x2="22039" y2="81325"/>
                        <a14:foregroundMark x1="15789" y1="83735" x2="24671" y2="99398"/>
                        <a14:foregroundMark x1="68750" y1="78916" x2="83882" y2="90361"/>
                        <a14:backgroundMark x1="80592" y1="89157" x2="80592" y2="89157"/>
                        <a14:backgroundMark x1="83224" y1="92169" x2="83224" y2="92169"/>
                        <a14:backgroundMark x1="23026" y1="98193" x2="23026" y2="98193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1219200"/>
            <a:ext cx="2393058" cy="9259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32400"/>
          <a:stretch/>
        </p:blipFill>
        <p:spPr>
          <a:xfrm flipH="1">
            <a:off x="12153900" y="3423140"/>
            <a:ext cx="4762500" cy="1628336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1668785" y="4967068"/>
            <a:ext cx="8702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একস্থান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অন্যস্থানে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আনা-নেয়ার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94"/>
          <a:stretch/>
        </p:blipFill>
        <p:spPr>
          <a:xfrm>
            <a:off x="1676400" y="1284558"/>
            <a:ext cx="8381244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89974" l="12619" r="87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91800" y="2468322"/>
            <a:ext cx="3243223" cy="10368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99398" l="1316" r="97039">
                        <a14:foregroundMark x1="22039" y1="81325" x2="22039" y2="81325"/>
                        <a14:foregroundMark x1="15789" y1="83735" x2="24671" y2="99398"/>
                        <a14:foregroundMark x1="68750" y1="78916" x2="83882" y2="90361"/>
                        <a14:backgroundMark x1="80592" y1="89157" x2="80592" y2="89157"/>
                        <a14:backgroundMark x1="83224" y1="92169" x2="83224" y2="92169"/>
                        <a14:backgroundMark x1="23026" y1="98193" x2="2302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041258" y="2506392"/>
            <a:ext cx="2393058" cy="9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1.11111E-6 L 1.81914 0.0150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51" y="74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3.7037E-7 L 1.78399 0.01343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3" y="67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3.33333E-6 L 1.86693 0.0097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46" y="48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2.96296E-6 L -1.49635 -0.03796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18" y="-189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125E-6 -0.01458 L -1.55183 -0.02639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591" y="-60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1.36719 -0.01875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59" y="-9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83720"/>
            <a:ext cx="11582400" cy="881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304800" y="4662268"/>
            <a:ext cx="11582400" cy="88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304800" y="4748026"/>
            <a:ext cx="11582400" cy="881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063400" y="1752600"/>
            <a:ext cx="50285664" cy="3076136"/>
            <a:chOff x="-41067576" y="1600200"/>
            <a:chExt cx="50285664" cy="3076136"/>
          </a:xfrm>
        </p:grpSpPr>
        <p:grpSp>
          <p:nvGrpSpPr>
            <p:cNvPr id="51" name="Group 50"/>
            <p:cNvGrpSpPr/>
            <p:nvPr/>
          </p:nvGrpSpPr>
          <p:grpSpPr>
            <a:xfrm>
              <a:off x="-20952888" y="1600200"/>
              <a:ext cx="10056288" cy="3074959"/>
              <a:chOff x="966687" y="1676400"/>
              <a:chExt cx="10056288" cy="307495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0515600" y="3581400"/>
                <a:ext cx="381000" cy="4652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94936" y="3573378"/>
                <a:ext cx="381000" cy="4652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95400" y="4134728"/>
                <a:ext cx="94488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95400" y="1676400"/>
                <a:ext cx="9448800" cy="2590800"/>
              </a:xfrm>
              <a:prstGeom prst="rect">
                <a:avLst/>
              </a:prstGeom>
              <a:solidFill>
                <a:srgbClr val="B2F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6573" y="2057400"/>
                <a:ext cx="9448800" cy="228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283678" y="3276600"/>
                <a:ext cx="9448800" cy="228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514600" y="4350433"/>
                <a:ext cx="1524000" cy="2356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586112" y="4294159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505200" y="4281268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094780" y="4337542"/>
                <a:ext cx="1524000" cy="2356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166292" y="4281268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085380" y="4268377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419600" y="4312919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029200" y="4340466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629400" y="4356881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239000" y="4339295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598011" y="4357468"/>
                <a:ext cx="674964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459520" y="2286000"/>
                <a:ext cx="914400" cy="1974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583784" y="2328204"/>
                <a:ext cx="674080" cy="92143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068915" y="2313282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147629" y="2408163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733800" y="2286000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812514" y="2380881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168144" y="2313282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246858" y="2408163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833029" y="2286000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911743" y="2380881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267373" y="2313282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346087" y="2408163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932258" y="2286000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010972" y="2380881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677400" y="2286000"/>
                <a:ext cx="914400" cy="1974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801664" y="2328204"/>
                <a:ext cx="674080" cy="92143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66687" y="3657600"/>
                <a:ext cx="236571" cy="2888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0786404" y="3657600"/>
                <a:ext cx="236571" cy="2888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-10894488" y="1600200"/>
              <a:ext cx="10056288" cy="3074959"/>
              <a:chOff x="966687" y="1676400"/>
              <a:chExt cx="10056288" cy="3074959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10515600" y="3581400"/>
                <a:ext cx="381000" cy="4652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1094936" y="3573378"/>
                <a:ext cx="381000" cy="4652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295400" y="4134728"/>
                <a:ext cx="94488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295400" y="1676400"/>
                <a:ext cx="9448800" cy="2590800"/>
              </a:xfrm>
              <a:prstGeom prst="rect">
                <a:avLst/>
              </a:prstGeom>
              <a:solidFill>
                <a:srgbClr val="B2F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296573" y="2057400"/>
                <a:ext cx="9448800" cy="228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283678" y="3276600"/>
                <a:ext cx="9448800" cy="228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2514600" y="4350433"/>
                <a:ext cx="1524000" cy="2356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586112" y="4294159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505200" y="4281268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8094780" y="4337542"/>
                <a:ext cx="1524000" cy="2356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8166292" y="4281268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9085380" y="4268377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4419600" y="4312919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5029200" y="4340466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6629400" y="4356881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7239000" y="4339295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5598011" y="4357468"/>
                <a:ext cx="674964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1459520" y="2286000"/>
                <a:ext cx="914400" cy="1974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1583784" y="2328204"/>
                <a:ext cx="674080" cy="92143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068915" y="2313282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147629" y="2408163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733800" y="2286000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812514" y="2380881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5168144" y="2313282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246858" y="2408163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833029" y="2286000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911743" y="2380881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267373" y="2313282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346087" y="2408163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932258" y="2286000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8010972" y="2380881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9677400" y="2286000"/>
                <a:ext cx="914400" cy="1974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9801664" y="2328204"/>
                <a:ext cx="674080" cy="92143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966687" y="3657600"/>
                <a:ext cx="236571" cy="2888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0786404" y="3657600"/>
                <a:ext cx="236571" cy="2888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-41067576" y="1600200"/>
              <a:ext cx="20114688" cy="3074959"/>
              <a:chOff x="1219200" y="1600200"/>
              <a:chExt cx="20114688" cy="307495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219200" y="1600200"/>
                <a:ext cx="10056288" cy="3074959"/>
                <a:chOff x="966687" y="1676400"/>
                <a:chExt cx="10056288" cy="3074959"/>
              </a:xfrm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10515600" y="3581400"/>
                  <a:ext cx="381000" cy="4652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1094936" y="3573378"/>
                  <a:ext cx="381000" cy="4652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1295400" y="4134728"/>
                  <a:ext cx="9448800" cy="228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1295400" y="1676400"/>
                  <a:ext cx="9448800" cy="2590800"/>
                </a:xfrm>
                <a:prstGeom prst="rect">
                  <a:avLst/>
                </a:prstGeom>
                <a:solidFill>
                  <a:srgbClr val="B2F0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1296573" y="2057400"/>
                  <a:ext cx="9448800" cy="2286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1283678" y="3276600"/>
                  <a:ext cx="9448800" cy="2286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2514600" y="4350433"/>
                  <a:ext cx="1524000" cy="235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2586112" y="4294159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3505200" y="4281268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8094780" y="4337542"/>
                  <a:ext cx="1524000" cy="235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8166292" y="4281268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9085380" y="4268377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4419600" y="4312919"/>
                  <a:ext cx="381000" cy="1793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5029200" y="4340466"/>
                  <a:ext cx="381000" cy="1793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6629400" y="4356881"/>
                  <a:ext cx="381000" cy="1793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7239000" y="4339295"/>
                  <a:ext cx="381000" cy="1793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5598011" y="4357468"/>
                  <a:ext cx="674964" cy="1793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1459520" y="2286000"/>
                  <a:ext cx="914400" cy="19741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1583784" y="2328204"/>
                  <a:ext cx="674080" cy="9214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3068915" y="2313282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3147629" y="2408163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3733800" y="2286000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3812514" y="2380881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5168144" y="2313282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5246858" y="2408163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5833029" y="2286000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5911743" y="2380881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7267373" y="2313282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7346087" y="2408163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7932258" y="2286000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8010972" y="2380881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9677400" y="2286000"/>
                  <a:ext cx="914400" cy="19741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9801664" y="2328204"/>
                  <a:ext cx="674080" cy="9214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966687" y="3657600"/>
                  <a:ext cx="236571" cy="28886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10786404" y="3657600"/>
                  <a:ext cx="236571" cy="28886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11277600" y="1600200"/>
                <a:ext cx="10056288" cy="3074959"/>
                <a:chOff x="966687" y="1676400"/>
                <a:chExt cx="10056288" cy="3074959"/>
              </a:xfrm>
            </p:grpSpPr>
            <p:sp>
              <p:nvSpPr>
                <p:cNvPr id="201" name="Rectangle 200"/>
                <p:cNvSpPr/>
                <p:nvPr/>
              </p:nvSpPr>
              <p:spPr>
                <a:xfrm>
                  <a:off x="10515600" y="3581400"/>
                  <a:ext cx="381000" cy="4652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1094936" y="3573378"/>
                  <a:ext cx="381000" cy="4652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1295400" y="4134728"/>
                  <a:ext cx="9448800" cy="228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1295400" y="1676400"/>
                  <a:ext cx="9448800" cy="2590800"/>
                </a:xfrm>
                <a:prstGeom prst="rect">
                  <a:avLst/>
                </a:prstGeom>
                <a:solidFill>
                  <a:srgbClr val="B2F0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1296573" y="2057400"/>
                  <a:ext cx="9448800" cy="2286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1283678" y="3276600"/>
                  <a:ext cx="9448800" cy="2286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2514600" y="4350433"/>
                  <a:ext cx="1524000" cy="235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2586112" y="4294159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3505200" y="4281268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8094780" y="4337542"/>
                  <a:ext cx="1524000" cy="2356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8166292" y="4281268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9085380" y="4268377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4419600" y="4312919"/>
                  <a:ext cx="381000" cy="1793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5029200" y="4340466"/>
                  <a:ext cx="381000" cy="1793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629400" y="4356881"/>
                  <a:ext cx="381000" cy="1793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7239000" y="4339295"/>
                  <a:ext cx="381000" cy="1793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5598011" y="4357468"/>
                  <a:ext cx="674964" cy="1793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1459520" y="2286000"/>
                  <a:ext cx="914400" cy="19741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1583784" y="2328204"/>
                  <a:ext cx="674080" cy="9214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3068915" y="2313282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3147629" y="2408163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3733800" y="2286000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812514" y="2380881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5168144" y="2313282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5246858" y="2408163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5833029" y="2286000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5911743" y="2380881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7267373" y="2313282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7346087" y="2408163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7932258" y="2286000"/>
                  <a:ext cx="567771" cy="96214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8010972" y="2380881"/>
                  <a:ext cx="418550" cy="76151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9677400" y="2286000"/>
                  <a:ext cx="914400" cy="19741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9801664" y="2328204"/>
                  <a:ext cx="674080" cy="9214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966687" y="3657600"/>
                  <a:ext cx="236571" cy="28886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10786404" y="3657600"/>
                  <a:ext cx="236571" cy="28886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8" name="Group 407"/>
            <p:cNvGrpSpPr/>
            <p:nvPr/>
          </p:nvGrpSpPr>
          <p:grpSpPr>
            <a:xfrm>
              <a:off x="-838200" y="1601377"/>
              <a:ext cx="10056288" cy="3074959"/>
              <a:chOff x="966687" y="1676400"/>
              <a:chExt cx="10056288" cy="3074959"/>
            </a:xfrm>
          </p:grpSpPr>
          <p:sp>
            <p:nvSpPr>
              <p:cNvPr id="409" name="Rectangle 408"/>
              <p:cNvSpPr/>
              <p:nvPr/>
            </p:nvSpPr>
            <p:spPr>
              <a:xfrm>
                <a:off x="10515600" y="3581400"/>
                <a:ext cx="381000" cy="4652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1094936" y="3573378"/>
                <a:ext cx="381000" cy="4652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1295400" y="4134728"/>
                <a:ext cx="94488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1295400" y="1676400"/>
                <a:ext cx="9448800" cy="2590800"/>
              </a:xfrm>
              <a:prstGeom prst="rect">
                <a:avLst/>
              </a:prstGeom>
              <a:solidFill>
                <a:srgbClr val="B2F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1296573" y="2057400"/>
                <a:ext cx="9448800" cy="228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1283678" y="3276600"/>
                <a:ext cx="9448800" cy="228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2514600" y="4350433"/>
                <a:ext cx="1524000" cy="2356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/>
              <p:cNvSpPr/>
              <p:nvPr/>
            </p:nvSpPr>
            <p:spPr>
              <a:xfrm>
                <a:off x="2586112" y="4294159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3505200" y="4281268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8094780" y="4337542"/>
                <a:ext cx="1524000" cy="2356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8166292" y="4281268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9085380" y="4268377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4419600" y="4312919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5029200" y="4340466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6629400" y="4356881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7239000" y="4339295"/>
                <a:ext cx="381000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5598011" y="4357468"/>
                <a:ext cx="674964" cy="179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1459520" y="2286000"/>
                <a:ext cx="914400" cy="1974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1583784" y="2328204"/>
                <a:ext cx="674080" cy="92143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3068915" y="2313282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3147629" y="2408163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3733800" y="2286000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3812514" y="2380881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5168144" y="2313282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5246858" y="2408163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5833029" y="2286000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5911743" y="2380881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7267373" y="2313282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7346087" y="2408163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7932258" y="2286000"/>
                <a:ext cx="567771" cy="962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8010972" y="2380881"/>
                <a:ext cx="418550" cy="7615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9677400" y="2286000"/>
                <a:ext cx="914400" cy="1974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9801664" y="2328204"/>
                <a:ext cx="674080" cy="92143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966687" y="3657600"/>
                <a:ext cx="236571" cy="2888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10786404" y="3657600"/>
                <a:ext cx="236571" cy="2888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3" name="TextBox 272"/>
          <p:cNvSpPr txBox="1"/>
          <p:nvPr/>
        </p:nvSpPr>
        <p:spPr>
          <a:xfrm>
            <a:off x="2895605" y="525959"/>
            <a:ext cx="6537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4572000" y="5174159"/>
            <a:ext cx="2520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endParaRPr lang="en-US" sz="44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2895600" y="5167532"/>
            <a:ext cx="6537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2361514" y="5168299"/>
            <a:ext cx="7910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824345" y="5174159"/>
            <a:ext cx="10529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আনা-নেওয়া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3100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35000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4.11901 -0.00023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7" grpId="0" animBg="1"/>
      <p:bldP spid="272" grpId="0" animBg="1"/>
      <p:bldP spid="273" grpId="0"/>
      <p:bldP spid="273" grpId="1"/>
      <p:bldP spid="274" grpId="0"/>
      <p:bldP spid="274" grpId="1"/>
      <p:bldP spid="271" grpId="0"/>
      <p:bldP spid="271" grpId="1"/>
      <p:bldP spid="275" grpId="0"/>
      <p:bldP spid="275" grpId="1"/>
      <p:bldP spid="276" grpId="0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4948</TotalTime>
  <Words>544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Firoz Mahmud</cp:lastModifiedBy>
  <cp:revision>601</cp:revision>
  <dcterms:created xsi:type="dcterms:W3CDTF">2006-08-16T00:00:00Z</dcterms:created>
  <dcterms:modified xsi:type="dcterms:W3CDTF">2020-10-05T05:51:38Z</dcterms:modified>
</cp:coreProperties>
</file>