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8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-152400" y="-32657"/>
            <a:ext cx="9372600" cy="6858000"/>
          </a:xfrm>
          <a:prstGeom prst="frame">
            <a:avLst>
              <a:gd name="adj1" fmla="val 2659"/>
            </a:avLst>
          </a:prstGeom>
          <a:solidFill>
            <a:schemeClr val="accent2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38100" y="6324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00B050"/>
                </a:solidFill>
              </a:rPr>
              <a:t>মোঃমারুফুল</a:t>
            </a:r>
            <a:r>
              <a:rPr lang="bn-IN" baseline="0" dirty="0" smtClean="0">
                <a:solidFill>
                  <a:srgbClr val="00B050"/>
                </a:solidFill>
              </a:rPr>
              <a:t> হক,সহকারী শিক্ষক,গণিত ,বঙ্গবাসী মাধ্যমিক বিদ্যালয় ,খালিশপুর, খুলনা। 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0"/>
            <a:ext cx="6629400" cy="129539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8625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625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9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8915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815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7" y="857250"/>
            <a:ext cx="6217172" cy="415234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04311" y="5122020"/>
            <a:ext cx="3267858" cy="46699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ঘড়িতে কয়টা বাজে?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71808" y="1366915"/>
            <a:ext cx="2537084" cy="1226383"/>
            <a:chOff x="9248931" y="839449"/>
            <a:chExt cx="3522785" cy="959371"/>
          </a:xfrm>
        </p:grpSpPr>
        <p:sp>
          <p:nvSpPr>
            <p:cNvPr id="7" name="Rectangular Callout 6"/>
            <p:cNvSpPr/>
            <p:nvPr/>
          </p:nvSpPr>
          <p:spPr>
            <a:xfrm>
              <a:off x="9248932" y="839449"/>
              <a:ext cx="3293828" cy="959371"/>
            </a:xfrm>
            <a:prstGeom prst="wedgeRectCallout">
              <a:avLst>
                <a:gd name="adj1" fmla="val -105627"/>
                <a:gd name="adj2" fmla="val -3528"/>
              </a:avLst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9248931" y="939778"/>
              <a:ext cx="3522785" cy="622662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50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১০ টা ১০ পশ্চিম দিক?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5401731" y="5009593"/>
            <a:ext cx="3742269" cy="46699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দিক বলার প্রয়োজন হয় না।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66640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23" y="563537"/>
            <a:ext cx="2150995" cy="547609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66878" y="1953543"/>
            <a:ext cx="4555897" cy="46699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থার্মোমিটারটিতে তাপমাত্রা কত?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66878" y="3429000"/>
            <a:ext cx="3707366" cy="46699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দিক বলার দরকার আছে?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558943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6" y="1734175"/>
            <a:ext cx="7807375" cy="140532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99015" y="3739279"/>
            <a:ext cx="6213425" cy="46699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দুরত্ব মাপতে দিক বলার দরকার হয় ?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0356" y="4460128"/>
            <a:ext cx="8342027" cy="46699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কাপড় কিনতে গেলে দোকানদার মাপার পর কি বলে?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32029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2" r="5072"/>
          <a:stretch/>
        </p:blipFill>
        <p:spPr>
          <a:xfrm>
            <a:off x="0" y="1606758"/>
            <a:ext cx="9144000" cy="305799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59567" y="5862386"/>
            <a:ext cx="7139066" cy="46699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যদি বই টি ৮ মিটার সরানো হয়, আর দিক বলা না হয়? 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47995" y="3555480"/>
            <a:ext cx="3248010" cy="59168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50" dirty="0">
                <a:latin typeface="NikoshBAN" panose="02000000000000000000" pitchFamily="2" charset="0"/>
                <a:cs typeface="NikoshBAN" panose="02000000000000000000" pitchFamily="2" charset="0"/>
              </a:rPr>
              <a:t>সরণ ভেক্টর রাশি</a:t>
            </a:r>
            <a:endParaRPr lang="en-US" sz="4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1617" y="4801362"/>
            <a:ext cx="7296464" cy="1055284"/>
            <a:chOff x="153649" y="4658410"/>
            <a:chExt cx="7296464" cy="1055284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3342807" y="5246697"/>
              <a:ext cx="1394085" cy="466997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50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n-BD" sz="3300" dirty="0">
                  <a:latin typeface="NikoshBAN" panose="02000000000000000000" pitchFamily="2" charset="0"/>
                  <a:cs typeface="NikoshBAN" panose="02000000000000000000" pitchFamily="2" charset="0"/>
                </a:rPr>
                <a:t>১০ মিটার</a:t>
              </a:r>
              <a:endParaRPr lang="en-US" sz="33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ight Brace 8"/>
            <p:cNvSpPr/>
            <p:nvPr/>
          </p:nvSpPr>
          <p:spPr>
            <a:xfrm rot="5400000">
              <a:off x="3532058" y="1280001"/>
              <a:ext cx="539646" cy="7296464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0540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668"/>
            <a:ext cx="9143999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70616" y="4706146"/>
            <a:ext cx="2851880" cy="46699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বেগ হল সরণের হার।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656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2904344" y="2308485"/>
                <a:ext cx="2952197" cy="889703"/>
              </a:xfrm>
              <a:prstGeom prst="rect">
                <a:avLst/>
              </a:prstGeom>
            </p:spPr>
            <p:txBody>
              <a:bodyPr vert="horz" lIns="68580" tIns="34290" rIns="68580" bIns="34290" rtlCol="0" anchor="b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>
                    <a:solidFill>
                      <a:schemeClr val="tx1">
                        <a:lumMod val="50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bn-BD" sz="33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ত্বরণ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3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3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বেগ</m:t>
                        </m:r>
                        <m:r>
                          <a:rPr lang="bn-BD" sz="33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33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পরিবর্তন</m:t>
                        </m:r>
                      </m:num>
                      <m:den>
                        <m:r>
                          <a:rPr lang="bn-BD" sz="33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সময়</m:t>
                        </m:r>
                      </m:den>
                    </m:f>
                  </m:oMath>
                </a14:m>
                <a:endParaRPr lang="en-US" sz="33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344" y="2308485"/>
                <a:ext cx="2952197" cy="889703"/>
              </a:xfrm>
              <a:prstGeom prst="rect">
                <a:avLst/>
              </a:prstGeom>
              <a:blipFill rotWithShape="1">
                <a:blip r:embed="rId2"/>
                <a:stretch>
                  <a:fillRect l="-6186" r="-7010" b="-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2904344" y="3610712"/>
            <a:ext cx="3971241" cy="46699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ত্বরণ পরিবর্তনের 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বেগের হার।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949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 t="2583" r="2623" b="8165"/>
          <a:stretch/>
        </p:blipFill>
        <p:spPr>
          <a:xfrm>
            <a:off x="239843" y="959370"/>
            <a:ext cx="8664314" cy="352924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26239" y="4792167"/>
            <a:ext cx="2064896" cy="46699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চৌম্বকক্ষেত্র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603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1" b="22047"/>
          <a:stretch/>
        </p:blipFill>
        <p:spPr>
          <a:xfrm>
            <a:off x="449735" y="585505"/>
            <a:ext cx="6190908" cy="39864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0674" y="5283756"/>
            <a:ext cx="51791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তড়িৎ সম্পর্কিত সবই ভেক্টর রাশি।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6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55392" y="264776"/>
            <a:ext cx="9144000" cy="879524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1920" y="1676400"/>
            <a:ext cx="8789377" cy="147057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স্কেলার রাশি ও ভেক্টর রাশির মধ্যে ৩ টি পার্থক্য লিখ?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90800"/>
            <a:ext cx="4267200" cy="34390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37956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213818" y="246958"/>
            <a:ext cx="2542267" cy="780248"/>
          </a:xfrm>
          <a:prstGeom prst="rect">
            <a:avLst/>
          </a:prstGeom>
          <a:solidFill>
            <a:srgbClr val="92D05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62109" y="2751372"/>
            <a:ext cx="4632287" cy="68818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 টি স্কেলার রাশির নাম লেখ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r="5739" b="13163"/>
          <a:stretch/>
        </p:blipFill>
        <p:spPr>
          <a:xfrm>
            <a:off x="381000" y="1528998"/>
            <a:ext cx="3048000" cy="34240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09935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6324600" y="1274165"/>
            <a:ext cx="2678723" cy="46619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endParaRPr lang="bn-BD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পদার্থবিজ্ঞান </a:t>
            </a: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পৃষ্ঠাঃ ২৯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-152401" y="3683835"/>
            <a:ext cx="9155724" cy="3021765"/>
          </a:xfrm>
          <a:prstGeom prst="rect">
            <a:avLst/>
          </a:prstGeom>
        </p:spPr>
        <p:txBody>
          <a:bodyPr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bn-IN" sz="2000" b="1" dirty="0" smtClean="0">
                <a:solidFill>
                  <a:srgbClr val="0070C0"/>
                </a:solidFill>
              </a:rPr>
              <a:t>     মোঃ </a:t>
            </a:r>
            <a:r>
              <a:rPr lang="bn-IN" sz="2000" b="1" dirty="0">
                <a:solidFill>
                  <a:srgbClr val="0070C0"/>
                </a:solidFill>
              </a:rPr>
              <a:t>মারুফুল হক </a:t>
            </a:r>
          </a:p>
          <a:p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bn-I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সি ,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  <a:r>
              <a:rPr lang="bn-BD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),এম </a:t>
            </a:r>
            <a:r>
              <a:rPr lang="bn-I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 সি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বি এড </a:t>
            </a:r>
            <a:endParaRPr lang="bn-BD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1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বঙ্গবাসী মাধ্যমিক বিদ্যাল</a:t>
            </a:r>
            <a:r>
              <a:rPr lang="en-US" sz="1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1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,খালিশপুর,খুলনা</a:t>
            </a:r>
          </a:p>
          <a:p>
            <a:pPr marL="0" indent="0">
              <a:buNone/>
            </a:pPr>
            <a:r>
              <a:rPr lang="bn-IN" sz="1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1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01929668146</a:t>
            </a:r>
            <a:endParaRPr lang="bn-BD" sz="1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1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</a:t>
            </a:r>
            <a:r>
              <a:rPr lang="bn-IN" sz="1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marufulhoque</a:t>
            </a:r>
            <a:r>
              <a:rPr lang="bn-IN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311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@gmail.com</a:t>
            </a:r>
            <a:r>
              <a:rPr lang="bn-IN" sz="1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16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endParaRPr lang="bn-BD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90549" y="646304"/>
            <a:ext cx="1966676" cy="627860"/>
          </a:xfrm>
          <a:prstGeom prst="rect">
            <a:avLst/>
          </a:prstGeom>
          <a:solidFill>
            <a:srgbClr val="92D05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268579" y="1783832"/>
            <a:ext cx="56021" cy="38000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553200" y="2020585"/>
            <a:ext cx="29980" cy="33278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19800" y="2001188"/>
            <a:ext cx="29980" cy="33278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MARUF\Desktop\pic contin\my 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3790549" cy="353209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611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993347" y="224852"/>
            <a:ext cx="3522689" cy="82445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মূল্যায়ন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958955"/>
            <a:ext cx="9143999" cy="63041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। রাশি কত প্রকার</a:t>
            </a:r>
            <a:r>
              <a:rPr lang="bn-BD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3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9277" y="1981200"/>
            <a:ext cx="8805446" cy="6096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২। তড়িৎতীব্রতা কি রাশি</a:t>
            </a:r>
            <a:r>
              <a:rPr lang="bn-BD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6108" y="3447394"/>
            <a:ext cx="8778615" cy="60959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৩। আয়তন কি রাশি</a:t>
            </a:r>
            <a:r>
              <a:rPr lang="bn-BD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2052" y="4953000"/>
            <a:ext cx="8839199" cy="61459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৪। সরণ ১০০মিটার উত্তর দিক- এর অর্থ কি</a:t>
            </a:r>
            <a:r>
              <a:rPr lang="bn-BD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385" y="1240913"/>
            <a:ext cx="8321415" cy="740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 smtClean="0">
                <a:solidFill>
                  <a:srgbClr val="7030A0"/>
                </a:solidFill>
              </a:rPr>
              <a:t># </a:t>
            </a:r>
            <a:r>
              <a:rPr lang="bn-BD" sz="2000" dirty="0" smtClean="0">
                <a:solidFill>
                  <a:srgbClr val="7030A0"/>
                </a:solidFill>
              </a:rPr>
              <a:t>রাশি </a:t>
            </a:r>
            <a:r>
              <a:rPr lang="bn-BD" sz="2000" dirty="0">
                <a:solidFill>
                  <a:srgbClr val="7030A0"/>
                </a:solidFill>
              </a:rPr>
              <a:t>দুই প্রকার</a:t>
            </a:r>
            <a:r>
              <a:rPr lang="bn-BD" dirty="0">
                <a:solidFill>
                  <a:srgbClr val="7030A0"/>
                </a:solidFill>
              </a:rPr>
              <a:t>। </a:t>
            </a:r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0359" y="2743200"/>
            <a:ext cx="7462602" cy="669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তড়িৎতীব্রতা 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 রাশি 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8637" y="4056994"/>
            <a:ext cx="7947217" cy="643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 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স্কেলার রাশি। 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8390" y="5181600"/>
            <a:ext cx="7742418" cy="670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 ১০০ মিটার উওর দিকে সরানো হয়েছে।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76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15907" y="339892"/>
            <a:ext cx="3458296" cy="594379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74166" y="4808241"/>
            <a:ext cx="7111614" cy="104152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3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 ও ত্বরণের </a:t>
            </a:r>
            <a:r>
              <a:rPr lang="bn-BD" sz="33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 সম্পর্ক স্থাপন করলে তা স্কেলার না ভেক্টর রাশি হবে তোমার মতামত দাও।</a:t>
            </a:r>
            <a:endParaRPr lang="en-US" sz="33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1274164"/>
            <a:ext cx="5176603" cy="314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312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971206" y="988717"/>
            <a:ext cx="5456419" cy="1514006"/>
            <a:chOff x="1971206" y="673923"/>
            <a:chExt cx="5456419" cy="1514006"/>
          </a:xfrm>
        </p:grpSpPr>
        <p:sp>
          <p:nvSpPr>
            <p:cNvPr id="10" name="Snip and Round Single Corner Rectangle 9"/>
            <p:cNvSpPr/>
            <p:nvPr/>
          </p:nvSpPr>
          <p:spPr>
            <a:xfrm>
              <a:off x="1971206" y="673923"/>
              <a:ext cx="5456419" cy="1514006"/>
            </a:xfrm>
            <a:prstGeom prst="snipRoundRect">
              <a:avLst>
                <a:gd name="adj1" fmla="val 50000"/>
                <a:gd name="adj2" fmla="val 32509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94575" y="1101142"/>
              <a:ext cx="36195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 অধ্যায়ের  গুরুত্ত্বপূর্ণ শব্দ</a:t>
              </a:r>
              <a:endPara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09799" y="2818153"/>
            <a:ext cx="54052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স্কেলার</a:t>
            </a:r>
            <a:r>
              <a:rPr lang="bn-IN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রাশি </a:t>
            </a:r>
          </a:p>
          <a:p>
            <a:r>
              <a:rPr lang="bn-BD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 রাশি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1353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81455" y="5273731"/>
            <a:ext cx="8915400" cy="103494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 সহযোগিতার জন্য সবাইকে ধন্যবাদ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5" y="228600"/>
            <a:ext cx="8915400" cy="525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124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49432" y="5568312"/>
            <a:ext cx="1294328" cy="47740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endParaRPr lang="en-US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96261" y="3673935"/>
            <a:ext cx="4450496" cy="2383028"/>
            <a:chOff x="3195014" y="3755579"/>
            <a:chExt cx="5933995" cy="3177371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3195014" y="6296406"/>
              <a:ext cx="5933995" cy="636544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50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n-IN" sz="33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খুলনা </a:t>
              </a:r>
              <a:r>
                <a:rPr lang="bn-BD" sz="33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300" dirty="0">
                  <a:latin typeface="NikoshBAN" panose="02000000000000000000" pitchFamily="2" charset="0"/>
                  <a:cs typeface="NikoshBAN" panose="02000000000000000000" pitchFamily="2" charset="0"/>
                </a:rPr>
                <a:t>হতে ঢাকার দূরত্ব কত?</a:t>
              </a:r>
              <a:endParaRPr lang="en-US" sz="33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5324589" y="3755579"/>
              <a:ext cx="536565" cy="636544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50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n-BD" sz="21525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27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729777" y="5523341"/>
            <a:ext cx="10118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খুলনা </a:t>
            </a:r>
            <a:endParaRPr lang="en-US" sz="3000" b="1" dirty="0">
              <a:solidFill>
                <a:srgbClr val="C00000"/>
              </a:solidFill>
            </a:endParaRPr>
          </a:p>
        </p:txBody>
      </p:sp>
      <p:pic>
        <p:nvPicPr>
          <p:cNvPr id="14" name="Picture 2" descr="C:\Users\MARUF\Desktop\pic contin\জাতীয় সংসদ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37082"/>
            <a:ext cx="3581400" cy="45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0"/>
            <a:ext cx="419465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882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52297" y="5523342"/>
            <a:ext cx="992677" cy="47740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11481" y="2580817"/>
            <a:ext cx="703693" cy="47740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 rot="19893735">
            <a:off x="2230184" y="2676689"/>
            <a:ext cx="5137879" cy="1188225"/>
            <a:chOff x="2768584" y="5017609"/>
            <a:chExt cx="6850505" cy="1995353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5044209" y="5017609"/>
              <a:ext cx="506585" cy="636544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50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n-BD" sz="21525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27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2768584" y="6179784"/>
              <a:ext cx="6850505" cy="833178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50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n-BD" sz="3300" dirty="0">
                  <a:latin typeface="NikoshBAN" panose="02000000000000000000" pitchFamily="2" charset="0"/>
                  <a:cs typeface="NikoshBAN" panose="02000000000000000000" pitchFamily="2" charset="0"/>
                </a:rPr>
                <a:t>পৃথিবী</a:t>
              </a:r>
              <a:r>
                <a:rPr lang="en-US" sz="33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300" dirty="0">
                  <a:latin typeface="NikoshBAN" panose="02000000000000000000" pitchFamily="2" charset="0"/>
                  <a:cs typeface="NikoshBAN" panose="02000000000000000000" pitchFamily="2" charset="0"/>
                </a:rPr>
                <a:t>ও সূর্যের মধ্যবর্তী দূরত্ব কত?</a:t>
              </a:r>
              <a:endParaRPr lang="en-US" sz="33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4" name="Picture 2" descr="C:\Users\MARUF\Desktop\pic contin\সূর্য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2416"/>
            <a:ext cx="2362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80816"/>
            <a:ext cx="2586811" cy="256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360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73664" y="627407"/>
            <a:ext cx="9050628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মহাবিশ্বে এমন কিছু আছে, যা পরিমাপ করা যায় না?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05207" y="1274027"/>
            <a:ext cx="6764628" cy="6858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500" b="1" dirty="0">
                <a:latin typeface="NikoshBAN" panose="02000000000000000000" pitchFamily="2" charset="0"/>
                <a:cs typeface="NikoshBAN" panose="02000000000000000000" pitchFamily="2" charset="0"/>
              </a:rPr>
              <a:t>যা কিছু পরিমাপ করা যায়-তাই রাশি।</a:t>
            </a:r>
            <a:endParaRPr lang="en-US" sz="4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3713" y="3691151"/>
            <a:ext cx="8520583" cy="1986129"/>
            <a:chOff x="273713" y="3691151"/>
            <a:chExt cx="8520583" cy="198612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713" y="3691151"/>
              <a:ext cx="2780581" cy="198612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780564" y="3891654"/>
              <a:ext cx="3013732" cy="153606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8510" y="3990374"/>
              <a:ext cx="1189893" cy="13386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943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381227" y="732984"/>
            <a:ext cx="8636378" cy="2455599"/>
          </a:xfrm>
          <a:prstGeom prst="ribbon">
            <a:avLst>
              <a:gd name="adj1" fmla="val 16667"/>
              <a:gd name="adj2" fmla="val 7101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8997" y="1635588"/>
            <a:ext cx="6688549" cy="85081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স্কেলার রাশি ও ভেক্টর রাশি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46" y="3276600"/>
            <a:ext cx="253845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32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6200" y="762000"/>
            <a:ext cx="9144000" cy="129349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3682" y="2982053"/>
            <a:ext cx="7295780" cy="253432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–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স্কেলার রাশি চিহ্নিত করতে পারবে।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ভেক্টর রাশি ব্যাখ্যা করতে পারবে।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ভেক্টর রাশির নির্দেশনা ব্যাখ্যা করতে পারবে।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8149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293416"/>
            <a:ext cx="3901905" cy="4579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 t="1731" r="2888" b="1733"/>
          <a:stretch/>
        </p:blipFill>
        <p:spPr>
          <a:xfrm>
            <a:off x="4965490" y="293416"/>
            <a:ext cx="4036103" cy="51435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90600" y="5300254"/>
            <a:ext cx="1398767" cy="46699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দাঁড়িপাল্লা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95800" y="5494341"/>
            <a:ext cx="4761249" cy="73990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কেজি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পেঁয়াজ মাপা হবে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0699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8523" y="1155867"/>
            <a:ext cx="6067378" cy="466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300" smtClean="0">
                <a:latin typeface="NikoshBAN" panose="02000000000000000000" pitchFamily="2" charset="0"/>
                <a:cs typeface="NikoshBAN" panose="02000000000000000000" pitchFamily="2" charset="0"/>
              </a:rPr>
              <a:t>দাঁড়িপাল্লায় আমরা পদার্থের কি মাপতে পারি?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72870" y="1884247"/>
            <a:ext cx="6067378" cy="46699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8523" y="1865657"/>
            <a:ext cx="8585616" cy="46699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ভর মাপার সময় দোকানি কি বলতে পারে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 ৩ কেজি উত্তর দিক?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8523" y="2541530"/>
            <a:ext cx="6730583" cy="46699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শুধু মানের দরকার হয়, দিক দরকার হয় না।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8523" y="3549310"/>
            <a:ext cx="3514330" cy="46699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ভর স্কেলার রাশি।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941241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351</Words>
  <Application>Microsoft Office PowerPoint</Application>
  <PresentationFormat>On-screen Show (4:3)</PresentationFormat>
  <Paragraphs>68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MARUF</dc:creator>
  <cp:lastModifiedBy>MARUF</cp:lastModifiedBy>
  <cp:revision>26</cp:revision>
  <dcterms:created xsi:type="dcterms:W3CDTF">2006-08-16T00:00:00Z</dcterms:created>
  <dcterms:modified xsi:type="dcterms:W3CDTF">2020-10-05T08:17:48Z</dcterms:modified>
</cp:coreProperties>
</file>