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66" r:id="rId4"/>
    <p:sldId id="270" r:id="rId5"/>
    <p:sldId id="258" r:id="rId6"/>
    <p:sldId id="271" r:id="rId7"/>
    <p:sldId id="272" r:id="rId8"/>
    <p:sldId id="273" r:id="rId9"/>
    <p:sldId id="275" r:id="rId10"/>
    <p:sldId id="257" r:id="rId11"/>
    <p:sldId id="259" r:id="rId12"/>
    <p:sldId id="260" r:id="rId13"/>
    <p:sldId id="261" r:id="rId14"/>
    <p:sldId id="262" r:id="rId15"/>
    <p:sldId id="263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13" autoAdjust="0"/>
  </p:normalViewPr>
  <p:slideViewPr>
    <p:cSldViewPr snapToGrid="0">
      <p:cViewPr varScale="1">
        <p:scale>
          <a:sx n="76" d="100"/>
          <a:sy n="76" d="100"/>
        </p:scale>
        <p:origin x="-91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59183-F977-4722-94A2-081449AE7C0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965FC-4FF2-4443-874F-C8CECC7DBD0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/>
      </dgm:spPr>
      <dgm:t>
        <a:bodyPr/>
        <a:lstStyle/>
        <a:p>
          <a:endParaRPr lang="en-US" dirty="0"/>
        </a:p>
      </dgm:t>
    </dgm:pt>
    <dgm:pt modelId="{B3655382-755B-4987-83CB-3F19119B293E}" type="parTrans" cxnId="{0F946C3F-D700-4BA8-97A9-646E32FCCA52}">
      <dgm:prSet/>
      <dgm:spPr/>
      <dgm:t>
        <a:bodyPr/>
        <a:lstStyle/>
        <a:p>
          <a:endParaRPr lang="en-US"/>
        </a:p>
      </dgm:t>
    </dgm:pt>
    <dgm:pt modelId="{82A90D63-1924-4743-AE76-CD8FF0D97354}" type="sibTrans" cxnId="{0F946C3F-D700-4BA8-97A9-646E32FCCA52}">
      <dgm:prSet/>
      <dgm:spPr/>
      <dgm:t>
        <a:bodyPr/>
        <a:lstStyle/>
        <a:p>
          <a:endParaRPr lang="en-US"/>
        </a:p>
      </dgm:t>
    </dgm:pt>
    <dgm:pt modelId="{A790FB85-6622-4DE5-826A-DEE929CEA87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/>
      </dgm:spPr>
      <dgm:t>
        <a:bodyPr/>
        <a:lstStyle/>
        <a:p>
          <a:endParaRPr lang="en-US" dirty="0"/>
        </a:p>
      </dgm:t>
    </dgm:pt>
    <dgm:pt modelId="{6EC25A65-CB3F-4897-8E86-ECA1FB7215F9}" type="parTrans" cxnId="{D4A14DD8-B399-49A7-BEA4-BCD426DDBA17}">
      <dgm:prSet/>
      <dgm:spPr/>
      <dgm:t>
        <a:bodyPr/>
        <a:lstStyle/>
        <a:p>
          <a:endParaRPr lang="en-US"/>
        </a:p>
      </dgm:t>
    </dgm:pt>
    <dgm:pt modelId="{6D1E4597-95B1-4B7E-A006-32446C5E83DA}" type="sibTrans" cxnId="{D4A14DD8-B399-49A7-BEA4-BCD426DDBA17}">
      <dgm:prSet/>
      <dgm:spPr/>
      <dgm:t>
        <a:bodyPr/>
        <a:lstStyle/>
        <a:p>
          <a:endParaRPr lang="en-US"/>
        </a:p>
      </dgm:t>
    </dgm:pt>
    <dgm:pt modelId="{514DB6AA-8FC6-459B-AE2D-E3252E8C33B5}" type="pres">
      <dgm:prSet presAssocID="{4C959183-F977-4722-94A2-081449AE7C0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6B26AD-057F-4D57-ABA4-3B3DC0E6F114}" type="pres">
      <dgm:prSet presAssocID="{4C959183-F977-4722-94A2-081449AE7C02}" presName="cycle" presStyleCnt="0"/>
      <dgm:spPr/>
    </dgm:pt>
    <dgm:pt modelId="{81087AC2-D9FB-4E45-98E8-D088B1C8D0BB}" type="pres">
      <dgm:prSet presAssocID="{4C959183-F977-4722-94A2-081449AE7C02}" presName="centerShape" presStyleCnt="0"/>
      <dgm:spPr/>
    </dgm:pt>
    <dgm:pt modelId="{3755FDE5-EB25-4DA9-BDB9-574881B325F7}" type="pres">
      <dgm:prSet presAssocID="{4C959183-F977-4722-94A2-081449AE7C02}" presName="connSite" presStyleLbl="node1" presStyleIdx="0" presStyleCnt="3"/>
      <dgm:spPr/>
    </dgm:pt>
    <dgm:pt modelId="{25586986-AFF6-482B-A203-E862F185561F}" type="pres">
      <dgm:prSet presAssocID="{4C959183-F977-4722-94A2-081449AE7C02}" presName="visible" presStyleLbl="node1" presStyleIdx="0" presStyleCnt="3" custScaleX="53720" custScaleY="65995" custLinFactNeighborX="-15371" custLinFactNeighborY="-1700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  <dgm:t>
        <a:bodyPr/>
        <a:lstStyle/>
        <a:p>
          <a:endParaRPr lang="en-US"/>
        </a:p>
      </dgm:t>
    </dgm:pt>
    <dgm:pt modelId="{54B1A66D-07B8-4F1C-9281-4A6F64D3690C}" type="pres">
      <dgm:prSet presAssocID="{B3655382-755B-4987-83CB-3F19119B293E}" presName="Name25" presStyleLbl="parChTrans1D1" presStyleIdx="0" presStyleCnt="2"/>
      <dgm:spPr/>
      <dgm:t>
        <a:bodyPr/>
        <a:lstStyle/>
        <a:p>
          <a:endParaRPr lang="en-US"/>
        </a:p>
      </dgm:t>
    </dgm:pt>
    <dgm:pt modelId="{D363627A-A7D4-4BE1-A549-BFCDF1A7DBA5}" type="pres">
      <dgm:prSet presAssocID="{DDB965FC-4FF2-4443-874F-C8CECC7DBD0B}" presName="node" presStyleCnt="0"/>
      <dgm:spPr/>
    </dgm:pt>
    <dgm:pt modelId="{A3B3332D-5DB6-4886-A699-73F93B2FEA07}" type="pres">
      <dgm:prSet presAssocID="{DDB965FC-4FF2-4443-874F-C8CECC7DBD0B}" presName="parentNode" presStyleLbl="node1" presStyleIdx="1" presStyleCnt="3" custLinFactNeighborX="13197" custLinFactNeighborY="-9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E9642-F965-4E44-B0B7-847C025D6304}" type="pres">
      <dgm:prSet presAssocID="{DDB965FC-4FF2-4443-874F-C8CECC7DBD0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A711E-948C-4BBF-84D3-484A20CB33C2}" type="pres">
      <dgm:prSet presAssocID="{6EC25A65-CB3F-4897-8E86-ECA1FB7215F9}" presName="Name25" presStyleLbl="parChTrans1D1" presStyleIdx="1" presStyleCnt="2"/>
      <dgm:spPr/>
      <dgm:t>
        <a:bodyPr/>
        <a:lstStyle/>
        <a:p>
          <a:endParaRPr lang="en-US"/>
        </a:p>
      </dgm:t>
    </dgm:pt>
    <dgm:pt modelId="{08554537-C5F8-41BA-8DEF-66D40A189563}" type="pres">
      <dgm:prSet presAssocID="{A790FB85-6622-4DE5-826A-DEE929CEA879}" presName="node" presStyleCnt="0"/>
      <dgm:spPr/>
    </dgm:pt>
    <dgm:pt modelId="{BF389AD6-5CE1-4841-BA75-79C208E83B69}" type="pres">
      <dgm:prSet presAssocID="{A790FB85-6622-4DE5-826A-DEE929CEA879}" presName="parentNode" presStyleLbl="node1" presStyleIdx="2" presStyleCnt="3" custLinFactNeighborX="22118" custLinFactNeighborY="-556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5BB18-5123-4B97-95BB-DD0A12D9813C}" type="pres">
      <dgm:prSet presAssocID="{A790FB85-6622-4DE5-826A-DEE929CEA87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87E0D5-5F88-4B1E-9AB3-C61B691CA123}" type="presOf" srcId="{6EC25A65-CB3F-4897-8E86-ECA1FB7215F9}" destId="{927A711E-948C-4BBF-84D3-484A20CB33C2}" srcOrd="0" destOrd="0" presId="urn:microsoft.com/office/officeart/2005/8/layout/radial2"/>
    <dgm:cxn modelId="{FD23BFCE-F48C-44BB-AE31-48C04D5F878B}" type="presOf" srcId="{B3655382-755B-4987-83CB-3F19119B293E}" destId="{54B1A66D-07B8-4F1C-9281-4A6F64D3690C}" srcOrd="0" destOrd="0" presId="urn:microsoft.com/office/officeart/2005/8/layout/radial2"/>
    <dgm:cxn modelId="{EDCD6830-7445-42E7-A9DE-63DB7DE44A40}" type="presOf" srcId="{DDB965FC-4FF2-4443-874F-C8CECC7DBD0B}" destId="{A3B3332D-5DB6-4886-A699-73F93B2FEA07}" srcOrd="0" destOrd="0" presId="urn:microsoft.com/office/officeart/2005/8/layout/radial2"/>
    <dgm:cxn modelId="{E8A2F67B-6CAB-41ED-9674-40BA499CBA59}" type="presOf" srcId="{A790FB85-6622-4DE5-826A-DEE929CEA879}" destId="{BF389AD6-5CE1-4841-BA75-79C208E83B69}" srcOrd="0" destOrd="0" presId="urn:microsoft.com/office/officeart/2005/8/layout/radial2"/>
    <dgm:cxn modelId="{0F946C3F-D700-4BA8-97A9-646E32FCCA52}" srcId="{4C959183-F977-4722-94A2-081449AE7C02}" destId="{DDB965FC-4FF2-4443-874F-C8CECC7DBD0B}" srcOrd="0" destOrd="0" parTransId="{B3655382-755B-4987-83CB-3F19119B293E}" sibTransId="{82A90D63-1924-4743-AE76-CD8FF0D97354}"/>
    <dgm:cxn modelId="{63296278-924D-4300-8A5F-34D1FA9BA6CF}" type="presOf" srcId="{4C959183-F977-4722-94A2-081449AE7C02}" destId="{514DB6AA-8FC6-459B-AE2D-E3252E8C33B5}" srcOrd="0" destOrd="0" presId="urn:microsoft.com/office/officeart/2005/8/layout/radial2"/>
    <dgm:cxn modelId="{D4A14DD8-B399-49A7-BEA4-BCD426DDBA17}" srcId="{4C959183-F977-4722-94A2-081449AE7C02}" destId="{A790FB85-6622-4DE5-826A-DEE929CEA879}" srcOrd="1" destOrd="0" parTransId="{6EC25A65-CB3F-4897-8E86-ECA1FB7215F9}" sibTransId="{6D1E4597-95B1-4B7E-A006-32446C5E83DA}"/>
    <dgm:cxn modelId="{7393861C-CE95-456A-8454-184F67317CFE}" type="presParOf" srcId="{514DB6AA-8FC6-459B-AE2D-E3252E8C33B5}" destId="{576B26AD-057F-4D57-ABA4-3B3DC0E6F114}" srcOrd="0" destOrd="0" presId="urn:microsoft.com/office/officeart/2005/8/layout/radial2"/>
    <dgm:cxn modelId="{8CDA41CA-4B07-4458-A6D4-69D1BA4CFA19}" type="presParOf" srcId="{576B26AD-057F-4D57-ABA4-3B3DC0E6F114}" destId="{81087AC2-D9FB-4E45-98E8-D088B1C8D0BB}" srcOrd="0" destOrd="0" presId="urn:microsoft.com/office/officeart/2005/8/layout/radial2"/>
    <dgm:cxn modelId="{0F350D4B-E148-4E04-81D0-71270A8E4791}" type="presParOf" srcId="{81087AC2-D9FB-4E45-98E8-D088B1C8D0BB}" destId="{3755FDE5-EB25-4DA9-BDB9-574881B325F7}" srcOrd="0" destOrd="0" presId="urn:microsoft.com/office/officeart/2005/8/layout/radial2"/>
    <dgm:cxn modelId="{C80C421E-ED3A-48A2-B235-A769CA596E1C}" type="presParOf" srcId="{81087AC2-D9FB-4E45-98E8-D088B1C8D0BB}" destId="{25586986-AFF6-482B-A203-E862F185561F}" srcOrd="1" destOrd="0" presId="urn:microsoft.com/office/officeart/2005/8/layout/radial2"/>
    <dgm:cxn modelId="{F367E3A0-A37B-4045-8DD7-942CAA3D9999}" type="presParOf" srcId="{576B26AD-057F-4D57-ABA4-3B3DC0E6F114}" destId="{54B1A66D-07B8-4F1C-9281-4A6F64D3690C}" srcOrd="1" destOrd="0" presId="urn:microsoft.com/office/officeart/2005/8/layout/radial2"/>
    <dgm:cxn modelId="{A21EDB22-B0E0-46B8-BF54-78A07C4D588E}" type="presParOf" srcId="{576B26AD-057F-4D57-ABA4-3B3DC0E6F114}" destId="{D363627A-A7D4-4BE1-A549-BFCDF1A7DBA5}" srcOrd="2" destOrd="0" presId="urn:microsoft.com/office/officeart/2005/8/layout/radial2"/>
    <dgm:cxn modelId="{3CEAF119-B509-4FC9-BCDA-A63AE93D55E1}" type="presParOf" srcId="{D363627A-A7D4-4BE1-A549-BFCDF1A7DBA5}" destId="{A3B3332D-5DB6-4886-A699-73F93B2FEA07}" srcOrd="0" destOrd="0" presId="urn:microsoft.com/office/officeart/2005/8/layout/radial2"/>
    <dgm:cxn modelId="{E47823E9-AFDE-4BBF-BD59-2859432479F2}" type="presParOf" srcId="{D363627A-A7D4-4BE1-A549-BFCDF1A7DBA5}" destId="{B17E9642-F965-4E44-B0B7-847C025D6304}" srcOrd="1" destOrd="0" presId="urn:microsoft.com/office/officeart/2005/8/layout/radial2"/>
    <dgm:cxn modelId="{58194E10-7726-46FB-BA15-78CA45F30A4B}" type="presParOf" srcId="{576B26AD-057F-4D57-ABA4-3B3DC0E6F114}" destId="{927A711E-948C-4BBF-84D3-484A20CB33C2}" srcOrd="3" destOrd="0" presId="urn:microsoft.com/office/officeart/2005/8/layout/radial2"/>
    <dgm:cxn modelId="{FD61809C-0198-4C96-9F9F-ACC7C6C17546}" type="presParOf" srcId="{576B26AD-057F-4D57-ABA4-3B3DC0E6F114}" destId="{08554537-C5F8-41BA-8DEF-66D40A189563}" srcOrd="4" destOrd="0" presId="urn:microsoft.com/office/officeart/2005/8/layout/radial2"/>
    <dgm:cxn modelId="{1417151A-C00A-4D07-A1CB-5E13F85D6587}" type="presParOf" srcId="{08554537-C5F8-41BA-8DEF-66D40A189563}" destId="{BF389AD6-5CE1-4841-BA75-79C208E83B69}" srcOrd="0" destOrd="0" presId="urn:microsoft.com/office/officeart/2005/8/layout/radial2"/>
    <dgm:cxn modelId="{3F8E57EC-2A75-418C-88E6-4393099E3D33}" type="presParOf" srcId="{08554537-C5F8-41BA-8DEF-66D40A189563}" destId="{0735BB18-5123-4B97-95BB-DD0A12D9813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C9252-751A-4E42-AC72-B99E7DBAB15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9C8EC6-EF09-4DFA-99AB-1E6F71518D21}">
      <dgm:prSet phldrT="[Text]" custT="1"/>
      <dgm:spPr>
        <a:ln w="28575"/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সুপার কিংডম</a:t>
          </a:r>
        </a:p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ইউক্যারিওটা </a:t>
          </a:r>
          <a:endParaRPr lang="en-US" sz="3600" dirty="0"/>
        </a:p>
      </dgm:t>
    </dgm:pt>
    <dgm:pt modelId="{4E5C2F66-53DE-422B-9587-DC2261A69D26}" type="parTrans" cxnId="{12E2221C-F419-466F-9E97-2D2CCC9B911B}">
      <dgm:prSet/>
      <dgm:spPr/>
      <dgm:t>
        <a:bodyPr/>
        <a:lstStyle/>
        <a:p>
          <a:endParaRPr lang="en-US"/>
        </a:p>
      </dgm:t>
    </dgm:pt>
    <dgm:pt modelId="{2E2A7580-CAAC-48A1-B395-6A05206AB7F6}" type="sibTrans" cxnId="{12E2221C-F419-466F-9E97-2D2CCC9B911B}">
      <dgm:prSet/>
      <dgm:spPr/>
      <dgm:t>
        <a:bodyPr/>
        <a:lstStyle/>
        <a:p>
          <a:endParaRPr lang="en-US"/>
        </a:p>
      </dgm:t>
    </dgm:pt>
    <dgm:pt modelId="{2E2F5483-20D2-479A-98CB-8C26D9AC1E30}">
      <dgm:prSet phldrT="[Text]" custT="1"/>
      <dgm:spPr>
        <a:ln w="28575"/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সুপার কিংডম</a:t>
          </a:r>
        </a:p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প্রোক্যারিওটা </a:t>
          </a:r>
          <a:endParaRPr lang="en-US" sz="3600" dirty="0"/>
        </a:p>
      </dgm:t>
    </dgm:pt>
    <dgm:pt modelId="{372026FD-D324-4E74-ABBC-59961199933A}" type="parTrans" cxnId="{D7C9094C-87D5-451C-BB07-22912628396C}">
      <dgm:prSet/>
      <dgm:spPr/>
      <dgm:t>
        <a:bodyPr/>
        <a:lstStyle/>
        <a:p>
          <a:endParaRPr lang="en-US"/>
        </a:p>
      </dgm:t>
    </dgm:pt>
    <dgm:pt modelId="{CFC6B02D-AE43-4170-ACBB-342E0D60CBC2}" type="sibTrans" cxnId="{D7C9094C-87D5-451C-BB07-22912628396C}">
      <dgm:prSet/>
      <dgm:spPr/>
      <dgm:t>
        <a:bodyPr/>
        <a:lstStyle/>
        <a:p>
          <a:endParaRPr lang="en-US"/>
        </a:p>
      </dgm:t>
    </dgm:pt>
    <dgm:pt modelId="{BA0174F9-F7AB-4D41-8A9E-C4A875F65381}" type="pres">
      <dgm:prSet presAssocID="{466C9252-751A-4E42-AC72-B99E7DBAB15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76B7EE-3F9D-4ED9-97F1-473AFFB5CF54}" type="pres">
      <dgm:prSet presAssocID="{466C9252-751A-4E42-AC72-B99E7DBAB152}" presName="cycle" presStyleCnt="0"/>
      <dgm:spPr/>
    </dgm:pt>
    <dgm:pt modelId="{4F018D6C-FEDE-4E7C-9FBA-7446ADAC89E1}" type="pres">
      <dgm:prSet presAssocID="{466C9252-751A-4E42-AC72-B99E7DBAB152}" presName="centerShape" presStyleCnt="0"/>
      <dgm:spPr/>
    </dgm:pt>
    <dgm:pt modelId="{A3691BEC-B8DD-4C89-9EE6-DF189012AAD3}" type="pres">
      <dgm:prSet presAssocID="{466C9252-751A-4E42-AC72-B99E7DBAB152}" presName="connSite" presStyleLbl="node1" presStyleIdx="0" presStyleCnt="3"/>
      <dgm:spPr/>
    </dgm:pt>
    <dgm:pt modelId="{96E5AC21-5FE2-4C61-BE39-C3317B4F60FD}" type="pres">
      <dgm:prSet presAssocID="{466C9252-751A-4E42-AC72-B99E7DBAB152}" presName="visible" presStyleLbl="node1" presStyleIdx="0" presStyleCnt="3"/>
      <dgm:spPr>
        <a:blipFill>
          <a:blip xmlns:r="http://schemas.openxmlformats.org/officeDocument/2006/relationships" r:embed="rId1"/>
          <a:stretch>
            <a:fillRect/>
          </a:stretch>
        </a:blipFill>
        <a:ln w="28575"/>
      </dgm:spPr>
      <dgm:t>
        <a:bodyPr/>
        <a:lstStyle/>
        <a:p>
          <a:endParaRPr lang="en-US"/>
        </a:p>
      </dgm:t>
    </dgm:pt>
    <dgm:pt modelId="{BDE60F31-8E15-4BF0-9537-A77E81316700}" type="pres">
      <dgm:prSet presAssocID="{4E5C2F66-53DE-422B-9587-DC2261A69D26}" presName="Name25" presStyleLbl="parChTrans1D1" presStyleIdx="0" presStyleCnt="2"/>
      <dgm:spPr/>
      <dgm:t>
        <a:bodyPr/>
        <a:lstStyle/>
        <a:p>
          <a:endParaRPr lang="en-US"/>
        </a:p>
      </dgm:t>
    </dgm:pt>
    <dgm:pt modelId="{DAAA17D7-DFFF-4DC9-B900-1E99D76A35C5}" type="pres">
      <dgm:prSet presAssocID="{A09C8EC6-EF09-4DFA-99AB-1E6F71518D21}" presName="node" presStyleCnt="0"/>
      <dgm:spPr/>
    </dgm:pt>
    <dgm:pt modelId="{F45FA0A3-79F2-4CB2-A453-6267B4C5D477}" type="pres">
      <dgm:prSet presAssocID="{A09C8EC6-EF09-4DFA-99AB-1E6F71518D21}" presName="parentNode" presStyleLbl="node1" presStyleIdx="1" presStyleCnt="3" custScaleX="173727" custScaleY="116660" custLinFactNeighborX="52585" custLinFactNeighborY="44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61379-4B2B-4CF6-87A2-2532D3F8A7F5}" type="pres">
      <dgm:prSet presAssocID="{A09C8EC6-EF09-4DFA-99AB-1E6F71518D21}" presName="childNode" presStyleLbl="revTx" presStyleIdx="0" presStyleCnt="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DAEF525-1B47-42E9-9CEB-6AB09A7F1CD7}" type="pres">
      <dgm:prSet presAssocID="{372026FD-D324-4E74-ABBC-59961199933A}" presName="Name25" presStyleLbl="parChTrans1D1" presStyleIdx="1" presStyleCnt="2"/>
      <dgm:spPr/>
      <dgm:t>
        <a:bodyPr/>
        <a:lstStyle/>
        <a:p>
          <a:endParaRPr lang="en-US"/>
        </a:p>
      </dgm:t>
    </dgm:pt>
    <dgm:pt modelId="{FFCD6ECC-DF05-428A-A956-6FB8066FDB6A}" type="pres">
      <dgm:prSet presAssocID="{2E2F5483-20D2-479A-98CB-8C26D9AC1E30}" presName="node" presStyleCnt="0"/>
      <dgm:spPr/>
    </dgm:pt>
    <dgm:pt modelId="{5BC0F9A6-AEA3-45C1-A3B2-E86628B32083}" type="pres">
      <dgm:prSet presAssocID="{2E2F5483-20D2-479A-98CB-8C26D9AC1E30}" presName="parentNode" presStyleLbl="node1" presStyleIdx="2" presStyleCnt="3" custScaleX="146976" custLinFactNeighborX="74176" custLinFactNeighborY="-265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C2F37-2C21-484C-B1C3-EBEA4BB1CE44}" type="pres">
      <dgm:prSet presAssocID="{2E2F5483-20D2-479A-98CB-8C26D9AC1E3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4ABAF-EFE2-4D8A-98C4-E817890E1A14}" type="presOf" srcId="{4E5C2F66-53DE-422B-9587-DC2261A69D26}" destId="{BDE60F31-8E15-4BF0-9537-A77E81316700}" srcOrd="0" destOrd="0" presId="urn:microsoft.com/office/officeart/2005/8/layout/radial2"/>
    <dgm:cxn modelId="{D7C9094C-87D5-451C-BB07-22912628396C}" srcId="{466C9252-751A-4E42-AC72-B99E7DBAB152}" destId="{2E2F5483-20D2-479A-98CB-8C26D9AC1E30}" srcOrd="1" destOrd="0" parTransId="{372026FD-D324-4E74-ABBC-59961199933A}" sibTransId="{CFC6B02D-AE43-4170-ACBB-342E0D60CBC2}"/>
    <dgm:cxn modelId="{DE58DABA-C74F-4349-8EEA-F278A49B4176}" type="presOf" srcId="{2E2F5483-20D2-479A-98CB-8C26D9AC1E30}" destId="{5BC0F9A6-AEA3-45C1-A3B2-E86628B32083}" srcOrd="0" destOrd="0" presId="urn:microsoft.com/office/officeart/2005/8/layout/radial2"/>
    <dgm:cxn modelId="{52D0FBF9-D33B-490F-8832-041027D45A4C}" type="presOf" srcId="{372026FD-D324-4E74-ABBC-59961199933A}" destId="{DDAEF525-1B47-42E9-9CEB-6AB09A7F1CD7}" srcOrd="0" destOrd="0" presId="urn:microsoft.com/office/officeart/2005/8/layout/radial2"/>
    <dgm:cxn modelId="{A099E59B-251E-4DB2-B843-3AC4CCDEBAFD}" type="presOf" srcId="{A09C8EC6-EF09-4DFA-99AB-1E6F71518D21}" destId="{F45FA0A3-79F2-4CB2-A453-6267B4C5D477}" srcOrd="0" destOrd="0" presId="urn:microsoft.com/office/officeart/2005/8/layout/radial2"/>
    <dgm:cxn modelId="{34F938C7-5E71-4959-B386-88E70A59F7AF}" type="presOf" srcId="{466C9252-751A-4E42-AC72-B99E7DBAB152}" destId="{BA0174F9-F7AB-4D41-8A9E-C4A875F65381}" srcOrd="0" destOrd="0" presId="urn:microsoft.com/office/officeart/2005/8/layout/radial2"/>
    <dgm:cxn modelId="{12E2221C-F419-466F-9E97-2D2CCC9B911B}" srcId="{466C9252-751A-4E42-AC72-B99E7DBAB152}" destId="{A09C8EC6-EF09-4DFA-99AB-1E6F71518D21}" srcOrd="0" destOrd="0" parTransId="{4E5C2F66-53DE-422B-9587-DC2261A69D26}" sibTransId="{2E2A7580-CAAC-48A1-B395-6A05206AB7F6}"/>
    <dgm:cxn modelId="{6E74A8C5-1063-499E-8621-1E420941242E}" type="presParOf" srcId="{BA0174F9-F7AB-4D41-8A9E-C4A875F65381}" destId="{2276B7EE-3F9D-4ED9-97F1-473AFFB5CF54}" srcOrd="0" destOrd="0" presId="urn:microsoft.com/office/officeart/2005/8/layout/radial2"/>
    <dgm:cxn modelId="{D8C36840-6F0E-4DAE-98D0-E9593ABD12BB}" type="presParOf" srcId="{2276B7EE-3F9D-4ED9-97F1-473AFFB5CF54}" destId="{4F018D6C-FEDE-4E7C-9FBA-7446ADAC89E1}" srcOrd="0" destOrd="0" presId="urn:microsoft.com/office/officeart/2005/8/layout/radial2"/>
    <dgm:cxn modelId="{B0E8AC49-FB7C-4BAA-9156-903DE11D79C3}" type="presParOf" srcId="{4F018D6C-FEDE-4E7C-9FBA-7446ADAC89E1}" destId="{A3691BEC-B8DD-4C89-9EE6-DF189012AAD3}" srcOrd="0" destOrd="0" presId="urn:microsoft.com/office/officeart/2005/8/layout/radial2"/>
    <dgm:cxn modelId="{6B187B7A-9AB7-4EBD-B011-C9FD1D8935E8}" type="presParOf" srcId="{4F018D6C-FEDE-4E7C-9FBA-7446ADAC89E1}" destId="{96E5AC21-5FE2-4C61-BE39-C3317B4F60FD}" srcOrd="1" destOrd="0" presId="urn:microsoft.com/office/officeart/2005/8/layout/radial2"/>
    <dgm:cxn modelId="{7191FB7A-8462-4907-AEEC-B88DAB6A0464}" type="presParOf" srcId="{2276B7EE-3F9D-4ED9-97F1-473AFFB5CF54}" destId="{BDE60F31-8E15-4BF0-9537-A77E81316700}" srcOrd="1" destOrd="0" presId="urn:microsoft.com/office/officeart/2005/8/layout/radial2"/>
    <dgm:cxn modelId="{75B5CE30-C2EF-4923-8B77-C09387634378}" type="presParOf" srcId="{2276B7EE-3F9D-4ED9-97F1-473AFFB5CF54}" destId="{DAAA17D7-DFFF-4DC9-B900-1E99D76A35C5}" srcOrd="2" destOrd="0" presId="urn:microsoft.com/office/officeart/2005/8/layout/radial2"/>
    <dgm:cxn modelId="{4991C942-CAF9-470B-A67E-FB49931B017E}" type="presParOf" srcId="{DAAA17D7-DFFF-4DC9-B900-1E99D76A35C5}" destId="{F45FA0A3-79F2-4CB2-A453-6267B4C5D477}" srcOrd="0" destOrd="0" presId="urn:microsoft.com/office/officeart/2005/8/layout/radial2"/>
    <dgm:cxn modelId="{84F660C8-18C8-4193-8E3A-3E34CDD798CE}" type="presParOf" srcId="{DAAA17D7-DFFF-4DC9-B900-1E99D76A35C5}" destId="{1E961379-4B2B-4CF6-87A2-2532D3F8A7F5}" srcOrd="1" destOrd="0" presId="urn:microsoft.com/office/officeart/2005/8/layout/radial2"/>
    <dgm:cxn modelId="{77E28069-00CD-416F-8AB0-BD3024993AD3}" type="presParOf" srcId="{2276B7EE-3F9D-4ED9-97F1-473AFFB5CF54}" destId="{DDAEF525-1B47-42E9-9CEB-6AB09A7F1CD7}" srcOrd="3" destOrd="0" presId="urn:microsoft.com/office/officeart/2005/8/layout/radial2"/>
    <dgm:cxn modelId="{AF881AB8-C853-4784-9396-F5B8BFB2086D}" type="presParOf" srcId="{2276B7EE-3F9D-4ED9-97F1-473AFFB5CF54}" destId="{FFCD6ECC-DF05-428A-A956-6FB8066FDB6A}" srcOrd="4" destOrd="0" presId="urn:microsoft.com/office/officeart/2005/8/layout/radial2"/>
    <dgm:cxn modelId="{9920D370-D58A-4330-A570-DF0BD4C145BC}" type="presParOf" srcId="{FFCD6ECC-DF05-428A-A956-6FB8066FDB6A}" destId="{5BC0F9A6-AEA3-45C1-A3B2-E86628B32083}" srcOrd="0" destOrd="0" presId="urn:microsoft.com/office/officeart/2005/8/layout/radial2"/>
    <dgm:cxn modelId="{FF0A06CF-22BF-4481-B982-EBD7081A1583}" type="presParOf" srcId="{FFCD6ECC-DF05-428A-A956-6FB8066FDB6A}" destId="{03EC2F37-2C21-484C-B1C3-EBEA4BB1CE4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0095C0-7389-4D8F-981A-9BC48242E8B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21EBC7-B91E-421F-BE8C-9B1529B4F34F}">
      <dgm:prSet/>
      <dgm:spPr/>
      <dgm:t>
        <a:bodyPr/>
        <a:lstStyle/>
        <a:p>
          <a:endParaRPr lang="en-US"/>
        </a:p>
      </dgm:t>
    </dgm:pt>
    <dgm:pt modelId="{735858EE-8331-4D82-92D0-055DA93B1B8A}" type="parTrans" cxnId="{BE997E17-1330-4503-B2C2-62B0CD594A11}">
      <dgm:prSet/>
      <dgm:spPr/>
      <dgm:t>
        <a:bodyPr/>
        <a:lstStyle/>
        <a:p>
          <a:endParaRPr lang="en-US"/>
        </a:p>
      </dgm:t>
    </dgm:pt>
    <dgm:pt modelId="{3AA74F39-57A0-4297-B87A-14B477D09A97}" type="sibTrans" cxnId="{BE997E17-1330-4503-B2C2-62B0CD594A11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015644-5F22-4412-9BDE-3DB0356B089B}">
      <dgm:prSet phldrT="[Text]" phldr="1"/>
      <dgm:spPr/>
      <dgm:t>
        <a:bodyPr/>
        <a:lstStyle/>
        <a:p>
          <a:endParaRPr lang="en-US"/>
        </a:p>
      </dgm:t>
    </dgm:pt>
    <dgm:pt modelId="{855D6889-C488-43BC-8769-8DAAF6FC33DA}" type="parTrans" cxnId="{9EA47EE8-FA23-4B45-B2A4-D2A18CE35D4A}">
      <dgm:prSet/>
      <dgm:spPr/>
      <dgm:t>
        <a:bodyPr/>
        <a:lstStyle/>
        <a:p>
          <a:endParaRPr lang="en-US"/>
        </a:p>
      </dgm:t>
    </dgm:pt>
    <dgm:pt modelId="{F9F80646-A428-48F6-84EC-CFD36A64367A}" type="sibTrans" cxnId="{9EA47EE8-FA23-4B45-B2A4-D2A18CE35D4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8575"/>
      </dgm:spPr>
      <dgm:t>
        <a:bodyPr/>
        <a:lstStyle/>
        <a:p>
          <a:endParaRPr lang="en-US"/>
        </a:p>
      </dgm:t>
    </dgm:pt>
    <dgm:pt modelId="{01C1C2E2-152C-4D02-BB18-ED30988EC326}">
      <dgm:prSet phldrT="[Text]" phldr="1"/>
      <dgm:spPr/>
      <dgm:t>
        <a:bodyPr/>
        <a:lstStyle/>
        <a:p>
          <a:endParaRPr lang="en-US"/>
        </a:p>
      </dgm:t>
    </dgm:pt>
    <dgm:pt modelId="{26070493-C7A3-4345-82AF-45370BAB7653}" type="parTrans" cxnId="{B270F49C-9067-449C-BE1C-F59CE2BDBE2D}">
      <dgm:prSet/>
      <dgm:spPr/>
      <dgm:t>
        <a:bodyPr/>
        <a:lstStyle/>
        <a:p>
          <a:endParaRPr lang="en-US"/>
        </a:p>
      </dgm:t>
    </dgm:pt>
    <dgm:pt modelId="{DD7310D3-B2C7-44AD-9904-4A185B482215}" type="sibTrans" cxnId="{B270F49C-9067-449C-BE1C-F59CE2BDBE2D}">
      <dgm:prSet/>
      <dgm:spPr>
        <a:blipFill>
          <a:blip xmlns:r="http://schemas.openxmlformats.org/officeDocument/2006/relationships" r:embed="rId3"/>
          <a:stretch>
            <a:fillRect l="-15000" r="-15000"/>
          </a:stretch>
        </a:blipFill>
        <a:ln w="28575"/>
      </dgm:spPr>
      <dgm:t>
        <a:bodyPr/>
        <a:lstStyle/>
        <a:p>
          <a:endParaRPr lang="en-US"/>
        </a:p>
      </dgm:t>
    </dgm:pt>
    <dgm:pt modelId="{DE466877-74E4-4A89-8602-EADD7FBFCD40}">
      <dgm:prSet phldrT="[Text]" phldr="1"/>
      <dgm:spPr/>
      <dgm:t>
        <a:bodyPr/>
        <a:lstStyle/>
        <a:p>
          <a:endParaRPr lang="en-US"/>
        </a:p>
      </dgm:t>
    </dgm:pt>
    <dgm:pt modelId="{79BE4EC1-64FE-430A-8E7D-52F045C62307}" type="parTrans" cxnId="{3BF2231B-EB29-49A5-810F-119D10B9A983}">
      <dgm:prSet/>
      <dgm:spPr/>
      <dgm:t>
        <a:bodyPr/>
        <a:lstStyle/>
        <a:p>
          <a:endParaRPr lang="en-US"/>
        </a:p>
      </dgm:t>
    </dgm:pt>
    <dgm:pt modelId="{446A5A89-0950-4EA7-AEE2-2C5C0B520ABD}" type="sibTrans" cxnId="{3BF2231B-EB29-49A5-810F-119D10B9A983}">
      <dgm:prSet/>
      <dgm:spPr>
        <a:blipFill>
          <a:blip xmlns:r="http://schemas.openxmlformats.org/officeDocument/2006/relationships" r:embed="rId4"/>
          <a:stretch>
            <a:fillRect l="-15000" r="-15000"/>
          </a:stretch>
        </a:blipFill>
        <a:ln w="28575"/>
      </dgm:spPr>
      <dgm:t>
        <a:bodyPr/>
        <a:lstStyle/>
        <a:p>
          <a:endParaRPr lang="en-US"/>
        </a:p>
      </dgm:t>
    </dgm:pt>
    <dgm:pt modelId="{14B77F3F-4A54-45EE-8D62-B574D50EAC5F}">
      <dgm:prSet/>
      <dgm:spPr/>
      <dgm:t>
        <a:bodyPr/>
        <a:lstStyle/>
        <a:p>
          <a:endParaRPr lang="en-US"/>
        </a:p>
      </dgm:t>
    </dgm:pt>
    <dgm:pt modelId="{3DE474BE-7DB7-4AA3-9E28-D39E220AF760}" type="parTrans" cxnId="{775934BB-456A-4A2B-A3E5-CC462EAB75B2}">
      <dgm:prSet/>
      <dgm:spPr/>
      <dgm:t>
        <a:bodyPr/>
        <a:lstStyle/>
        <a:p>
          <a:endParaRPr lang="en-US"/>
        </a:p>
      </dgm:t>
    </dgm:pt>
    <dgm:pt modelId="{796BB64F-991C-4716-9AAF-AB17B8C7CEF6}" type="sibTrans" cxnId="{775934BB-456A-4A2B-A3E5-CC462EAB75B2}">
      <dgm:prSet/>
      <dgm:spPr>
        <a:blipFill>
          <a:blip xmlns:r="http://schemas.openxmlformats.org/officeDocument/2006/relationships" r:embed="rId5"/>
          <a:stretch>
            <a:fillRect l="-15000" r="-15000"/>
          </a:stretch>
        </a:blipFill>
        <a:ln w="28575"/>
      </dgm:spPr>
      <dgm:t>
        <a:bodyPr/>
        <a:lstStyle/>
        <a:p>
          <a:endParaRPr lang="en-US"/>
        </a:p>
      </dgm:t>
    </dgm:pt>
    <dgm:pt modelId="{3D7D5717-5012-491F-AFD6-27CE407F7B9E}">
      <dgm:prSet/>
      <dgm:spPr/>
      <dgm:t>
        <a:bodyPr/>
        <a:lstStyle/>
        <a:p>
          <a:endParaRPr lang="en-US"/>
        </a:p>
      </dgm:t>
    </dgm:pt>
    <dgm:pt modelId="{B17D35AC-EF41-4656-A4D3-DB397F5BDD7A}" type="parTrans" cxnId="{DD6167D0-4EDE-480E-A9BF-2479261A7C9A}">
      <dgm:prSet/>
      <dgm:spPr/>
      <dgm:t>
        <a:bodyPr/>
        <a:lstStyle/>
        <a:p>
          <a:endParaRPr lang="en-US"/>
        </a:p>
      </dgm:t>
    </dgm:pt>
    <dgm:pt modelId="{4EE05DD2-7E52-4086-B102-AE7F65CC4FA8}" type="sibTrans" cxnId="{DD6167D0-4EDE-480E-A9BF-2479261A7C9A}">
      <dgm:prSet/>
      <dgm:spPr>
        <a:blipFill>
          <a:blip xmlns:r="http://schemas.openxmlformats.org/officeDocument/2006/relationships" r:embed="rId6"/>
          <a:srcRect/>
          <a:stretch>
            <a:fillRect l="-14000" r="-14000"/>
          </a:stretch>
        </a:blipFill>
        <a:ln w="28575"/>
      </dgm:spPr>
      <dgm:t>
        <a:bodyPr/>
        <a:lstStyle/>
        <a:p>
          <a:endParaRPr lang="en-US"/>
        </a:p>
      </dgm:t>
    </dgm:pt>
    <dgm:pt modelId="{8496429A-3D1E-457D-B783-12B5026C0E5D}" type="pres">
      <dgm:prSet presAssocID="{300095C0-7389-4D8F-981A-9BC48242E8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2FB2630-9223-4B4A-95CF-AD81B2E647F5}" type="pres">
      <dgm:prSet presAssocID="{300095C0-7389-4D8F-981A-9BC48242E8B4}" presName="Name1" presStyleCnt="0"/>
      <dgm:spPr/>
    </dgm:pt>
    <dgm:pt modelId="{17B94D93-31AF-4152-BE49-66ABD8F7830C}" type="pres">
      <dgm:prSet presAssocID="{3AA74F39-57A0-4297-B87A-14B477D09A97}" presName="picture_1" presStyleCnt="0"/>
      <dgm:spPr/>
    </dgm:pt>
    <dgm:pt modelId="{77A092A2-D981-4DA7-B955-8547B19368ED}" type="pres">
      <dgm:prSet presAssocID="{3AA74F39-57A0-4297-B87A-14B477D09A97}" presName="pictureRepeatNode" presStyleLbl="alignImgPlace1" presStyleIdx="0" presStyleCnt="6" custScaleX="74860" custScaleY="77712"/>
      <dgm:spPr/>
      <dgm:t>
        <a:bodyPr/>
        <a:lstStyle/>
        <a:p>
          <a:endParaRPr lang="en-US"/>
        </a:p>
      </dgm:t>
    </dgm:pt>
    <dgm:pt modelId="{824647ED-6123-4ADE-8201-CC462C3E6E05}" type="pres">
      <dgm:prSet presAssocID="{9E21EBC7-B91E-421F-BE8C-9B1529B4F34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96B1D-749F-40DE-98B5-9ACA6220373A}" type="pres">
      <dgm:prSet presAssocID="{F9F80646-A428-48F6-84EC-CFD36A64367A}" presName="picture_2" presStyleCnt="0"/>
      <dgm:spPr/>
    </dgm:pt>
    <dgm:pt modelId="{2B95C452-712A-4A1C-8853-D096266EF0CD}" type="pres">
      <dgm:prSet presAssocID="{F9F80646-A428-48F6-84EC-CFD36A64367A}" presName="pictureRepeatNode" presStyleLbl="alignImgPlace1" presStyleIdx="1" presStyleCnt="6"/>
      <dgm:spPr/>
      <dgm:t>
        <a:bodyPr/>
        <a:lstStyle/>
        <a:p>
          <a:endParaRPr lang="en-US"/>
        </a:p>
      </dgm:t>
    </dgm:pt>
    <dgm:pt modelId="{7E8B5D32-A49A-475D-AD1E-4CC4222CEFD2}" type="pres">
      <dgm:prSet presAssocID="{8A015644-5F22-4412-9BDE-3DB0356B089B}" presName="line_2" presStyleLbl="parChTrans1D1" presStyleIdx="0" presStyleCnt="5"/>
      <dgm:spPr/>
    </dgm:pt>
    <dgm:pt modelId="{912049EB-6BFC-42D7-B734-450CD6FC84EC}" type="pres">
      <dgm:prSet presAssocID="{8A015644-5F22-4412-9BDE-3DB0356B089B}" presName="textparent_2" presStyleLbl="node1" presStyleIdx="0" presStyleCnt="0"/>
      <dgm:spPr/>
    </dgm:pt>
    <dgm:pt modelId="{337E5DD5-B9F8-487F-A019-B7E34FD0E46E}" type="pres">
      <dgm:prSet presAssocID="{8A015644-5F22-4412-9BDE-3DB0356B089B}" presName="text_2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249F7-83BB-4FDA-BAB9-911F18FE5B7E}" type="pres">
      <dgm:prSet presAssocID="{DD7310D3-B2C7-44AD-9904-4A185B482215}" presName="picture_3" presStyleCnt="0"/>
      <dgm:spPr/>
    </dgm:pt>
    <dgm:pt modelId="{37602E70-6CEF-4800-8329-96CCA28255FF}" type="pres">
      <dgm:prSet presAssocID="{DD7310D3-B2C7-44AD-9904-4A185B482215}" presName="pictureRepeatNode" presStyleLbl="alignImgPlace1" presStyleIdx="2" presStyleCnt="6"/>
      <dgm:spPr/>
      <dgm:t>
        <a:bodyPr/>
        <a:lstStyle/>
        <a:p>
          <a:endParaRPr lang="en-US"/>
        </a:p>
      </dgm:t>
    </dgm:pt>
    <dgm:pt modelId="{C3B52440-7306-4F14-A3DF-0C2F13ADA523}" type="pres">
      <dgm:prSet presAssocID="{01C1C2E2-152C-4D02-BB18-ED30988EC326}" presName="line_3" presStyleLbl="parChTrans1D1" presStyleIdx="1" presStyleCnt="5"/>
      <dgm:spPr/>
    </dgm:pt>
    <dgm:pt modelId="{26AAE592-C468-4950-9453-BC850FACF4E6}" type="pres">
      <dgm:prSet presAssocID="{01C1C2E2-152C-4D02-BB18-ED30988EC326}" presName="textparent_3" presStyleLbl="node1" presStyleIdx="0" presStyleCnt="0"/>
      <dgm:spPr/>
    </dgm:pt>
    <dgm:pt modelId="{5DEA76E1-3E2A-4054-BE94-87F8E8390AD2}" type="pres">
      <dgm:prSet presAssocID="{01C1C2E2-152C-4D02-BB18-ED30988EC326}" presName="text_3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A883A-44A2-40B0-9DD8-C4D807B15C59}" type="pres">
      <dgm:prSet presAssocID="{446A5A89-0950-4EA7-AEE2-2C5C0B520ABD}" presName="picture_4" presStyleCnt="0"/>
      <dgm:spPr/>
    </dgm:pt>
    <dgm:pt modelId="{47505557-7A0F-4156-9F5A-82E299660204}" type="pres">
      <dgm:prSet presAssocID="{446A5A89-0950-4EA7-AEE2-2C5C0B520ABD}" presName="pictureRepeatNode" presStyleLbl="alignImgPlace1" presStyleIdx="3" presStyleCnt="6" custLinFactNeighborX="7300"/>
      <dgm:spPr/>
      <dgm:t>
        <a:bodyPr/>
        <a:lstStyle/>
        <a:p>
          <a:endParaRPr lang="en-US"/>
        </a:p>
      </dgm:t>
    </dgm:pt>
    <dgm:pt modelId="{E147DA97-50E5-44CA-8BF6-598CEEA9BC7C}" type="pres">
      <dgm:prSet presAssocID="{DE466877-74E4-4A89-8602-EADD7FBFCD40}" presName="line_4" presStyleLbl="parChTrans1D1" presStyleIdx="2" presStyleCnt="5"/>
      <dgm:spPr/>
    </dgm:pt>
    <dgm:pt modelId="{4DA0A608-1D54-4C59-829E-2F6043491252}" type="pres">
      <dgm:prSet presAssocID="{DE466877-74E4-4A89-8602-EADD7FBFCD40}" presName="textparent_4" presStyleLbl="node1" presStyleIdx="0" presStyleCnt="0"/>
      <dgm:spPr/>
    </dgm:pt>
    <dgm:pt modelId="{B53FE2D6-4964-44B4-BC62-F8A8E2E0E3F3}" type="pres">
      <dgm:prSet presAssocID="{DE466877-74E4-4A89-8602-EADD7FBFCD40}" presName="text_4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1758D-2F52-4473-A612-2485DF84F9A3}" type="pres">
      <dgm:prSet presAssocID="{796BB64F-991C-4716-9AAF-AB17B8C7CEF6}" presName="picture_5" presStyleCnt="0"/>
      <dgm:spPr/>
    </dgm:pt>
    <dgm:pt modelId="{981BCC4E-B0EF-43E2-AC83-33EB10FF0721}" type="pres">
      <dgm:prSet presAssocID="{796BB64F-991C-4716-9AAF-AB17B8C7CEF6}" presName="pictureRepeatNode" presStyleLbl="alignImgPlace1" presStyleIdx="4" presStyleCnt="6"/>
      <dgm:spPr/>
      <dgm:t>
        <a:bodyPr/>
        <a:lstStyle/>
        <a:p>
          <a:endParaRPr lang="en-US"/>
        </a:p>
      </dgm:t>
    </dgm:pt>
    <dgm:pt modelId="{81E53310-A395-4F87-8BE4-36ADA54864BF}" type="pres">
      <dgm:prSet presAssocID="{14B77F3F-4A54-45EE-8D62-B574D50EAC5F}" presName="line_5" presStyleLbl="parChTrans1D1" presStyleIdx="3" presStyleCnt="5"/>
      <dgm:spPr/>
    </dgm:pt>
    <dgm:pt modelId="{8A81A2E1-37B8-4C41-84D9-73846AF41602}" type="pres">
      <dgm:prSet presAssocID="{14B77F3F-4A54-45EE-8D62-B574D50EAC5F}" presName="textparent_5" presStyleLbl="node1" presStyleIdx="0" presStyleCnt="0"/>
      <dgm:spPr/>
    </dgm:pt>
    <dgm:pt modelId="{8CE9EF1E-0624-4793-A489-C9110E5CCEFA}" type="pres">
      <dgm:prSet presAssocID="{14B77F3F-4A54-45EE-8D62-B574D50EAC5F}" presName="text_5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A9810-37B1-4422-9371-5FA02A707602}" type="pres">
      <dgm:prSet presAssocID="{4EE05DD2-7E52-4086-B102-AE7F65CC4FA8}" presName="picture_6" presStyleCnt="0"/>
      <dgm:spPr/>
    </dgm:pt>
    <dgm:pt modelId="{3D2ECDF2-CC4E-4851-9B69-6C885B3AB9C0}" type="pres">
      <dgm:prSet presAssocID="{4EE05DD2-7E52-4086-B102-AE7F65CC4FA8}" presName="pictureRepeatNode" presStyleLbl="alignImgPlace1" presStyleIdx="5" presStyleCnt="6"/>
      <dgm:spPr/>
      <dgm:t>
        <a:bodyPr/>
        <a:lstStyle/>
        <a:p>
          <a:endParaRPr lang="en-US"/>
        </a:p>
      </dgm:t>
    </dgm:pt>
    <dgm:pt modelId="{697BB950-618B-4849-86D4-4395DC625F8D}" type="pres">
      <dgm:prSet presAssocID="{3D7D5717-5012-491F-AFD6-27CE407F7B9E}" presName="line_6" presStyleLbl="parChTrans1D1" presStyleIdx="4" presStyleCnt="5"/>
      <dgm:spPr/>
    </dgm:pt>
    <dgm:pt modelId="{1071DCAA-84AF-44DE-8060-67DFA67EF970}" type="pres">
      <dgm:prSet presAssocID="{3D7D5717-5012-491F-AFD6-27CE407F7B9E}" presName="textparent_6" presStyleLbl="node1" presStyleIdx="0" presStyleCnt="0"/>
      <dgm:spPr/>
    </dgm:pt>
    <dgm:pt modelId="{276C4A2B-DD2A-4705-81D6-2F3346A426EA}" type="pres">
      <dgm:prSet presAssocID="{3D7D5717-5012-491F-AFD6-27CE407F7B9E}" presName="text_6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F2231B-EB29-49A5-810F-119D10B9A983}" srcId="{300095C0-7389-4D8F-981A-9BC48242E8B4}" destId="{DE466877-74E4-4A89-8602-EADD7FBFCD40}" srcOrd="3" destOrd="0" parTransId="{79BE4EC1-64FE-430A-8E7D-52F045C62307}" sibTransId="{446A5A89-0950-4EA7-AEE2-2C5C0B520ABD}"/>
    <dgm:cxn modelId="{2D3F2BFC-2797-4524-8572-59A9C5BD7737}" type="presOf" srcId="{F9F80646-A428-48F6-84EC-CFD36A64367A}" destId="{2B95C452-712A-4A1C-8853-D096266EF0CD}" srcOrd="0" destOrd="0" presId="urn:microsoft.com/office/officeart/2008/layout/CircularPictureCallout"/>
    <dgm:cxn modelId="{775934BB-456A-4A2B-A3E5-CC462EAB75B2}" srcId="{300095C0-7389-4D8F-981A-9BC48242E8B4}" destId="{14B77F3F-4A54-45EE-8D62-B574D50EAC5F}" srcOrd="4" destOrd="0" parTransId="{3DE474BE-7DB7-4AA3-9E28-D39E220AF760}" sibTransId="{796BB64F-991C-4716-9AAF-AB17B8C7CEF6}"/>
    <dgm:cxn modelId="{B270F49C-9067-449C-BE1C-F59CE2BDBE2D}" srcId="{300095C0-7389-4D8F-981A-9BC48242E8B4}" destId="{01C1C2E2-152C-4D02-BB18-ED30988EC326}" srcOrd="2" destOrd="0" parTransId="{26070493-C7A3-4345-82AF-45370BAB7653}" sibTransId="{DD7310D3-B2C7-44AD-9904-4A185B482215}"/>
    <dgm:cxn modelId="{7D8AD985-D800-4582-BEDD-CF8847D9AA9F}" type="presOf" srcId="{14B77F3F-4A54-45EE-8D62-B574D50EAC5F}" destId="{8CE9EF1E-0624-4793-A489-C9110E5CCEFA}" srcOrd="0" destOrd="0" presId="urn:microsoft.com/office/officeart/2008/layout/CircularPictureCallout"/>
    <dgm:cxn modelId="{00A99F3B-9CC9-4164-9144-62D3318D0016}" type="presOf" srcId="{300095C0-7389-4D8F-981A-9BC48242E8B4}" destId="{8496429A-3D1E-457D-B783-12B5026C0E5D}" srcOrd="0" destOrd="0" presId="urn:microsoft.com/office/officeart/2008/layout/CircularPictureCallout"/>
    <dgm:cxn modelId="{6030A46C-72C5-4833-9979-2C4F34EE21FE}" type="presOf" srcId="{796BB64F-991C-4716-9AAF-AB17B8C7CEF6}" destId="{981BCC4E-B0EF-43E2-AC83-33EB10FF0721}" srcOrd="0" destOrd="0" presId="urn:microsoft.com/office/officeart/2008/layout/CircularPictureCallout"/>
    <dgm:cxn modelId="{BE997E17-1330-4503-B2C2-62B0CD594A11}" srcId="{300095C0-7389-4D8F-981A-9BC48242E8B4}" destId="{9E21EBC7-B91E-421F-BE8C-9B1529B4F34F}" srcOrd="0" destOrd="0" parTransId="{735858EE-8331-4D82-92D0-055DA93B1B8A}" sibTransId="{3AA74F39-57A0-4297-B87A-14B477D09A97}"/>
    <dgm:cxn modelId="{1A93B759-FDB3-491E-86E8-014786A0D2AE}" type="presOf" srcId="{446A5A89-0950-4EA7-AEE2-2C5C0B520ABD}" destId="{47505557-7A0F-4156-9F5A-82E299660204}" srcOrd="0" destOrd="0" presId="urn:microsoft.com/office/officeart/2008/layout/CircularPictureCallout"/>
    <dgm:cxn modelId="{99A79B2D-2FB6-461E-9A36-740C366FBA3F}" type="presOf" srcId="{8A015644-5F22-4412-9BDE-3DB0356B089B}" destId="{337E5DD5-B9F8-487F-A019-B7E34FD0E46E}" srcOrd="0" destOrd="0" presId="urn:microsoft.com/office/officeart/2008/layout/CircularPictureCallout"/>
    <dgm:cxn modelId="{353CFDB2-0761-4196-A7D5-1EB30F0EB7EF}" type="presOf" srcId="{4EE05DD2-7E52-4086-B102-AE7F65CC4FA8}" destId="{3D2ECDF2-CC4E-4851-9B69-6C885B3AB9C0}" srcOrd="0" destOrd="0" presId="urn:microsoft.com/office/officeart/2008/layout/CircularPictureCallout"/>
    <dgm:cxn modelId="{9EA47EE8-FA23-4B45-B2A4-D2A18CE35D4A}" srcId="{300095C0-7389-4D8F-981A-9BC48242E8B4}" destId="{8A015644-5F22-4412-9BDE-3DB0356B089B}" srcOrd="1" destOrd="0" parTransId="{855D6889-C488-43BC-8769-8DAAF6FC33DA}" sibTransId="{F9F80646-A428-48F6-84EC-CFD36A64367A}"/>
    <dgm:cxn modelId="{E2F501DA-94EE-4734-9BE9-77363E81DFC3}" type="presOf" srcId="{DD7310D3-B2C7-44AD-9904-4A185B482215}" destId="{37602E70-6CEF-4800-8329-96CCA28255FF}" srcOrd="0" destOrd="0" presId="urn:microsoft.com/office/officeart/2008/layout/CircularPictureCallout"/>
    <dgm:cxn modelId="{81169550-3893-4EFC-AA92-14903BCB407A}" type="presOf" srcId="{3AA74F39-57A0-4297-B87A-14B477D09A97}" destId="{77A092A2-D981-4DA7-B955-8547B19368ED}" srcOrd="0" destOrd="0" presId="urn:microsoft.com/office/officeart/2008/layout/CircularPictureCallout"/>
    <dgm:cxn modelId="{764C5106-446F-43D5-A682-03B81AF5E4EA}" type="presOf" srcId="{9E21EBC7-B91E-421F-BE8C-9B1529B4F34F}" destId="{824647ED-6123-4ADE-8201-CC462C3E6E05}" srcOrd="0" destOrd="0" presId="urn:microsoft.com/office/officeart/2008/layout/CircularPictureCallout"/>
    <dgm:cxn modelId="{ED006B64-86AC-4612-8728-80312D60AEB7}" type="presOf" srcId="{DE466877-74E4-4A89-8602-EADD7FBFCD40}" destId="{B53FE2D6-4964-44B4-BC62-F8A8E2E0E3F3}" srcOrd="0" destOrd="0" presId="urn:microsoft.com/office/officeart/2008/layout/CircularPictureCallout"/>
    <dgm:cxn modelId="{E41584C6-76BB-4451-A0EA-6CC6DFF32D19}" type="presOf" srcId="{01C1C2E2-152C-4D02-BB18-ED30988EC326}" destId="{5DEA76E1-3E2A-4054-BE94-87F8E8390AD2}" srcOrd="0" destOrd="0" presId="urn:microsoft.com/office/officeart/2008/layout/CircularPictureCallout"/>
    <dgm:cxn modelId="{3D8C0DEA-7ADF-425A-9513-BF62E22999D5}" type="presOf" srcId="{3D7D5717-5012-491F-AFD6-27CE407F7B9E}" destId="{276C4A2B-DD2A-4705-81D6-2F3346A426EA}" srcOrd="0" destOrd="0" presId="urn:microsoft.com/office/officeart/2008/layout/CircularPictureCallout"/>
    <dgm:cxn modelId="{DD6167D0-4EDE-480E-A9BF-2479261A7C9A}" srcId="{300095C0-7389-4D8F-981A-9BC48242E8B4}" destId="{3D7D5717-5012-491F-AFD6-27CE407F7B9E}" srcOrd="5" destOrd="0" parTransId="{B17D35AC-EF41-4656-A4D3-DB397F5BDD7A}" sibTransId="{4EE05DD2-7E52-4086-B102-AE7F65CC4FA8}"/>
    <dgm:cxn modelId="{7CC8E905-FC13-492E-9447-C5044D721780}" type="presParOf" srcId="{8496429A-3D1E-457D-B783-12B5026C0E5D}" destId="{F2FB2630-9223-4B4A-95CF-AD81B2E647F5}" srcOrd="0" destOrd="0" presId="urn:microsoft.com/office/officeart/2008/layout/CircularPictureCallout"/>
    <dgm:cxn modelId="{E5C7E9BB-C8E4-455D-8023-2A414580F482}" type="presParOf" srcId="{F2FB2630-9223-4B4A-95CF-AD81B2E647F5}" destId="{17B94D93-31AF-4152-BE49-66ABD8F7830C}" srcOrd="0" destOrd="0" presId="urn:microsoft.com/office/officeart/2008/layout/CircularPictureCallout"/>
    <dgm:cxn modelId="{89C35C3C-F01C-4798-9C67-5AFB4796B78E}" type="presParOf" srcId="{17B94D93-31AF-4152-BE49-66ABD8F7830C}" destId="{77A092A2-D981-4DA7-B955-8547B19368ED}" srcOrd="0" destOrd="0" presId="urn:microsoft.com/office/officeart/2008/layout/CircularPictureCallout"/>
    <dgm:cxn modelId="{FA20CF8D-6022-4594-A6B6-E1EB30CEE6F0}" type="presParOf" srcId="{F2FB2630-9223-4B4A-95CF-AD81B2E647F5}" destId="{824647ED-6123-4ADE-8201-CC462C3E6E05}" srcOrd="1" destOrd="0" presId="urn:microsoft.com/office/officeart/2008/layout/CircularPictureCallout"/>
    <dgm:cxn modelId="{AE544364-EF3C-4DC3-A6C7-87B216AAB2F7}" type="presParOf" srcId="{F2FB2630-9223-4B4A-95CF-AD81B2E647F5}" destId="{D5796B1D-749F-40DE-98B5-9ACA6220373A}" srcOrd="2" destOrd="0" presId="urn:microsoft.com/office/officeart/2008/layout/CircularPictureCallout"/>
    <dgm:cxn modelId="{94E61021-F0A5-4625-83E8-85B8D7520A76}" type="presParOf" srcId="{D5796B1D-749F-40DE-98B5-9ACA6220373A}" destId="{2B95C452-712A-4A1C-8853-D096266EF0CD}" srcOrd="0" destOrd="0" presId="urn:microsoft.com/office/officeart/2008/layout/CircularPictureCallout"/>
    <dgm:cxn modelId="{69ABB48C-3A65-4DF4-82B3-A8BC802F7629}" type="presParOf" srcId="{F2FB2630-9223-4B4A-95CF-AD81B2E647F5}" destId="{7E8B5D32-A49A-475D-AD1E-4CC4222CEFD2}" srcOrd="3" destOrd="0" presId="urn:microsoft.com/office/officeart/2008/layout/CircularPictureCallout"/>
    <dgm:cxn modelId="{2343972E-C7E1-4EC2-B9E6-55F24AC09F15}" type="presParOf" srcId="{F2FB2630-9223-4B4A-95CF-AD81B2E647F5}" destId="{912049EB-6BFC-42D7-B734-450CD6FC84EC}" srcOrd="4" destOrd="0" presId="urn:microsoft.com/office/officeart/2008/layout/CircularPictureCallout"/>
    <dgm:cxn modelId="{8ADD33B6-8E20-48BC-888E-9D3D760CFA04}" type="presParOf" srcId="{912049EB-6BFC-42D7-B734-450CD6FC84EC}" destId="{337E5DD5-B9F8-487F-A019-B7E34FD0E46E}" srcOrd="0" destOrd="0" presId="urn:microsoft.com/office/officeart/2008/layout/CircularPictureCallout"/>
    <dgm:cxn modelId="{4DC0F747-A23B-4C9E-84FC-5A97AF90A5A9}" type="presParOf" srcId="{F2FB2630-9223-4B4A-95CF-AD81B2E647F5}" destId="{D39249F7-83BB-4FDA-BAB9-911F18FE5B7E}" srcOrd="5" destOrd="0" presId="urn:microsoft.com/office/officeart/2008/layout/CircularPictureCallout"/>
    <dgm:cxn modelId="{135E55E2-CD65-47FA-854F-C14BBA46DE9C}" type="presParOf" srcId="{D39249F7-83BB-4FDA-BAB9-911F18FE5B7E}" destId="{37602E70-6CEF-4800-8329-96CCA28255FF}" srcOrd="0" destOrd="0" presId="urn:microsoft.com/office/officeart/2008/layout/CircularPictureCallout"/>
    <dgm:cxn modelId="{D8BD57A2-D8E1-48AF-90A9-409A499FA5DD}" type="presParOf" srcId="{F2FB2630-9223-4B4A-95CF-AD81B2E647F5}" destId="{C3B52440-7306-4F14-A3DF-0C2F13ADA523}" srcOrd="6" destOrd="0" presId="urn:microsoft.com/office/officeart/2008/layout/CircularPictureCallout"/>
    <dgm:cxn modelId="{2286C44F-0645-4043-A234-EA23318B1E06}" type="presParOf" srcId="{F2FB2630-9223-4B4A-95CF-AD81B2E647F5}" destId="{26AAE592-C468-4950-9453-BC850FACF4E6}" srcOrd="7" destOrd="0" presId="urn:microsoft.com/office/officeart/2008/layout/CircularPictureCallout"/>
    <dgm:cxn modelId="{DB73029D-E7E7-48EE-99A7-A4AD409F9277}" type="presParOf" srcId="{26AAE592-C468-4950-9453-BC850FACF4E6}" destId="{5DEA76E1-3E2A-4054-BE94-87F8E8390AD2}" srcOrd="0" destOrd="0" presId="urn:microsoft.com/office/officeart/2008/layout/CircularPictureCallout"/>
    <dgm:cxn modelId="{F782960E-8DD9-4F35-8C7C-7E738A42680E}" type="presParOf" srcId="{F2FB2630-9223-4B4A-95CF-AD81B2E647F5}" destId="{700A883A-44A2-40B0-9DD8-C4D807B15C59}" srcOrd="8" destOrd="0" presId="urn:microsoft.com/office/officeart/2008/layout/CircularPictureCallout"/>
    <dgm:cxn modelId="{07BAA1B0-5B10-4BF4-B46E-E58D2F74C68B}" type="presParOf" srcId="{700A883A-44A2-40B0-9DD8-C4D807B15C59}" destId="{47505557-7A0F-4156-9F5A-82E299660204}" srcOrd="0" destOrd="0" presId="urn:microsoft.com/office/officeart/2008/layout/CircularPictureCallout"/>
    <dgm:cxn modelId="{3D0DD3DA-707F-4EC9-9E63-983F47123C4C}" type="presParOf" srcId="{F2FB2630-9223-4B4A-95CF-AD81B2E647F5}" destId="{E147DA97-50E5-44CA-8BF6-598CEEA9BC7C}" srcOrd="9" destOrd="0" presId="urn:microsoft.com/office/officeart/2008/layout/CircularPictureCallout"/>
    <dgm:cxn modelId="{D9B274D8-3A19-41A5-A527-A840455FF8E4}" type="presParOf" srcId="{F2FB2630-9223-4B4A-95CF-AD81B2E647F5}" destId="{4DA0A608-1D54-4C59-829E-2F6043491252}" srcOrd="10" destOrd="0" presId="urn:microsoft.com/office/officeart/2008/layout/CircularPictureCallout"/>
    <dgm:cxn modelId="{72A151C2-C3EF-4E6D-B4DA-027175DFC949}" type="presParOf" srcId="{4DA0A608-1D54-4C59-829E-2F6043491252}" destId="{B53FE2D6-4964-44B4-BC62-F8A8E2E0E3F3}" srcOrd="0" destOrd="0" presId="urn:microsoft.com/office/officeart/2008/layout/CircularPictureCallout"/>
    <dgm:cxn modelId="{1065D872-A29E-46DF-9A30-9C7A6170E44F}" type="presParOf" srcId="{F2FB2630-9223-4B4A-95CF-AD81B2E647F5}" destId="{2D81758D-2F52-4473-A612-2485DF84F9A3}" srcOrd="11" destOrd="0" presId="urn:microsoft.com/office/officeart/2008/layout/CircularPictureCallout"/>
    <dgm:cxn modelId="{8C001CD9-EB3E-4F1A-A69E-C9520DBB8466}" type="presParOf" srcId="{2D81758D-2F52-4473-A612-2485DF84F9A3}" destId="{981BCC4E-B0EF-43E2-AC83-33EB10FF0721}" srcOrd="0" destOrd="0" presId="urn:microsoft.com/office/officeart/2008/layout/CircularPictureCallout"/>
    <dgm:cxn modelId="{A74DC65D-167F-4C7D-B11B-3EBA4EA47D20}" type="presParOf" srcId="{F2FB2630-9223-4B4A-95CF-AD81B2E647F5}" destId="{81E53310-A395-4F87-8BE4-36ADA54864BF}" srcOrd="12" destOrd="0" presId="urn:microsoft.com/office/officeart/2008/layout/CircularPictureCallout"/>
    <dgm:cxn modelId="{AAA308E5-7A30-4597-8A38-28EF0939537F}" type="presParOf" srcId="{F2FB2630-9223-4B4A-95CF-AD81B2E647F5}" destId="{8A81A2E1-37B8-4C41-84D9-73846AF41602}" srcOrd="13" destOrd="0" presId="urn:microsoft.com/office/officeart/2008/layout/CircularPictureCallout"/>
    <dgm:cxn modelId="{CB44CB6D-02D5-4B5F-AA50-26CF81CB5053}" type="presParOf" srcId="{8A81A2E1-37B8-4C41-84D9-73846AF41602}" destId="{8CE9EF1E-0624-4793-A489-C9110E5CCEFA}" srcOrd="0" destOrd="0" presId="urn:microsoft.com/office/officeart/2008/layout/CircularPictureCallout"/>
    <dgm:cxn modelId="{12E06451-0B51-4234-83B3-BCE3CD8462E6}" type="presParOf" srcId="{F2FB2630-9223-4B4A-95CF-AD81B2E647F5}" destId="{989A9810-37B1-4422-9371-5FA02A707602}" srcOrd="14" destOrd="0" presId="urn:microsoft.com/office/officeart/2008/layout/CircularPictureCallout"/>
    <dgm:cxn modelId="{31BAC0A0-8B3C-4EA8-A05B-97F40E62EF7A}" type="presParOf" srcId="{989A9810-37B1-4422-9371-5FA02A707602}" destId="{3D2ECDF2-CC4E-4851-9B69-6C885B3AB9C0}" srcOrd="0" destOrd="0" presId="urn:microsoft.com/office/officeart/2008/layout/CircularPictureCallout"/>
    <dgm:cxn modelId="{D0C9D700-2C1F-4F9D-8293-CEEA2CF8913C}" type="presParOf" srcId="{F2FB2630-9223-4B4A-95CF-AD81B2E647F5}" destId="{697BB950-618B-4849-86D4-4395DC625F8D}" srcOrd="15" destOrd="0" presId="urn:microsoft.com/office/officeart/2008/layout/CircularPictureCallout"/>
    <dgm:cxn modelId="{F2D13952-A17B-4AD7-84B7-5E23D81532B0}" type="presParOf" srcId="{F2FB2630-9223-4B4A-95CF-AD81B2E647F5}" destId="{1071DCAA-84AF-44DE-8060-67DFA67EF970}" srcOrd="16" destOrd="0" presId="urn:microsoft.com/office/officeart/2008/layout/CircularPictureCallout"/>
    <dgm:cxn modelId="{25B1EC2C-157B-42D5-97DC-D835FB257FCD}" type="presParOf" srcId="{1071DCAA-84AF-44DE-8060-67DFA67EF970}" destId="{276C4A2B-DD2A-4705-81D6-2F3346A426E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A711E-948C-4BBF-84D3-484A20CB33C2}">
      <dsp:nvSpPr>
        <dsp:cNvPr id="0" name=""/>
        <dsp:cNvSpPr/>
      </dsp:nvSpPr>
      <dsp:spPr>
        <a:xfrm rot="543161">
          <a:off x="2416804" y="2748699"/>
          <a:ext cx="1168356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1168356" y="340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1A66D-07B8-4F1C-9281-4A6F64D3690C}">
      <dsp:nvSpPr>
        <dsp:cNvPr id="0" name=""/>
        <dsp:cNvSpPr/>
      </dsp:nvSpPr>
      <dsp:spPr>
        <a:xfrm rot="19946376">
          <a:off x="2354884" y="1628922"/>
          <a:ext cx="1219573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1219573" y="340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86986-AFF6-482B-A203-E862F185561F}">
      <dsp:nvSpPr>
        <dsp:cNvPr id="0" name=""/>
        <dsp:cNvSpPr/>
      </dsp:nvSpPr>
      <dsp:spPr>
        <a:xfrm>
          <a:off x="8595" y="952579"/>
          <a:ext cx="1680152" cy="206406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3332D-5DB6-4886-A699-73F93B2FEA07}">
      <dsp:nvSpPr>
        <dsp:cNvPr id="0" name=""/>
        <dsp:cNvSpPr/>
      </dsp:nvSpPr>
      <dsp:spPr>
        <a:xfrm>
          <a:off x="3398788" y="8430"/>
          <a:ext cx="1876566" cy="18765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3673605" y="283247"/>
        <a:ext cx="1326932" cy="1326932"/>
      </dsp:txXfrm>
    </dsp:sp>
    <dsp:sp modelId="{BF389AD6-5CE1-4841-BA75-79C208E83B69}">
      <dsp:nvSpPr>
        <dsp:cNvPr id="0" name=""/>
        <dsp:cNvSpPr/>
      </dsp:nvSpPr>
      <dsp:spPr>
        <a:xfrm>
          <a:off x="3566196" y="2084022"/>
          <a:ext cx="1876566" cy="18765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3841013" y="2358839"/>
        <a:ext cx="1326932" cy="1326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EF525-1B47-42E9-9CEB-6AB09A7F1CD7}">
      <dsp:nvSpPr>
        <dsp:cNvPr id="0" name=""/>
        <dsp:cNvSpPr/>
      </dsp:nvSpPr>
      <dsp:spPr>
        <a:xfrm rot="876372">
          <a:off x="2160632" y="3245607"/>
          <a:ext cx="1692064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692064" y="34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31-8E15-4BF0-9537-A77E81316700}">
      <dsp:nvSpPr>
        <dsp:cNvPr id="0" name=""/>
        <dsp:cNvSpPr/>
      </dsp:nvSpPr>
      <dsp:spPr>
        <a:xfrm rot="20261178">
          <a:off x="2144403" y="2089913"/>
          <a:ext cx="1163755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163755" y="34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5AC21-5FE2-4C61-BE39-C3317B4F60FD}">
      <dsp:nvSpPr>
        <dsp:cNvPr id="0" name=""/>
        <dsp:cNvSpPr/>
      </dsp:nvSpPr>
      <dsp:spPr>
        <a:xfrm>
          <a:off x="-423065" y="1250191"/>
          <a:ext cx="3071812" cy="3071812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FA0A3-79F2-4CB2-A453-6267B4C5D477}">
      <dsp:nvSpPr>
        <dsp:cNvPr id="0" name=""/>
        <dsp:cNvSpPr/>
      </dsp:nvSpPr>
      <dsp:spPr>
        <a:xfrm>
          <a:off x="3029659" y="267291"/>
          <a:ext cx="3201940" cy="2150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সুপার কিংডম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ইউক্যারিওটা </a:t>
          </a:r>
          <a:endParaRPr lang="en-US" sz="3600" kern="1200" dirty="0"/>
        </a:p>
      </dsp:txBody>
      <dsp:txXfrm>
        <a:off x="3498572" y="582172"/>
        <a:ext cx="2264114" cy="1520383"/>
      </dsp:txXfrm>
    </dsp:sp>
    <dsp:sp modelId="{5BC0F9A6-AEA3-45C1-A3B2-E86628B32083}">
      <dsp:nvSpPr>
        <dsp:cNvPr id="0" name=""/>
        <dsp:cNvSpPr/>
      </dsp:nvSpPr>
      <dsp:spPr>
        <a:xfrm>
          <a:off x="3735752" y="2901039"/>
          <a:ext cx="2708896" cy="1843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সুপার কিংডম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প্রোক্যারিওটা </a:t>
          </a:r>
          <a:endParaRPr lang="en-US" sz="3600" kern="1200" dirty="0"/>
        </a:p>
      </dsp:txBody>
      <dsp:txXfrm>
        <a:off x="4132461" y="3170953"/>
        <a:ext cx="1915478" cy="1303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BB950-618B-4849-86D4-4395DC625F8D}">
      <dsp:nvSpPr>
        <dsp:cNvPr id="0" name=""/>
        <dsp:cNvSpPr/>
      </dsp:nvSpPr>
      <dsp:spPr>
        <a:xfrm>
          <a:off x="2501148" y="4375573"/>
          <a:ext cx="412008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53310-A395-4F87-8BE4-36ADA54864BF}">
      <dsp:nvSpPr>
        <dsp:cNvPr id="0" name=""/>
        <dsp:cNvSpPr/>
      </dsp:nvSpPr>
      <dsp:spPr>
        <a:xfrm>
          <a:off x="2501148" y="3680629"/>
          <a:ext cx="348162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7DA97-50E5-44CA-8BF6-598CEEA9BC7C}">
      <dsp:nvSpPr>
        <dsp:cNvPr id="0" name=""/>
        <dsp:cNvSpPr/>
      </dsp:nvSpPr>
      <dsp:spPr>
        <a:xfrm>
          <a:off x="2501148" y="2709333"/>
          <a:ext cx="325119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52440-7306-4F14-A3DF-0C2F13ADA523}">
      <dsp:nvSpPr>
        <dsp:cNvPr id="0" name=""/>
        <dsp:cNvSpPr/>
      </dsp:nvSpPr>
      <dsp:spPr>
        <a:xfrm>
          <a:off x="2501148" y="1738037"/>
          <a:ext cx="348162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B5D32-A49A-475D-AD1E-4CC4222CEFD2}">
      <dsp:nvSpPr>
        <dsp:cNvPr id="0" name=""/>
        <dsp:cNvSpPr/>
      </dsp:nvSpPr>
      <dsp:spPr>
        <a:xfrm>
          <a:off x="2501148" y="1043093"/>
          <a:ext cx="412008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092A2-D981-4DA7-B955-8547B19368ED}">
      <dsp:nvSpPr>
        <dsp:cNvPr id="0" name=""/>
        <dsp:cNvSpPr/>
      </dsp:nvSpPr>
      <dsp:spPr>
        <a:xfrm>
          <a:off x="979992" y="1130225"/>
          <a:ext cx="3042310" cy="3158215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647ED-6123-4ADE-8201-CC462C3E6E05}">
      <dsp:nvSpPr>
        <dsp:cNvPr id="0" name=""/>
        <dsp:cNvSpPr/>
      </dsp:nvSpPr>
      <dsp:spPr>
        <a:xfrm>
          <a:off x="1200668" y="2835317"/>
          <a:ext cx="2600960" cy="13411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200668" y="2835317"/>
        <a:ext cx="2600960" cy="1341120"/>
      </dsp:txXfrm>
    </dsp:sp>
    <dsp:sp modelId="{2B95C452-712A-4A1C-8853-D096266EF0CD}">
      <dsp:nvSpPr>
        <dsp:cNvPr id="0" name=""/>
        <dsp:cNvSpPr/>
      </dsp:nvSpPr>
      <dsp:spPr>
        <a:xfrm>
          <a:off x="6255471" y="677333"/>
          <a:ext cx="731520" cy="73152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E5DD5-B9F8-487F-A019-B7E34FD0E46E}">
      <dsp:nvSpPr>
        <dsp:cNvPr id="0" name=""/>
        <dsp:cNvSpPr/>
      </dsp:nvSpPr>
      <dsp:spPr>
        <a:xfrm>
          <a:off x="6986991" y="677333"/>
          <a:ext cx="161015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86991" y="677333"/>
        <a:ext cx="161015" cy="731520"/>
      </dsp:txXfrm>
    </dsp:sp>
    <dsp:sp modelId="{37602E70-6CEF-4800-8329-96CCA28255FF}">
      <dsp:nvSpPr>
        <dsp:cNvPr id="0" name=""/>
        <dsp:cNvSpPr/>
      </dsp:nvSpPr>
      <dsp:spPr>
        <a:xfrm>
          <a:off x="5617016" y="1372277"/>
          <a:ext cx="731520" cy="731520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 l="-15000" r="-15000"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A76E1-3E2A-4054-BE94-87F8E8390AD2}">
      <dsp:nvSpPr>
        <dsp:cNvPr id="0" name=""/>
        <dsp:cNvSpPr/>
      </dsp:nvSpPr>
      <dsp:spPr>
        <a:xfrm>
          <a:off x="6348536" y="1372277"/>
          <a:ext cx="224861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48536" y="1372277"/>
        <a:ext cx="224861" cy="731520"/>
      </dsp:txXfrm>
    </dsp:sp>
    <dsp:sp modelId="{47505557-7A0F-4156-9F5A-82E299660204}">
      <dsp:nvSpPr>
        <dsp:cNvPr id="0" name=""/>
        <dsp:cNvSpPr/>
      </dsp:nvSpPr>
      <dsp:spPr>
        <a:xfrm>
          <a:off x="5439989" y="2343573"/>
          <a:ext cx="731520" cy="731520"/>
        </a:xfrm>
        <a:prstGeom prst="ellipse">
          <a:avLst/>
        </a:prstGeom>
        <a:blipFill>
          <a:blip xmlns:r="http://schemas.openxmlformats.org/officeDocument/2006/relationships" r:embed="rId4"/>
          <a:stretch>
            <a:fillRect l="-15000" r="-15000"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FE2D6-4964-44B4-BC62-F8A8E2E0E3F3}">
      <dsp:nvSpPr>
        <dsp:cNvPr id="0" name=""/>
        <dsp:cNvSpPr/>
      </dsp:nvSpPr>
      <dsp:spPr>
        <a:xfrm>
          <a:off x="6118108" y="2343573"/>
          <a:ext cx="247904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18108" y="2343573"/>
        <a:ext cx="247904" cy="731520"/>
      </dsp:txXfrm>
    </dsp:sp>
    <dsp:sp modelId="{981BCC4E-B0EF-43E2-AC83-33EB10FF0721}">
      <dsp:nvSpPr>
        <dsp:cNvPr id="0" name=""/>
        <dsp:cNvSpPr/>
      </dsp:nvSpPr>
      <dsp:spPr>
        <a:xfrm>
          <a:off x="5617016" y="3314869"/>
          <a:ext cx="731520" cy="731520"/>
        </a:xfrm>
        <a:prstGeom prst="ellipse">
          <a:avLst/>
        </a:prstGeom>
        <a:blipFill>
          <a:blip xmlns:r="http://schemas.openxmlformats.org/officeDocument/2006/relationships" r:embed="rId5"/>
          <a:stretch>
            <a:fillRect l="-15000" r="-15000"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9EF1E-0624-4793-A489-C9110E5CCEFA}">
      <dsp:nvSpPr>
        <dsp:cNvPr id="0" name=""/>
        <dsp:cNvSpPr/>
      </dsp:nvSpPr>
      <dsp:spPr>
        <a:xfrm>
          <a:off x="6348536" y="3314869"/>
          <a:ext cx="224861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48536" y="3314869"/>
        <a:ext cx="224861" cy="731520"/>
      </dsp:txXfrm>
    </dsp:sp>
    <dsp:sp modelId="{3D2ECDF2-CC4E-4851-9B69-6C885B3AB9C0}">
      <dsp:nvSpPr>
        <dsp:cNvPr id="0" name=""/>
        <dsp:cNvSpPr/>
      </dsp:nvSpPr>
      <dsp:spPr>
        <a:xfrm>
          <a:off x="6255471" y="4009813"/>
          <a:ext cx="731520" cy="731520"/>
        </a:xfrm>
        <a:prstGeom prst="ellipse">
          <a:avLst/>
        </a:prstGeom>
        <a:blipFill>
          <a:blip xmlns:r="http://schemas.openxmlformats.org/officeDocument/2006/relationships" r:embed="rId6"/>
          <a:srcRect/>
          <a:stretch>
            <a:fillRect l="-14000" r="-14000"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C4A2B-DD2A-4705-81D6-2F3346A426EA}">
      <dsp:nvSpPr>
        <dsp:cNvPr id="0" name=""/>
        <dsp:cNvSpPr/>
      </dsp:nvSpPr>
      <dsp:spPr>
        <a:xfrm>
          <a:off x="6986991" y="4009813"/>
          <a:ext cx="161015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86991" y="4009813"/>
        <a:ext cx="161015" cy="73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DAAED-F5EE-4244-8222-6A4447AFF05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1F951-09A8-449D-9F53-9CEE9C53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8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শ্রেণী ব্যবস্থাপনার প্রাথমিক পর্যায়ে শিক্ষার্থীদের মনোযোগ আকর্ষণের উদ্দেশ্যে স্বাগতম স্লাইডটি। সংশ্লিষ্ট ছবিটি দ্বারা পাঠের প্রেক্ষাপট বোঝানো হয়েছে । স্বাগতম স্লাইডটি নিয়ে শিক্ষার্থীদের কোন প্রশ্ন না থাকলে  কোনো আলোচনা নয়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51-09A8-449D-9F53-9CEE9C53A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87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তৃতীয়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শিখনফ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51-09A8-449D-9F53-9CEE9C53A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1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চতুর্থ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শিখনফ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51-09A8-449D-9F53-9CEE9C53A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7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চিত্র দেখিয়ে প্রশ্ন করা যেতে পারে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কী দেখতে পাচ্ছ ? এরা সবাই কী জীব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এদের মধ্যে একই রকম বৈশিষ্ট্যের প্রাণিদের  কিভাবে আলাদা করবে ? উঃ জীবজগতের শ্রেণিবিন্যাস মাধ্যমে ।তোমরা ঠিক বলেছ ।আজ আমরা পড়ব “জীবজগতের শ্রেণিবিন্যাস” ।  এছাড়াও অন্য কোনো যুক্তিযুক্ত উপায়ে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 যেতে পারে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51-09A8-449D-9F53-9CEE9C53A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0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51-09A8-449D-9F53-9CEE9C53A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শ্রেণীকক্ষে উপস্থাপনের সময় প্রয়োজন না হলে স্লাইডটি হাইড করে রাখা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51-09A8-449D-9F53-9CEE9C53A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51-09A8-449D-9F53-9CEE9C53A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দ্বিতীয়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শিখনফ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51-09A8-449D-9F53-9CEE9C53AB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6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তৃতীয়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শিখনফ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51-09A8-449D-9F53-9CEE9C53A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9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তৃতীয়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শিখনফ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51-09A8-449D-9F53-9CEE9C53A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33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তৃতীয়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শিখনফ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1F951-09A8-449D-9F53-9CEE9C53A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4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1C14-50BC-465E-9CBF-F10EB9929F54}" type="datetime1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1DF7-75AA-4E3D-A2F7-938D8E0F51C4}" type="datetime1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3DAC-2A52-4578-86CD-4D791CA3C959}" type="datetime1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8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F2B-C03F-49C9-A5CD-565A19CD203E}" type="datetime1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8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028F-0D9F-4ECD-9CA8-690A6A8C0F86}" type="datetime1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8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B8F7-E81C-4A87-AB2B-621A2EF9B02C}" type="datetime1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EFE7-AE00-446B-8548-89F013782DBD}" type="datetime1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60F1-E769-4BDA-A8FA-2EE33E55D4C7}" type="datetime1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4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1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07E2-FC3F-42EA-9D91-71B02EC7FAEB}" type="datetime1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3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B039-EC96-4220-8D3C-1F44487A93AF}" type="datetime1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2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2B0FF-097B-4638-B78F-9E9EC706603F}" type="datetime1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ADF3-4BAF-49C4-8A11-AFEBE4D7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1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04" y="341194"/>
            <a:ext cx="6280553" cy="5794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0173-8E31-4373-B9C9-0B73F5890562}" type="datetime1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রবিউল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36679" y="2656958"/>
            <a:ext cx="453389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4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29669" y="6356349"/>
            <a:ext cx="4114800" cy="365125"/>
          </a:xfrm>
        </p:spPr>
        <p:txBody>
          <a:bodyPr/>
          <a:lstStyle/>
          <a:p>
            <a:r>
              <a:rPr lang="en-US" smtClean="0"/>
              <a:t>রবিউল আলম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84" y="155296"/>
            <a:ext cx="3585007" cy="2533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93" y="196390"/>
            <a:ext cx="3521364" cy="2703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4" y="3965645"/>
            <a:ext cx="3639404" cy="2747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6" y="3931907"/>
            <a:ext cx="3499066" cy="27808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4867" y="3059448"/>
            <a:ext cx="599136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জীবদের কোষগুলোর নিউক্লিয়াস কী  সুগঠিত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0833" y="3137440"/>
            <a:ext cx="599136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সুগঠিত নিউক্লিয়াসযুক্ত কোষকে কি কোষ বলে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6952" y="2977800"/>
            <a:ext cx="5991367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 ধরণের কোষবিশিষ্ট জীবরা সাধারণত কোন কিংডমের অন্তর্ভুক্ত হয় তোমরা কী বলতে পারবে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3527" y="3062007"/>
            <a:ext cx="673744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“সুপার কিংডম-২:ইউক্যারিওটা”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1677" y="6211224"/>
            <a:ext cx="2743200" cy="365125"/>
          </a:xfrm>
        </p:spPr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81639" y="6263159"/>
            <a:ext cx="4114800" cy="365125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রবিউল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41946" y="2115403"/>
            <a:ext cx="29888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60376" y="1289254"/>
            <a:ext cx="2524836" cy="8876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6" idx="1"/>
          </p:cNvCxnSpPr>
          <p:nvPr/>
        </p:nvCxnSpPr>
        <p:spPr>
          <a:xfrm>
            <a:off x="4213176" y="2607315"/>
            <a:ext cx="2669843" cy="161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34787" y="2795542"/>
            <a:ext cx="2608994" cy="11430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30806" y="2945504"/>
            <a:ext cx="2652213" cy="2530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18" y="172065"/>
            <a:ext cx="1727581" cy="19433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19" y="2044637"/>
            <a:ext cx="1727581" cy="144914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19" y="3760229"/>
            <a:ext cx="1727582" cy="130401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19" y="5216084"/>
            <a:ext cx="1727581" cy="1372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4944" y="655092"/>
            <a:ext cx="131018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প্রোটিস্টা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99157" y="2426210"/>
            <a:ext cx="131018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ফানজাই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84943" y="4094893"/>
            <a:ext cx="131018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প্লানটি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84942" y="5749928"/>
            <a:ext cx="131018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অ্যানিমেলিয়া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রবিউল</a:t>
            </a:r>
            <a:r>
              <a:rPr lang="en-US" dirty="0" smtClean="0"/>
              <a:t> </a:t>
            </a:r>
            <a:r>
              <a:rPr lang="en-US" dirty="0" err="1" smtClean="0"/>
              <a:t>আলম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247597" y="1266969"/>
            <a:ext cx="5294194" cy="2917850"/>
            <a:chOff x="2688609" y="1351736"/>
            <a:chExt cx="5430593" cy="29178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609" y="1351736"/>
              <a:ext cx="3207224" cy="29178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185" y="1351737"/>
              <a:ext cx="2237017" cy="291784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856092" y="4479929"/>
            <a:ext cx="817500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আনুবীক্ষনিক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বুহুকোষী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কলোনিয়াল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ফিলামেন্টাস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6092" y="4443044"/>
            <a:ext cx="817500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6091" y="4466955"/>
            <a:ext cx="817500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অংগানু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7191" y="4449531"/>
            <a:ext cx="817500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5811" y="283572"/>
            <a:ext cx="410797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প্রোটিষ্টা রাজ্য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831641" y="4449531"/>
            <a:ext cx="817500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2740" y="4462505"/>
            <a:ext cx="817500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ফটোসিস্থেটিক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রবিউল</a:t>
            </a:r>
            <a:r>
              <a:rPr lang="en-US" dirty="0" smtClean="0"/>
              <a:t> </a:t>
            </a:r>
            <a:r>
              <a:rPr lang="en-US" dirty="0" err="1" smtClean="0"/>
              <a:t>আলম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09800" y="1482818"/>
            <a:ext cx="6339894" cy="2391109"/>
            <a:chOff x="1866390" y="895964"/>
            <a:chExt cx="6339894" cy="23911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390" y="895964"/>
              <a:ext cx="3238952" cy="23911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938" y="895965"/>
              <a:ext cx="3114346" cy="23911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196152" y="3873927"/>
            <a:ext cx="711048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6152" y="3907213"/>
            <a:ext cx="711048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পরজীবী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মৃতজীবী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স্বভোজী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800" y="3907212"/>
            <a:ext cx="711048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9800" y="3907211"/>
            <a:ext cx="711048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6152" y="3907211"/>
            <a:ext cx="711048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2504" y="3873925"/>
            <a:ext cx="711048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বংশবৃদ্ধি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3858" y="585184"/>
            <a:ext cx="287399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ফাঞ্জাই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রবিউল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28561" y="881228"/>
            <a:ext cx="9276281" cy="3546853"/>
            <a:chOff x="1728561" y="881228"/>
            <a:chExt cx="9276281" cy="35468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561" y="881228"/>
              <a:ext cx="4595114" cy="35468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323" y="881228"/>
              <a:ext cx="4667519" cy="354685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897874" y="4665204"/>
            <a:ext cx="652362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7874" y="4669452"/>
            <a:ext cx="652362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7874" y="4682757"/>
            <a:ext cx="652362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আপ্রকৃত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7874" y="4690841"/>
            <a:ext cx="652362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টিস্যুতন্ত্র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7874" y="4674673"/>
            <a:ext cx="652362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8774" y="4678715"/>
            <a:ext cx="652362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8561" y="163773"/>
            <a:ext cx="330746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প্লান্টি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908110" cy="365125"/>
          </a:xfrm>
        </p:spPr>
        <p:txBody>
          <a:bodyPr/>
          <a:lstStyle/>
          <a:p>
            <a:r>
              <a:rPr lang="en-US" dirty="0" err="1" smtClean="0"/>
              <a:t>রবিউল</a:t>
            </a:r>
            <a:r>
              <a:rPr lang="en-US" dirty="0" smtClean="0"/>
              <a:t> </a:t>
            </a:r>
            <a:r>
              <a:rPr lang="en-US" dirty="0" err="1" smtClean="0"/>
              <a:t>আলম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1445" y="1360961"/>
            <a:ext cx="10241694" cy="3688713"/>
            <a:chOff x="2115403" y="941669"/>
            <a:chExt cx="9996035" cy="39442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403" y="1025859"/>
              <a:ext cx="5042613" cy="37234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499" y="941669"/>
              <a:ext cx="4962939" cy="394423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050275" y="5367791"/>
            <a:ext cx="652362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সুকেন্দ্রিক,এককোষী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বহুকোষী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3074" y="5398675"/>
            <a:ext cx="743803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প্রাচীর,প্লাস্টিড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গহবর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4714" y="5389111"/>
            <a:ext cx="652362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স্বভোজী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পরভোজী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1371" y="291601"/>
            <a:ext cx="416256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অ্যানিমালিয়া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8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41519"/>
              </p:ext>
            </p:extLst>
          </p:nvPr>
        </p:nvGraphicFramePr>
        <p:xfrm>
          <a:off x="1123160" y="1463878"/>
          <a:ext cx="10732957" cy="4605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6950"/>
                <a:gridCol w="2002418"/>
                <a:gridCol w="1601934"/>
                <a:gridCol w="1501813"/>
                <a:gridCol w="1702055"/>
                <a:gridCol w="1436216"/>
                <a:gridCol w="1301571"/>
              </a:tblGrid>
              <a:tr h="121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সুপার কিংডম ১/২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মনেরা /প্রোটিষ্টা রাজ্য 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কোষী/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বহুকোষী 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ফিলামেন্টাস,কলোনিয়াল,মাইসেলিয়াল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বিভাজন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খাদ্যগ্রহণ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নিউক্লিয়াস  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047"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ব্যাক্টেরিয়া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84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ডায়াটম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13"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নস্টক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04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ওয়াটার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মোল্ড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34110" y="643516"/>
            <a:ext cx="2819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ছকটি পূরণ কর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69141" y="643516"/>
            <a:ext cx="11430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3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6910" y="369819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7839" y="35375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দ্বি-বিভাজন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8647" y="3824998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05232" y="359468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নয়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735" y="3765677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8429" y="474642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6332" y="432858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দ্বি-বিভাজন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8647" y="4871347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05232" y="48649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নয়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8953" y="4856317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7373" y="42498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9941" y="413906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মাইটোসিস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9212" y="4627340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02869" y="428502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1735" y="4224479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7782" y="531157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এককোষী/ বহুকোষী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86332" y="5340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মাইটোসিস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90719" y="5576958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32583" y="551983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5540" y="5536830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56622" y="343308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১ও মনেরা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1725" y="419883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03163" y="547464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3200" y="462734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১ও মনেরা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2"/>
          <p:cNvSpPr txBox="1"/>
          <p:nvPr/>
        </p:nvSpPr>
        <p:spPr>
          <a:xfrm>
            <a:off x="7018174" y="3217718"/>
            <a:ext cx="3352800" cy="1551442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User\Desktop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26" y="647700"/>
            <a:ext cx="481614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4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9176" y="6265838"/>
            <a:ext cx="1113714" cy="365125"/>
          </a:xfrm>
        </p:spPr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43970" y="6492875"/>
            <a:ext cx="4114800" cy="365125"/>
          </a:xfrm>
        </p:spPr>
        <p:txBody>
          <a:bodyPr/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রবিউল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2389" y="6356349"/>
            <a:ext cx="340057" cy="365125"/>
          </a:xfrm>
        </p:spPr>
        <p:txBody>
          <a:bodyPr/>
          <a:lstStyle/>
          <a:p>
            <a:fld id="{E526ADF3-4BAF-49C4-8A11-AFEBE4D7A7BB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9651" y="2959980"/>
            <a:ext cx="6553663" cy="267765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রবিউল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আলম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কুমারখালী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নং-০১৭১৫৩৮০৫৯৩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email:rabiulmn1980@gmail.com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18722" y="2237550"/>
            <a:ext cx="5165678" cy="203132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61" y="327546"/>
            <a:ext cx="1550309" cy="1984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58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60318" y="880924"/>
            <a:ext cx="9271074" cy="3785682"/>
            <a:chOff x="1685757" y="2020063"/>
            <a:chExt cx="9271074" cy="378568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757" y="2020063"/>
              <a:ext cx="4705685" cy="37856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42" y="2020063"/>
              <a:ext cx="4565389" cy="3785682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err="1" smtClean="0"/>
              <a:t>রবিউল</a:t>
            </a:r>
            <a:r>
              <a:rPr lang="en-US" sz="1800" dirty="0" smtClean="0"/>
              <a:t> </a:t>
            </a:r>
            <a:r>
              <a:rPr lang="en-US" sz="1800" dirty="0" err="1" smtClean="0"/>
              <a:t>আলম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09048" y="5752401"/>
            <a:ext cx="346792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752402"/>
            <a:ext cx="3541594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এরা সবাই কী জীব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22" y="4901767"/>
            <a:ext cx="9962865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এদের মধ্যে একই রকম বৈশিষ্ট্যের প্রাণিদের  কিভাবে আলাদা করবে ?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621665" y="880924"/>
            <a:ext cx="572751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উঃ জীবজগতের শ্রেণিবিন্যাস মাধ্যমে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244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15" y="777922"/>
            <a:ext cx="7654657" cy="4954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রবিউল</a:t>
            </a:r>
            <a:r>
              <a:rPr lang="en-US" dirty="0" smtClean="0"/>
              <a:t> </a:t>
            </a:r>
            <a:r>
              <a:rPr lang="en-US" dirty="0" err="1" smtClean="0"/>
              <a:t>আলম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05243" y="2654826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জীবজগতের শ্রেণিবিন্যাস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91719" y="6252167"/>
            <a:ext cx="4114800" cy="365125"/>
          </a:xfrm>
        </p:spPr>
        <p:txBody>
          <a:bodyPr/>
          <a:lstStyle/>
          <a:p>
            <a:r>
              <a:rPr lang="en-US" dirty="0" err="1" smtClean="0"/>
              <a:t>রবিউল</a:t>
            </a:r>
            <a:r>
              <a:rPr lang="en-US" dirty="0" smtClean="0"/>
              <a:t> </a:t>
            </a:r>
            <a:r>
              <a:rPr lang="en-US" dirty="0" err="1" smtClean="0"/>
              <a:t>আলম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7255" y="886011"/>
            <a:ext cx="5254389" cy="11079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87255" y="4542959"/>
            <a:ext cx="666070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.বৈশিষ্ট্য </a:t>
            </a:r>
            <a:r>
              <a:rPr lang="bn-BD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অনুযায়ী 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5</a:t>
            </a:r>
            <a:r>
              <a:rPr lang="bn-BD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টি </a:t>
            </a:r>
            <a:r>
              <a:rPr lang="bn-BD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রাজ্য সনাক্ত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7255" y="2358911"/>
            <a:ext cx="539121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1.জীবজগতের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7255" y="3522709"/>
            <a:ext cx="833110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2</a:t>
            </a:r>
            <a:r>
              <a:rPr lang="bn-BD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ইউক্যারিওটা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প্রোক্যারিওটা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সর্ম্পকে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4050" y="6356350"/>
            <a:ext cx="990600" cy="365125"/>
          </a:xfrm>
        </p:spPr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27517"/>
            <a:ext cx="4114800" cy="365125"/>
          </a:xfrm>
        </p:spPr>
        <p:txBody>
          <a:bodyPr/>
          <a:lstStyle/>
          <a:p>
            <a:r>
              <a:rPr lang="en-US" dirty="0" err="1" smtClean="0"/>
              <a:t>রবিউল</a:t>
            </a:r>
            <a:r>
              <a:rPr lang="en-US" dirty="0" smtClean="0"/>
              <a:t> </a:t>
            </a:r>
            <a:r>
              <a:rPr lang="en-US" dirty="0" err="1" smtClean="0"/>
              <a:t>আলম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3389" y="6356350"/>
            <a:ext cx="376450" cy="365125"/>
          </a:xfrm>
        </p:spPr>
        <p:txBody>
          <a:bodyPr/>
          <a:lstStyle/>
          <a:p>
            <a:fld id="{E526ADF3-4BAF-49C4-8A11-AFEBE4D7A7B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9483959"/>
              </p:ext>
            </p:extLst>
          </p:nvPr>
        </p:nvGraphicFramePr>
        <p:xfrm>
          <a:off x="2032000" y="1105469"/>
          <a:ext cx="8264964" cy="5032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7230" y="279168"/>
            <a:ext cx="627012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ছবির মানুষটি কে তোমরা বলতে পারবে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7965" y="279167"/>
            <a:ext cx="3425778" cy="64633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ক্যারোলাস লিনিয়াস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8370" y="5141418"/>
            <a:ext cx="847526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ক্যারোলাস লিনিয়াসের সময়কাল থেকে বিংশ শতাব্দীর সময়কাল পর্যন্ত জীবজগতকে 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জগতে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ভাগ করা হত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9141" y="3924328"/>
            <a:ext cx="1581150" cy="64633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প্রাণিজগত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8951" y="1565266"/>
            <a:ext cx="1661531" cy="64633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উদ্ভিদজগত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96990" y="3084956"/>
            <a:ext cx="1676399" cy="584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জগতে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9321420" y="2345841"/>
            <a:ext cx="2728419" cy="584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83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5674436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860" y="370641"/>
            <a:ext cx="32004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মানুষটি 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8939" y="370641"/>
            <a:ext cx="207881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মারগুলিস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387" y="5564586"/>
            <a:ext cx="7143067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মারগুলিস জীবজগতকে কিভাবে ভাগ করেছেন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9565" y="4275999"/>
            <a:ext cx="152934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মনেরা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04026" y="432196"/>
            <a:ext cx="132440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10449871" y="434707"/>
            <a:ext cx="113043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ফাঞ্জাই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10682731" y="1328162"/>
            <a:ext cx="901209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প্লান্টি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8492055" y="1328161"/>
            <a:ext cx="173637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এনিমালিয়া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8153400" y="2692321"/>
            <a:ext cx="3324367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কিংডম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৫টি রাজ্যে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254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রবিউল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ADF3-4BAF-49C4-8A11-AFEBE4D7A7B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534421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7267" y="387016"/>
            <a:ext cx="617982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মানুষটি কে তোমরা বলতে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0577" y="5482960"/>
            <a:ext cx="257795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আর এইচ হুইটটেকার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97380" y="4178683"/>
            <a:ext cx="8084820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আর এইচ হুইটটেকার ১৯৬৯ সালে  জীবজগতকে কয়টি রাজ্যে ভাগ করার প্রস্তাব করেন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76890" y="4564002"/>
            <a:ext cx="167639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৫টি রাজ্যে 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091968" y="356508"/>
            <a:ext cx="152934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মনেরা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55905" y="1117205"/>
            <a:ext cx="132440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0449869" y="1825690"/>
            <a:ext cx="113043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ফাঞ্জাই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10564484" y="2534175"/>
            <a:ext cx="901209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প্লান্টি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9988455" y="3356429"/>
            <a:ext cx="173637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এনিমালিয়া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65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1467" y="6165139"/>
            <a:ext cx="1235446" cy="365125"/>
          </a:xfrm>
        </p:spPr>
        <p:txBody>
          <a:bodyPr/>
          <a:lstStyle/>
          <a:p>
            <a:fld id="{B86B56AD-3685-4198-81E3-5861C4DB3552}" type="datetime1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296619"/>
            <a:ext cx="4114800" cy="365125"/>
          </a:xfrm>
        </p:spPr>
        <p:txBody>
          <a:bodyPr/>
          <a:lstStyle/>
          <a:p>
            <a:r>
              <a:rPr lang="en-US" dirty="0" err="1" smtClean="0"/>
              <a:t>রবিউল</a:t>
            </a:r>
            <a:r>
              <a:rPr lang="en-US" dirty="0" smtClean="0"/>
              <a:t> </a:t>
            </a:r>
            <a:r>
              <a:rPr lang="en-US" dirty="0" err="1" smtClean="0"/>
              <a:t>আলম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36824" y="6347701"/>
            <a:ext cx="544774" cy="365125"/>
          </a:xfrm>
        </p:spPr>
        <p:txBody>
          <a:bodyPr/>
          <a:lstStyle/>
          <a:p>
            <a:fld id="{E526ADF3-4BAF-49C4-8A11-AFEBE4D7A7B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 descr="C:\Users\User\Desktop\path 1\cyanobacteria_microscope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21548"/>
            <a:ext cx="4795837" cy="3809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897853" y="4714370"/>
            <a:ext cx="8084347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 আণুবীক্ষণিক/ এককোষী/বহুকোষী/ ফিলামেন্টাস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http://cdn.xump.com/4D-Plant-Cell-Model-30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21547"/>
            <a:ext cx="4795837" cy="4018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37617" y="4714369"/>
            <a:ext cx="4711033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কোষগুলোর নিউক্লিয়াস কী সুগঠিত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http://cmapspublic2.ihmc.us/rid=1174915196109_237381763_4826/Binary%20fissi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"/>
          <a:stretch/>
        </p:blipFill>
        <p:spPr bwMode="auto">
          <a:xfrm>
            <a:off x="3457574" y="521547"/>
            <a:ext cx="4695825" cy="398360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TextBox 9"/>
          <p:cNvSpPr txBox="1"/>
          <p:nvPr/>
        </p:nvSpPr>
        <p:spPr>
          <a:xfrm>
            <a:off x="3894007" y="4802781"/>
            <a:ext cx="3722948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কোষবিভাজন কী ধরণের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User\Desktop\path 1\bacter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2" y="485525"/>
            <a:ext cx="4891088" cy="39336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5963" y="4714369"/>
            <a:ext cx="7139035" cy="859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71295" y="4822091"/>
            <a:ext cx="616837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বৈশিষ্ট্যগুলো সাধারণত কোন কিংডম ও রাজ্যে  দেখতে পাওয়া যায় তোমরা বলতে পারবে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4621" y="5095168"/>
            <a:ext cx="639697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সুপার কিংডম -১ প্রোক্যারিওটা ও মনেরা রাজ্যে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3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890</Words>
  <Application>Microsoft Office PowerPoint</Application>
  <PresentationFormat>Custom</PresentationFormat>
  <Paragraphs>197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desh_computer</dc:creator>
  <cp:lastModifiedBy>ismail - [2010]</cp:lastModifiedBy>
  <cp:revision>81</cp:revision>
  <dcterms:created xsi:type="dcterms:W3CDTF">2018-08-07T16:10:05Z</dcterms:created>
  <dcterms:modified xsi:type="dcterms:W3CDTF">2020-07-15T02:16:38Z</dcterms:modified>
</cp:coreProperties>
</file>